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6.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7.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8.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4295" r:id="rId5"/>
    <p:sldMasterId id="2147484373" r:id="rId6"/>
    <p:sldMasterId id="2147484271" r:id="rId7"/>
    <p:sldMasterId id="2147484232" r:id="rId8"/>
    <p:sldMasterId id="2147484452" r:id="rId9"/>
    <p:sldMasterId id="2147484506" r:id="rId10"/>
    <p:sldMasterId id="2147484561" r:id="rId11"/>
    <p:sldMasterId id="2147484573" r:id="rId12"/>
  </p:sldMasterIdLst>
  <p:notesMasterIdLst>
    <p:notesMasterId r:id="rId29"/>
  </p:notesMasterIdLst>
  <p:handoutMasterIdLst>
    <p:handoutMasterId r:id="rId30"/>
  </p:handoutMasterIdLst>
  <p:sldIdLst>
    <p:sldId id="271" r:id="rId13"/>
    <p:sldId id="270" r:id="rId14"/>
    <p:sldId id="1396" r:id="rId15"/>
    <p:sldId id="321" r:id="rId16"/>
    <p:sldId id="394" r:id="rId17"/>
    <p:sldId id="1397" r:id="rId18"/>
    <p:sldId id="1399" r:id="rId19"/>
    <p:sldId id="1403" r:id="rId20"/>
    <p:sldId id="1401" r:id="rId21"/>
    <p:sldId id="1400" r:id="rId22"/>
    <p:sldId id="1404" r:id="rId23"/>
    <p:sldId id="1406" r:id="rId24"/>
    <p:sldId id="1405" r:id="rId25"/>
    <p:sldId id="1398" r:id="rId26"/>
    <p:sldId id="1429" r:id="rId27"/>
    <p:sldId id="1430" r:id="rId28"/>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5223" userDrawn="1">
          <p15:clr>
            <a:srgbClr val="A4A3A4"/>
          </p15:clr>
        </p15:guide>
        <p15:guide id="3" orient="horz" pos="2160">
          <p15:clr>
            <a:srgbClr val="A4A3A4"/>
          </p15:clr>
        </p15:guide>
        <p15:guide id="4" pos="2457" userDrawn="1">
          <p15:clr>
            <a:srgbClr val="A4A3A4"/>
          </p15:clr>
        </p15:guide>
        <p15:guide id="5" pos="6357"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F3EC"/>
    <a:srgbClr val="000000"/>
    <a:srgbClr val="E05531"/>
    <a:srgbClr val="A5D6CF"/>
    <a:srgbClr val="F2F2F2"/>
    <a:srgbClr val="F2EFDE"/>
    <a:srgbClr val="0E408B"/>
    <a:srgbClr val="8A9EC0"/>
    <a:srgbClr val="00243D"/>
    <a:srgbClr val="5A5A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77424"/>
  </p:normalViewPr>
  <p:slideViewPr>
    <p:cSldViewPr snapToGrid="0">
      <p:cViewPr varScale="1">
        <p:scale>
          <a:sx n="87" d="100"/>
          <a:sy n="87" d="100"/>
        </p:scale>
        <p:origin x="1536" y="184"/>
      </p:cViewPr>
      <p:guideLst>
        <p:guide pos="5223"/>
        <p:guide orient="horz" pos="2160"/>
        <p:guide pos="2457"/>
        <p:guide pos="6357"/>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slide" Target="slides/slide9.xml"/><Relationship Id="rId34"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handoutMaster" Target="handoutMasters/handoutMaster1.xml"/><Relationship Id="rId8" Type="http://schemas.openxmlformats.org/officeDocument/2006/relationships/slideMaster" Target="slideMasters/slideMaster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1C3807-D7CA-7444-857E-AA264F8EE47F}"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da-DK"/>
        </a:p>
      </dgm:t>
    </dgm:pt>
    <dgm:pt modelId="{8E4D23B5-5E20-5F4D-9C60-63D730CD78A4}">
      <dgm:prSet phldrT="[Tekst]"/>
      <dgm:spPr>
        <a:solidFill>
          <a:schemeClr val="accent3"/>
        </a:solidFill>
      </dgm:spPr>
      <dgm:t>
        <a:bodyPr/>
        <a:lstStyle/>
        <a:p>
          <a:r>
            <a:rPr lang="da-DK">
              <a:solidFill>
                <a:schemeClr val="bg1"/>
              </a:solidFill>
            </a:rPr>
            <a:t>Ansvarlighed</a:t>
          </a:r>
        </a:p>
      </dgm:t>
    </dgm:pt>
    <dgm:pt modelId="{23FD3A75-BC4D-8B43-BA9C-6CD122B5B6BB}" type="parTrans" cxnId="{3866E63F-24DD-0449-AD04-7BDD7FCCA43A}">
      <dgm:prSet/>
      <dgm:spPr/>
      <dgm:t>
        <a:bodyPr/>
        <a:lstStyle/>
        <a:p>
          <a:endParaRPr lang="da-DK">
            <a:solidFill>
              <a:schemeClr val="accent3"/>
            </a:solidFill>
          </a:endParaRPr>
        </a:p>
      </dgm:t>
    </dgm:pt>
    <dgm:pt modelId="{F80ACFC9-89C3-AC46-91B3-30489075FC7D}" type="sibTrans" cxnId="{3866E63F-24DD-0449-AD04-7BDD7FCCA43A}">
      <dgm:prSet/>
      <dgm:spPr>
        <a:ln>
          <a:solidFill>
            <a:schemeClr val="accent3"/>
          </a:solidFill>
        </a:ln>
      </dgm:spPr>
      <dgm:t>
        <a:bodyPr/>
        <a:lstStyle/>
        <a:p>
          <a:endParaRPr lang="da-DK">
            <a:solidFill>
              <a:schemeClr val="accent3"/>
            </a:solidFill>
          </a:endParaRPr>
        </a:p>
      </dgm:t>
    </dgm:pt>
    <dgm:pt modelId="{EB3278A5-3BFD-084A-A89A-4B91FCAC8B53}">
      <dgm:prSet phldrT="[Tekst]"/>
      <dgm:spPr>
        <a:solidFill>
          <a:schemeClr val="accent3"/>
        </a:solidFill>
      </dgm:spPr>
      <dgm:t>
        <a:bodyPr/>
        <a:lstStyle/>
        <a:p>
          <a:r>
            <a:rPr lang="da-DK">
              <a:solidFill>
                <a:schemeClr val="bg1"/>
              </a:solidFill>
            </a:rPr>
            <a:t>Transparens</a:t>
          </a:r>
        </a:p>
      </dgm:t>
    </dgm:pt>
    <dgm:pt modelId="{373B621E-9D6E-9846-BC35-D8F7F8950AA9}" type="parTrans" cxnId="{07630EC5-20AA-CE4E-9F73-BA094FA44847}">
      <dgm:prSet/>
      <dgm:spPr/>
      <dgm:t>
        <a:bodyPr/>
        <a:lstStyle/>
        <a:p>
          <a:endParaRPr lang="da-DK">
            <a:solidFill>
              <a:schemeClr val="accent3"/>
            </a:solidFill>
          </a:endParaRPr>
        </a:p>
      </dgm:t>
    </dgm:pt>
    <dgm:pt modelId="{04AF3464-4831-5745-8094-B8F44278C536}" type="sibTrans" cxnId="{07630EC5-20AA-CE4E-9F73-BA094FA44847}">
      <dgm:prSet/>
      <dgm:spPr/>
      <dgm:t>
        <a:bodyPr/>
        <a:lstStyle/>
        <a:p>
          <a:endParaRPr lang="da-DK">
            <a:solidFill>
              <a:schemeClr val="accent3"/>
            </a:solidFill>
          </a:endParaRPr>
        </a:p>
      </dgm:t>
    </dgm:pt>
    <dgm:pt modelId="{C8BFDF43-DE26-E641-BD76-8992398C700A}">
      <dgm:prSet phldrT="[Tekst]"/>
      <dgm:spPr>
        <a:solidFill>
          <a:schemeClr val="accent3"/>
        </a:solidFill>
      </dgm:spPr>
      <dgm:t>
        <a:bodyPr/>
        <a:lstStyle/>
        <a:p>
          <a:r>
            <a:rPr lang="da-DK">
              <a:solidFill>
                <a:schemeClr val="bg1"/>
              </a:solidFill>
            </a:rPr>
            <a:t>Fairness</a:t>
          </a:r>
        </a:p>
      </dgm:t>
    </dgm:pt>
    <dgm:pt modelId="{1C53B2C2-CB61-D74F-9D43-A085EFB71407}" type="parTrans" cxnId="{339549B2-E6CC-9742-9F70-7BE0DC27B736}">
      <dgm:prSet/>
      <dgm:spPr/>
      <dgm:t>
        <a:bodyPr/>
        <a:lstStyle/>
        <a:p>
          <a:endParaRPr lang="da-DK">
            <a:solidFill>
              <a:schemeClr val="accent3"/>
            </a:solidFill>
          </a:endParaRPr>
        </a:p>
      </dgm:t>
    </dgm:pt>
    <dgm:pt modelId="{4AF547AA-C97A-FE4D-8E5C-5E16CEF464EA}" type="sibTrans" cxnId="{339549B2-E6CC-9742-9F70-7BE0DC27B736}">
      <dgm:prSet/>
      <dgm:spPr/>
      <dgm:t>
        <a:bodyPr/>
        <a:lstStyle/>
        <a:p>
          <a:endParaRPr lang="da-DK">
            <a:solidFill>
              <a:schemeClr val="accent3"/>
            </a:solidFill>
          </a:endParaRPr>
        </a:p>
      </dgm:t>
    </dgm:pt>
    <dgm:pt modelId="{EA67992D-888B-0C46-AEDF-61A909DD4081}">
      <dgm:prSet phldrT="[Tekst]"/>
      <dgm:spPr>
        <a:solidFill>
          <a:schemeClr val="accent3"/>
        </a:solidFill>
      </dgm:spPr>
      <dgm:t>
        <a:bodyPr/>
        <a:lstStyle/>
        <a:p>
          <a:r>
            <a:rPr lang="da-DK">
              <a:solidFill>
                <a:schemeClr val="bg1"/>
              </a:solidFill>
            </a:rPr>
            <a:t>Innovation</a:t>
          </a:r>
        </a:p>
      </dgm:t>
    </dgm:pt>
    <dgm:pt modelId="{A3874643-2AE6-1C4F-909F-2852B6715E0C}" type="parTrans" cxnId="{7BFAE754-BA2C-9F49-B28C-8AA1BA2FA2CA}">
      <dgm:prSet/>
      <dgm:spPr/>
      <dgm:t>
        <a:bodyPr/>
        <a:lstStyle/>
        <a:p>
          <a:endParaRPr lang="da-DK">
            <a:solidFill>
              <a:schemeClr val="accent3"/>
            </a:solidFill>
          </a:endParaRPr>
        </a:p>
      </dgm:t>
    </dgm:pt>
    <dgm:pt modelId="{435DE4E7-885C-FF45-A5E7-C3ACFC22684D}" type="sibTrans" cxnId="{7BFAE754-BA2C-9F49-B28C-8AA1BA2FA2CA}">
      <dgm:prSet/>
      <dgm:spPr/>
      <dgm:t>
        <a:bodyPr/>
        <a:lstStyle/>
        <a:p>
          <a:endParaRPr lang="da-DK">
            <a:solidFill>
              <a:schemeClr val="accent3"/>
            </a:solidFill>
          </a:endParaRPr>
        </a:p>
      </dgm:t>
    </dgm:pt>
    <dgm:pt modelId="{6368D751-BFE9-8A48-85AD-E56267B586CB}">
      <dgm:prSet phldrT="[Tekst]"/>
      <dgm:spPr>
        <a:solidFill>
          <a:schemeClr val="accent3"/>
        </a:solidFill>
      </dgm:spPr>
      <dgm:t>
        <a:bodyPr/>
        <a:lstStyle/>
        <a:p>
          <a:r>
            <a:rPr lang="da-DK">
              <a:solidFill>
                <a:schemeClr val="bg1"/>
              </a:solidFill>
            </a:rPr>
            <a:t>Respekt for aftaler</a:t>
          </a:r>
        </a:p>
      </dgm:t>
    </dgm:pt>
    <dgm:pt modelId="{7AEBA5BA-9D69-584F-B9D9-BE82D1314556}" type="parTrans" cxnId="{6C9F1CE9-EA66-7344-89CD-637F635F05AE}">
      <dgm:prSet/>
      <dgm:spPr/>
      <dgm:t>
        <a:bodyPr/>
        <a:lstStyle/>
        <a:p>
          <a:endParaRPr lang="da-DK">
            <a:solidFill>
              <a:schemeClr val="accent3"/>
            </a:solidFill>
          </a:endParaRPr>
        </a:p>
      </dgm:t>
    </dgm:pt>
    <dgm:pt modelId="{CE099416-E2D3-C44F-A7B8-119F709C6B83}" type="sibTrans" cxnId="{6C9F1CE9-EA66-7344-89CD-637F635F05AE}">
      <dgm:prSet/>
      <dgm:spPr/>
      <dgm:t>
        <a:bodyPr/>
        <a:lstStyle/>
        <a:p>
          <a:endParaRPr lang="da-DK">
            <a:solidFill>
              <a:schemeClr val="accent3"/>
            </a:solidFill>
          </a:endParaRPr>
        </a:p>
      </dgm:t>
    </dgm:pt>
    <dgm:pt modelId="{B8EC86DE-764F-9C41-B614-542E0D7C7728}">
      <dgm:prSet phldrT="[Tekst]"/>
      <dgm:spPr>
        <a:solidFill>
          <a:schemeClr val="accent3"/>
        </a:solidFill>
      </dgm:spPr>
      <dgm:t>
        <a:bodyPr/>
        <a:lstStyle/>
        <a:p>
          <a:r>
            <a:rPr lang="da-DK">
              <a:solidFill>
                <a:schemeClr val="bg1"/>
              </a:solidFill>
            </a:rPr>
            <a:t>Håndhævelse</a:t>
          </a:r>
        </a:p>
      </dgm:t>
    </dgm:pt>
    <dgm:pt modelId="{61597C4C-5E38-BB49-95D1-8D544C57251C}" type="parTrans" cxnId="{7E7B8D84-FE33-BE42-AC13-9A391F0ADBF0}">
      <dgm:prSet/>
      <dgm:spPr/>
      <dgm:t>
        <a:bodyPr/>
        <a:lstStyle/>
        <a:p>
          <a:endParaRPr lang="da-DK">
            <a:solidFill>
              <a:schemeClr val="accent3"/>
            </a:solidFill>
          </a:endParaRPr>
        </a:p>
      </dgm:t>
    </dgm:pt>
    <dgm:pt modelId="{F6AB8B8D-9EBA-0B40-B64B-47379D1A3A54}" type="sibTrans" cxnId="{7E7B8D84-FE33-BE42-AC13-9A391F0ADBF0}">
      <dgm:prSet/>
      <dgm:spPr/>
      <dgm:t>
        <a:bodyPr/>
        <a:lstStyle/>
        <a:p>
          <a:endParaRPr lang="da-DK">
            <a:solidFill>
              <a:schemeClr val="accent3"/>
            </a:solidFill>
          </a:endParaRPr>
        </a:p>
      </dgm:t>
    </dgm:pt>
    <dgm:pt modelId="{699A7708-8E8E-9F4D-A040-CD4B9F39875D}">
      <dgm:prSet phldrT="[Tekst]"/>
      <dgm:spPr>
        <a:solidFill>
          <a:schemeClr val="accent3"/>
        </a:solidFill>
      </dgm:spPr>
      <dgm:t>
        <a:bodyPr/>
        <a:lstStyle/>
        <a:p>
          <a:r>
            <a:rPr lang="da-DK">
              <a:solidFill>
                <a:schemeClr val="bg1"/>
              </a:solidFill>
            </a:rPr>
            <a:t>Forbud</a:t>
          </a:r>
        </a:p>
      </dgm:t>
    </dgm:pt>
    <dgm:pt modelId="{B2901438-4895-9E42-A1A9-050C9DA98090}" type="parTrans" cxnId="{FBDF445E-D127-8945-B264-27C0195F2FFC}">
      <dgm:prSet/>
      <dgm:spPr/>
      <dgm:t>
        <a:bodyPr/>
        <a:lstStyle/>
        <a:p>
          <a:endParaRPr lang="da-DK">
            <a:solidFill>
              <a:schemeClr val="accent3"/>
            </a:solidFill>
          </a:endParaRPr>
        </a:p>
      </dgm:t>
    </dgm:pt>
    <dgm:pt modelId="{BACDB895-7C4C-F842-9D2C-7BCA5FB4AE2B}" type="sibTrans" cxnId="{FBDF445E-D127-8945-B264-27C0195F2FFC}">
      <dgm:prSet/>
      <dgm:spPr/>
      <dgm:t>
        <a:bodyPr/>
        <a:lstStyle/>
        <a:p>
          <a:endParaRPr lang="da-DK">
            <a:solidFill>
              <a:schemeClr val="accent3"/>
            </a:solidFill>
          </a:endParaRPr>
        </a:p>
      </dgm:t>
    </dgm:pt>
    <dgm:pt modelId="{09906930-FB56-8746-902C-AD83C5C8FD18}" type="pres">
      <dgm:prSet presAssocID="{E11C3807-D7CA-7444-857E-AA264F8EE47F}" presName="Name0" presStyleCnt="0">
        <dgm:presLayoutVars>
          <dgm:chMax val="7"/>
          <dgm:chPref val="7"/>
          <dgm:dir/>
        </dgm:presLayoutVars>
      </dgm:prSet>
      <dgm:spPr/>
    </dgm:pt>
    <dgm:pt modelId="{9074C2E0-0C21-BA46-A738-B63A35D536D0}" type="pres">
      <dgm:prSet presAssocID="{E11C3807-D7CA-7444-857E-AA264F8EE47F}" presName="Name1" presStyleCnt="0"/>
      <dgm:spPr/>
    </dgm:pt>
    <dgm:pt modelId="{FDCAD6CE-811E-0B49-9642-FDA661FB5FDA}" type="pres">
      <dgm:prSet presAssocID="{E11C3807-D7CA-7444-857E-AA264F8EE47F}" presName="cycle" presStyleCnt="0"/>
      <dgm:spPr/>
    </dgm:pt>
    <dgm:pt modelId="{7B828DB6-4AA5-2945-9AF6-20F00684E819}" type="pres">
      <dgm:prSet presAssocID="{E11C3807-D7CA-7444-857E-AA264F8EE47F}" presName="srcNode" presStyleLbl="node1" presStyleIdx="0" presStyleCnt="7"/>
      <dgm:spPr/>
    </dgm:pt>
    <dgm:pt modelId="{33657B9E-A8CF-3D49-BA8D-5BE4028161A9}" type="pres">
      <dgm:prSet presAssocID="{E11C3807-D7CA-7444-857E-AA264F8EE47F}" presName="conn" presStyleLbl="parChTrans1D2" presStyleIdx="0" presStyleCnt="1" custLinFactNeighborY="0"/>
      <dgm:spPr/>
    </dgm:pt>
    <dgm:pt modelId="{7CC1F850-734D-0145-87E1-49EC83356BA0}" type="pres">
      <dgm:prSet presAssocID="{E11C3807-D7CA-7444-857E-AA264F8EE47F}" presName="extraNode" presStyleLbl="node1" presStyleIdx="0" presStyleCnt="7"/>
      <dgm:spPr/>
    </dgm:pt>
    <dgm:pt modelId="{82749A28-E5CE-9448-B7DF-053F3EFF306C}" type="pres">
      <dgm:prSet presAssocID="{E11C3807-D7CA-7444-857E-AA264F8EE47F}" presName="dstNode" presStyleLbl="node1" presStyleIdx="0" presStyleCnt="7"/>
      <dgm:spPr/>
    </dgm:pt>
    <dgm:pt modelId="{C0BCE161-BA64-D143-8636-8EC7101A0157}" type="pres">
      <dgm:prSet presAssocID="{8E4D23B5-5E20-5F4D-9C60-63D730CD78A4}" presName="text_1" presStyleLbl="node1" presStyleIdx="0" presStyleCnt="7">
        <dgm:presLayoutVars>
          <dgm:bulletEnabled val="1"/>
        </dgm:presLayoutVars>
      </dgm:prSet>
      <dgm:spPr/>
    </dgm:pt>
    <dgm:pt modelId="{85DB0D43-6BA3-B74E-80C0-D23B9C7D8692}" type="pres">
      <dgm:prSet presAssocID="{8E4D23B5-5E20-5F4D-9C60-63D730CD78A4}" presName="accent_1" presStyleCnt="0"/>
      <dgm:spPr/>
    </dgm:pt>
    <dgm:pt modelId="{B7579C1C-B24D-BD43-AF3E-E337130D6B19}" type="pres">
      <dgm:prSet presAssocID="{8E4D23B5-5E20-5F4D-9C60-63D730CD78A4}" presName="accentRepeatNode" presStyleLbl="solidFgAcc1" presStyleIdx="0" presStyleCnt="7" custLinFactNeighborY="0"/>
      <dgm:spPr>
        <a:solidFill>
          <a:schemeClr val="accent5"/>
        </a:solidFill>
        <a:ln w="25400">
          <a:solidFill>
            <a:schemeClr val="accent5"/>
          </a:solidFill>
        </a:ln>
      </dgm:spPr>
    </dgm:pt>
    <dgm:pt modelId="{6CBCCA45-C915-464B-A0E6-B6CA6856031F}" type="pres">
      <dgm:prSet presAssocID="{EB3278A5-3BFD-084A-A89A-4B91FCAC8B53}" presName="text_2" presStyleLbl="node1" presStyleIdx="1" presStyleCnt="7">
        <dgm:presLayoutVars>
          <dgm:bulletEnabled val="1"/>
        </dgm:presLayoutVars>
      </dgm:prSet>
      <dgm:spPr/>
    </dgm:pt>
    <dgm:pt modelId="{553B4E16-F26F-CC4F-975F-D12967F33CD4}" type="pres">
      <dgm:prSet presAssocID="{EB3278A5-3BFD-084A-A89A-4B91FCAC8B53}" presName="accent_2" presStyleCnt="0"/>
      <dgm:spPr/>
    </dgm:pt>
    <dgm:pt modelId="{031283A0-C90D-5F42-9587-B61B1ECB18EE}" type="pres">
      <dgm:prSet presAssocID="{EB3278A5-3BFD-084A-A89A-4B91FCAC8B53}" presName="accentRepeatNode" presStyleLbl="solidFgAcc1" presStyleIdx="1" presStyleCnt="7"/>
      <dgm:spPr>
        <a:solidFill>
          <a:schemeClr val="accent5"/>
        </a:solidFill>
        <a:ln w="25400">
          <a:solidFill>
            <a:schemeClr val="accent5"/>
          </a:solidFill>
        </a:ln>
      </dgm:spPr>
    </dgm:pt>
    <dgm:pt modelId="{A6746E92-BE1F-324D-81A9-867E64AABACD}" type="pres">
      <dgm:prSet presAssocID="{C8BFDF43-DE26-E641-BD76-8992398C700A}" presName="text_3" presStyleLbl="node1" presStyleIdx="2" presStyleCnt="7">
        <dgm:presLayoutVars>
          <dgm:bulletEnabled val="1"/>
        </dgm:presLayoutVars>
      </dgm:prSet>
      <dgm:spPr/>
    </dgm:pt>
    <dgm:pt modelId="{704EFD5C-48CB-FA4D-8C19-BA5BA2F3060B}" type="pres">
      <dgm:prSet presAssocID="{C8BFDF43-DE26-E641-BD76-8992398C700A}" presName="accent_3" presStyleCnt="0"/>
      <dgm:spPr/>
    </dgm:pt>
    <dgm:pt modelId="{2DF70D5E-6ED3-6A40-8C26-348F61278566}" type="pres">
      <dgm:prSet presAssocID="{C8BFDF43-DE26-E641-BD76-8992398C700A}" presName="accentRepeatNode" presStyleLbl="solidFgAcc1" presStyleIdx="2" presStyleCnt="7" custLinFactNeighborX="-2186" custLinFactNeighborY="1245"/>
      <dgm:spPr>
        <a:solidFill>
          <a:schemeClr val="accent5"/>
        </a:solidFill>
        <a:ln w="25400">
          <a:solidFill>
            <a:schemeClr val="accent5"/>
          </a:solidFill>
        </a:ln>
      </dgm:spPr>
    </dgm:pt>
    <dgm:pt modelId="{62D74A60-9ED1-1E49-9D15-577DEF9BC9A0}" type="pres">
      <dgm:prSet presAssocID="{EA67992D-888B-0C46-AEDF-61A909DD4081}" presName="text_4" presStyleLbl="node1" presStyleIdx="3" presStyleCnt="7">
        <dgm:presLayoutVars>
          <dgm:bulletEnabled val="1"/>
        </dgm:presLayoutVars>
      </dgm:prSet>
      <dgm:spPr/>
    </dgm:pt>
    <dgm:pt modelId="{6D5B74B8-4C21-2E4B-9ED1-B2D0E3A3ECE2}" type="pres">
      <dgm:prSet presAssocID="{EA67992D-888B-0C46-AEDF-61A909DD4081}" presName="accent_4" presStyleCnt="0"/>
      <dgm:spPr/>
    </dgm:pt>
    <dgm:pt modelId="{4BD6EA6E-71A3-354B-89A0-E9470595C852}" type="pres">
      <dgm:prSet presAssocID="{EA67992D-888B-0C46-AEDF-61A909DD4081}" presName="accentRepeatNode" presStyleLbl="solidFgAcc1" presStyleIdx="3" presStyleCnt="7"/>
      <dgm:spPr>
        <a:solidFill>
          <a:schemeClr val="accent5"/>
        </a:solidFill>
        <a:ln w="25400">
          <a:solidFill>
            <a:schemeClr val="accent5"/>
          </a:solidFill>
        </a:ln>
      </dgm:spPr>
    </dgm:pt>
    <dgm:pt modelId="{98F5CAE2-3CE0-4248-80B1-D389E6E1A4F6}" type="pres">
      <dgm:prSet presAssocID="{6368D751-BFE9-8A48-85AD-E56267B586CB}" presName="text_5" presStyleLbl="node1" presStyleIdx="4" presStyleCnt="7">
        <dgm:presLayoutVars>
          <dgm:bulletEnabled val="1"/>
        </dgm:presLayoutVars>
      </dgm:prSet>
      <dgm:spPr/>
    </dgm:pt>
    <dgm:pt modelId="{E9F9F769-A1D9-7A43-AD04-654F4DB9F3ED}" type="pres">
      <dgm:prSet presAssocID="{6368D751-BFE9-8A48-85AD-E56267B586CB}" presName="accent_5" presStyleCnt="0"/>
      <dgm:spPr/>
    </dgm:pt>
    <dgm:pt modelId="{BF0445AC-0BB4-DE46-A046-04D05DE2E428}" type="pres">
      <dgm:prSet presAssocID="{6368D751-BFE9-8A48-85AD-E56267B586CB}" presName="accentRepeatNode" presStyleLbl="solidFgAcc1" presStyleIdx="4" presStyleCnt="7"/>
      <dgm:spPr>
        <a:solidFill>
          <a:schemeClr val="accent5"/>
        </a:solidFill>
        <a:ln w="25400">
          <a:solidFill>
            <a:schemeClr val="accent5"/>
          </a:solidFill>
        </a:ln>
      </dgm:spPr>
    </dgm:pt>
    <dgm:pt modelId="{533B6579-C19F-D548-B032-5E98A3F9BB3A}" type="pres">
      <dgm:prSet presAssocID="{B8EC86DE-764F-9C41-B614-542E0D7C7728}" presName="text_6" presStyleLbl="node1" presStyleIdx="5" presStyleCnt="7">
        <dgm:presLayoutVars>
          <dgm:bulletEnabled val="1"/>
        </dgm:presLayoutVars>
      </dgm:prSet>
      <dgm:spPr/>
    </dgm:pt>
    <dgm:pt modelId="{73A2694C-CC45-514A-814F-1E2AB9D25069}" type="pres">
      <dgm:prSet presAssocID="{B8EC86DE-764F-9C41-B614-542E0D7C7728}" presName="accent_6" presStyleCnt="0"/>
      <dgm:spPr/>
    </dgm:pt>
    <dgm:pt modelId="{4CCAD428-564E-A845-B27B-D9C6B687CEBC}" type="pres">
      <dgm:prSet presAssocID="{B8EC86DE-764F-9C41-B614-542E0D7C7728}" presName="accentRepeatNode" presStyleLbl="solidFgAcc1" presStyleIdx="5" presStyleCnt="7"/>
      <dgm:spPr>
        <a:solidFill>
          <a:schemeClr val="accent5"/>
        </a:solidFill>
        <a:ln w="25400">
          <a:solidFill>
            <a:schemeClr val="accent5"/>
          </a:solidFill>
        </a:ln>
      </dgm:spPr>
    </dgm:pt>
    <dgm:pt modelId="{40217B59-68E9-2441-A3CF-153D495C0B5F}" type="pres">
      <dgm:prSet presAssocID="{699A7708-8E8E-9F4D-A040-CD4B9F39875D}" presName="text_7" presStyleLbl="node1" presStyleIdx="6" presStyleCnt="7">
        <dgm:presLayoutVars>
          <dgm:bulletEnabled val="1"/>
        </dgm:presLayoutVars>
      </dgm:prSet>
      <dgm:spPr/>
    </dgm:pt>
    <dgm:pt modelId="{3E6DB4CE-26A8-5E47-95B8-6AB8A6BC3FA4}" type="pres">
      <dgm:prSet presAssocID="{699A7708-8E8E-9F4D-A040-CD4B9F39875D}" presName="accent_7" presStyleCnt="0"/>
      <dgm:spPr/>
    </dgm:pt>
    <dgm:pt modelId="{9B6BB376-5AA0-9943-8983-3E545957417E}" type="pres">
      <dgm:prSet presAssocID="{699A7708-8E8E-9F4D-A040-CD4B9F39875D}" presName="accentRepeatNode" presStyleLbl="solidFgAcc1" presStyleIdx="6" presStyleCnt="7"/>
      <dgm:spPr>
        <a:solidFill>
          <a:schemeClr val="accent5"/>
        </a:solidFill>
        <a:ln w="25400">
          <a:solidFill>
            <a:schemeClr val="accent5"/>
          </a:solidFill>
        </a:ln>
      </dgm:spPr>
    </dgm:pt>
  </dgm:ptLst>
  <dgm:cxnLst>
    <dgm:cxn modelId="{E35DF80E-E6B6-EA48-AE7F-0680C7EF6D2C}" type="presOf" srcId="{EA67992D-888B-0C46-AEDF-61A909DD4081}" destId="{62D74A60-9ED1-1E49-9D15-577DEF9BC9A0}" srcOrd="0" destOrd="0" presId="urn:microsoft.com/office/officeart/2008/layout/VerticalCurvedList"/>
    <dgm:cxn modelId="{C9C70634-D4DF-F44E-885A-8452922D74BD}" type="presOf" srcId="{699A7708-8E8E-9F4D-A040-CD4B9F39875D}" destId="{40217B59-68E9-2441-A3CF-153D495C0B5F}" srcOrd="0" destOrd="0" presId="urn:microsoft.com/office/officeart/2008/layout/VerticalCurvedList"/>
    <dgm:cxn modelId="{3866E63F-24DD-0449-AD04-7BDD7FCCA43A}" srcId="{E11C3807-D7CA-7444-857E-AA264F8EE47F}" destId="{8E4D23B5-5E20-5F4D-9C60-63D730CD78A4}" srcOrd="0" destOrd="0" parTransId="{23FD3A75-BC4D-8B43-BA9C-6CD122B5B6BB}" sibTransId="{F80ACFC9-89C3-AC46-91B3-30489075FC7D}"/>
    <dgm:cxn modelId="{7BFAE754-BA2C-9F49-B28C-8AA1BA2FA2CA}" srcId="{E11C3807-D7CA-7444-857E-AA264F8EE47F}" destId="{EA67992D-888B-0C46-AEDF-61A909DD4081}" srcOrd="3" destOrd="0" parTransId="{A3874643-2AE6-1C4F-909F-2852B6715E0C}" sibTransId="{435DE4E7-885C-FF45-A5E7-C3ACFC22684D}"/>
    <dgm:cxn modelId="{DCDA6157-2D87-B649-8B9C-4EEE1FDA7A0C}" type="presOf" srcId="{C8BFDF43-DE26-E641-BD76-8992398C700A}" destId="{A6746E92-BE1F-324D-81A9-867E64AABACD}" srcOrd="0" destOrd="0" presId="urn:microsoft.com/office/officeart/2008/layout/VerticalCurvedList"/>
    <dgm:cxn modelId="{FBDF445E-D127-8945-B264-27C0195F2FFC}" srcId="{E11C3807-D7CA-7444-857E-AA264F8EE47F}" destId="{699A7708-8E8E-9F4D-A040-CD4B9F39875D}" srcOrd="6" destOrd="0" parTransId="{B2901438-4895-9E42-A1A9-050C9DA98090}" sibTransId="{BACDB895-7C4C-F842-9D2C-7BCA5FB4AE2B}"/>
    <dgm:cxn modelId="{7E7B8D84-FE33-BE42-AC13-9A391F0ADBF0}" srcId="{E11C3807-D7CA-7444-857E-AA264F8EE47F}" destId="{B8EC86DE-764F-9C41-B614-542E0D7C7728}" srcOrd="5" destOrd="0" parTransId="{61597C4C-5E38-BB49-95D1-8D544C57251C}" sibTransId="{F6AB8B8D-9EBA-0B40-B64B-47379D1A3A54}"/>
    <dgm:cxn modelId="{AAB2938E-E167-B346-8D08-E80FB044BE3E}" type="presOf" srcId="{6368D751-BFE9-8A48-85AD-E56267B586CB}" destId="{98F5CAE2-3CE0-4248-80B1-D389E6E1A4F6}" srcOrd="0" destOrd="0" presId="urn:microsoft.com/office/officeart/2008/layout/VerticalCurvedList"/>
    <dgm:cxn modelId="{F463BB98-21B2-3440-B7ED-FF96CD814A23}" type="presOf" srcId="{B8EC86DE-764F-9C41-B614-542E0D7C7728}" destId="{533B6579-C19F-D548-B032-5E98A3F9BB3A}" srcOrd="0" destOrd="0" presId="urn:microsoft.com/office/officeart/2008/layout/VerticalCurvedList"/>
    <dgm:cxn modelId="{339549B2-E6CC-9742-9F70-7BE0DC27B736}" srcId="{E11C3807-D7CA-7444-857E-AA264F8EE47F}" destId="{C8BFDF43-DE26-E641-BD76-8992398C700A}" srcOrd="2" destOrd="0" parTransId="{1C53B2C2-CB61-D74F-9D43-A085EFB71407}" sibTransId="{4AF547AA-C97A-FE4D-8E5C-5E16CEF464EA}"/>
    <dgm:cxn modelId="{20D7E2B2-A8F4-DF4A-8807-4E55216D7F75}" type="presOf" srcId="{8E4D23B5-5E20-5F4D-9C60-63D730CD78A4}" destId="{C0BCE161-BA64-D143-8636-8EC7101A0157}" srcOrd="0" destOrd="0" presId="urn:microsoft.com/office/officeart/2008/layout/VerticalCurvedList"/>
    <dgm:cxn modelId="{FA7BB1BC-64B1-2A4A-A063-B4A93BC68BD5}" type="presOf" srcId="{E11C3807-D7CA-7444-857E-AA264F8EE47F}" destId="{09906930-FB56-8746-902C-AD83C5C8FD18}" srcOrd="0" destOrd="0" presId="urn:microsoft.com/office/officeart/2008/layout/VerticalCurvedList"/>
    <dgm:cxn modelId="{07630EC5-20AA-CE4E-9F73-BA094FA44847}" srcId="{E11C3807-D7CA-7444-857E-AA264F8EE47F}" destId="{EB3278A5-3BFD-084A-A89A-4B91FCAC8B53}" srcOrd="1" destOrd="0" parTransId="{373B621E-9D6E-9846-BC35-D8F7F8950AA9}" sibTransId="{04AF3464-4831-5745-8094-B8F44278C536}"/>
    <dgm:cxn modelId="{E5EEBDE0-76CB-6E43-9A9C-AE15BA012B1A}" type="presOf" srcId="{EB3278A5-3BFD-084A-A89A-4B91FCAC8B53}" destId="{6CBCCA45-C915-464B-A0E6-B6CA6856031F}" srcOrd="0" destOrd="0" presId="urn:microsoft.com/office/officeart/2008/layout/VerticalCurvedList"/>
    <dgm:cxn modelId="{6C9F1CE9-EA66-7344-89CD-637F635F05AE}" srcId="{E11C3807-D7CA-7444-857E-AA264F8EE47F}" destId="{6368D751-BFE9-8A48-85AD-E56267B586CB}" srcOrd="4" destOrd="0" parTransId="{7AEBA5BA-9D69-584F-B9D9-BE82D1314556}" sibTransId="{CE099416-E2D3-C44F-A7B8-119F709C6B83}"/>
    <dgm:cxn modelId="{382576ED-13B8-FB42-8FBB-FD9FE524EE8A}" type="presOf" srcId="{F80ACFC9-89C3-AC46-91B3-30489075FC7D}" destId="{33657B9E-A8CF-3D49-BA8D-5BE4028161A9}" srcOrd="0" destOrd="0" presId="urn:microsoft.com/office/officeart/2008/layout/VerticalCurvedList"/>
    <dgm:cxn modelId="{472C93DA-0E4B-8D4F-B722-B11334116BC2}" type="presParOf" srcId="{09906930-FB56-8746-902C-AD83C5C8FD18}" destId="{9074C2E0-0C21-BA46-A738-B63A35D536D0}" srcOrd="0" destOrd="0" presId="urn:microsoft.com/office/officeart/2008/layout/VerticalCurvedList"/>
    <dgm:cxn modelId="{0091642A-C892-7A48-9664-6DD40C774896}" type="presParOf" srcId="{9074C2E0-0C21-BA46-A738-B63A35D536D0}" destId="{FDCAD6CE-811E-0B49-9642-FDA661FB5FDA}" srcOrd="0" destOrd="0" presId="urn:microsoft.com/office/officeart/2008/layout/VerticalCurvedList"/>
    <dgm:cxn modelId="{140D676D-854D-694F-9B59-A948EF8E4B35}" type="presParOf" srcId="{FDCAD6CE-811E-0B49-9642-FDA661FB5FDA}" destId="{7B828DB6-4AA5-2945-9AF6-20F00684E819}" srcOrd="0" destOrd="0" presId="urn:microsoft.com/office/officeart/2008/layout/VerticalCurvedList"/>
    <dgm:cxn modelId="{009601F7-366D-E748-8480-879323C815BA}" type="presParOf" srcId="{FDCAD6CE-811E-0B49-9642-FDA661FB5FDA}" destId="{33657B9E-A8CF-3D49-BA8D-5BE4028161A9}" srcOrd="1" destOrd="0" presId="urn:microsoft.com/office/officeart/2008/layout/VerticalCurvedList"/>
    <dgm:cxn modelId="{D8B581AB-1BAB-774D-9F0A-484FE02AAE6A}" type="presParOf" srcId="{FDCAD6CE-811E-0B49-9642-FDA661FB5FDA}" destId="{7CC1F850-734D-0145-87E1-49EC83356BA0}" srcOrd="2" destOrd="0" presId="urn:microsoft.com/office/officeart/2008/layout/VerticalCurvedList"/>
    <dgm:cxn modelId="{673DC8CD-7152-4248-81E0-8370EBB2A5BA}" type="presParOf" srcId="{FDCAD6CE-811E-0B49-9642-FDA661FB5FDA}" destId="{82749A28-E5CE-9448-B7DF-053F3EFF306C}" srcOrd="3" destOrd="0" presId="urn:microsoft.com/office/officeart/2008/layout/VerticalCurvedList"/>
    <dgm:cxn modelId="{07B78906-B8CC-424A-96FE-BF7FBB6575EA}" type="presParOf" srcId="{9074C2E0-0C21-BA46-A738-B63A35D536D0}" destId="{C0BCE161-BA64-D143-8636-8EC7101A0157}" srcOrd="1" destOrd="0" presId="urn:microsoft.com/office/officeart/2008/layout/VerticalCurvedList"/>
    <dgm:cxn modelId="{E1408AA6-A254-1945-9D96-6317C139C076}" type="presParOf" srcId="{9074C2E0-0C21-BA46-A738-B63A35D536D0}" destId="{85DB0D43-6BA3-B74E-80C0-D23B9C7D8692}" srcOrd="2" destOrd="0" presId="urn:microsoft.com/office/officeart/2008/layout/VerticalCurvedList"/>
    <dgm:cxn modelId="{0A705956-2366-6145-BD84-E645EF9C6C14}" type="presParOf" srcId="{85DB0D43-6BA3-B74E-80C0-D23B9C7D8692}" destId="{B7579C1C-B24D-BD43-AF3E-E337130D6B19}" srcOrd="0" destOrd="0" presId="urn:microsoft.com/office/officeart/2008/layout/VerticalCurvedList"/>
    <dgm:cxn modelId="{57E8F254-EB03-8648-BD4F-E8E21E8D8EF1}" type="presParOf" srcId="{9074C2E0-0C21-BA46-A738-B63A35D536D0}" destId="{6CBCCA45-C915-464B-A0E6-B6CA6856031F}" srcOrd="3" destOrd="0" presId="urn:microsoft.com/office/officeart/2008/layout/VerticalCurvedList"/>
    <dgm:cxn modelId="{E14DFEB9-9BF1-874A-9F06-9578608F6BBE}" type="presParOf" srcId="{9074C2E0-0C21-BA46-A738-B63A35D536D0}" destId="{553B4E16-F26F-CC4F-975F-D12967F33CD4}" srcOrd="4" destOrd="0" presId="urn:microsoft.com/office/officeart/2008/layout/VerticalCurvedList"/>
    <dgm:cxn modelId="{C2C0F46C-6A1F-5E44-A991-520849B29CA5}" type="presParOf" srcId="{553B4E16-F26F-CC4F-975F-D12967F33CD4}" destId="{031283A0-C90D-5F42-9587-B61B1ECB18EE}" srcOrd="0" destOrd="0" presId="urn:microsoft.com/office/officeart/2008/layout/VerticalCurvedList"/>
    <dgm:cxn modelId="{0C3707B9-3685-A64C-8B59-B4C7B93C9001}" type="presParOf" srcId="{9074C2E0-0C21-BA46-A738-B63A35D536D0}" destId="{A6746E92-BE1F-324D-81A9-867E64AABACD}" srcOrd="5" destOrd="0" presId="urn:microsoft.com/office/officeart/2008/layout/VerticalCurvedList"/>
    <dgm:cxn modelId="{2981DD8B-2161-334E-85C2-FCC3F872B6B6}" type="presParOf" srcId="{9074C2E0-0C21-BA46-A738-B63A35D536D0}" destId="{704EFD5C-48CB-FA4D-8C19-BA5BA2F3060B}" srcOrd="6" destOrd="0" presId="urn:microsoft.com/office/officeart/2008/layout/VerticalCurvedList"/>
    <dgm:cxn modelId="{86734557-D491-DE48-AD30-CF8E44252D6A}" type="presParOf" srcId="{704EFD5C-48CB-FA4D-8C19-BA5BA2F3060B}" destId="{2DF70D5E-6ED3-6A40-8C26-348F61278566}" srcOrd="0" destOrd="0" presId="urn:microsoft.com/office/officeart/2008/layout/VerticalCurvedList"/>
    <dgm:cxn modelId="{911C50A6-3935-D647-B72E-1A5DB4C815D1}" type="presParOf" srcId="{9074C2E0-0C21-BA46-A738-B63A35D536D0}" destId="{62D74A60-9ED1-1E49-9D15-577DEF9BC9A0}" srcOrd="7" destOrd="0" presId="urn:microsoft.com/office/officeart/2008/layout/VerticalCurvedList"/>
    <dgm:cxn modelId="{53286917-EA78-FE49-A673-CBA7F263E484}" type="presParOf" srcId="{9074C2E0-0C21-BA46-A738-B63A35D536D0}" destId="{6D5B74B8-4C21-2E4B-9ED1-B2D0E3A3ECE2}" srcOrd="8" destOrd="0" presId="urn:microsoft.com/office/officeart/2008/layout/VerticalCurvedList"/>
    <dgm:cxn modelId="{E839BF35-B652-E242-80CA-35BB828C41F0}" type="presParOf" srcId="{6D5B74B8-4C21-2E4B-9ED1-B2D0E3A3ECE2}" destId="{4BD6EA6E-71A3-354B-89A0-E9470595C852}" srcOrd="0" destOrd="0" presId="urn:microsoft.com/office/officeart/2008/layout/VerticalCurvedList"/>
    <dgm:cxn modelId="{94F72860-360A-EE48-B6AB-8E7A59786CC2}" type="presParOf" srcId="{9074C2E0-0C21-BA46-A738-B63A35D536D0}" destId="{98F5CAE2-3CE0-4248-80B1-D389E6E1A4F6}" srcOrd="9" destOrd="0" presId="urn:microsoft.com/office/officeart/2008/layout/VerticalCurvedList"/>
    <dgm:cxn modelId="{62E78FCF-8C14-0743-9238-B072FBC68552}" type="presParOf" srcId="{9074C2E0-0C21-BA46-A738-B63A35D536D0}" destId="{E9F9F769-A1D9-7A43-AD04-654F4DB9F3ED}" srcOrd="10" destOrd="0" presId="urn:microsoft.com/office/officeart/2008/layout/VerticalCurvedList"/>
    <dgm:cxn modelId="{0E1C7490-F489-4147-B27C-504426FB1078}" type="presParOf" srcId="{E9F9F769-A1D9-7A43-AD04-654F4DB9F3ED}" destId="{BF0445AC-0BB4-DE46-A046-04D05DE2E428}" srcOrd="0" destOrd="0" presId="urn:microsoft.com/office/officeart/2008/layout/VerticalCurvedList"/>
    <dgm:cxn modelId="{B9D43546-CE7E-E04C-9DFD-CFF08BACC62A}" type="presParOf" srcId="{9074C2E0-0C21-BA46-A738-B63A35D536D0}" destId="{533B6579-C19F-D548-B032-5E98A3F9BB3A}" srcOrd="11" destOrd="0" presId="urn:microsoft.com/office/officeart/2008/layout/VerticalCurvedList"/>
    <dgm:cxn modelId="{889F9BD3-C740-204F-A0D7-E769FDE25FF1}" type="presParOf" srcId="{9074C2E0-0C21-BA46-A738-B63A35D536D0}" destId="{73A2694C-CC45-514A-814F-1E2AB9D25069}" srcOrd="12" destOrd="0" presId="urn:microsoft.com/office/officeart/2008/layout/VerticalCurvedList"/>
    <dgm:cxn modelId="{1A1FBA0D-926C-2E4E-85CD-6507835F03B4}" type="presParOf" srcId="{73A2694C-CC45-514A-814F-1E2AB9D25069}" destId="{4CCAD428-564E-A845-B27B-D9C6B687CEBC}" srcOrd="0" destOrd="0" presId="urn:microsoft.com/office/officeart/2008/layout/VerticalCurvedList"/>
    <dgm:cxn modelId="{53163941-3FA3-FD4F-81A1-AC2F2A337A5B}" type="presParOf" srcId="{9074C2E0-0C21-BA46-A738-B63A35D536D0}" destId="{40217B59-68E9-2441-A3CF-153D495C0B5F}" srcOrd="13" destOrd="0" presId="urn:microsoft.com/office/officeart/2008/layout/VerticalCurvedList"/>
    <dgm:cxn modelId="{85A53E07-62E5-954D-9FEA-D9E9D55899B4}" type="presParOf" srcId="{9074C2E0-0C21-BA46-A738-B63A35D536D0}" destId="{3E6DB4CE-26A8-5E47-95B8-6AB8A6BC3FA4}" srcOrd="14" destOrd="0" presId="urn:microsoft.com/office/officeart/2008/layout/VerticalCurvedList"/>
    <dgm:cxn modelId="{6EA33205-71FC-EC4D-8D1E-CB1ECB993CC9}" type="presParOf" srcId="{3E6DB4CE-26A8-5E47-95B8-6AB8A6BC3FA4}" destId="{9B6BB376-5AA0-9943-8983-3E545957417E}" srcOrd="0" destOrd="0" presId="urn:microsoft.com/office/officeart/2008/layout/VerticalCurved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657B9E-A8CF-3D49-BA8D-5BE4028161A9}">
      <dsp:nvSpPr>
        <dsp:cNvPr id="0" name=""/>
        <dsp:cNvSpPr/>
      </dsp:nvSpPr>
      <dsp:spPr>
        <a:xfrm>
          <a:off x="-6122738" y="-937410"/>
          <a:ext cx="7293488" cy="7293488"/>
        </a:xfrm>
        <a:prstGeom prst="blockArc">
          <a:avLst>
            <a:gd name="adj1" fmla="val 18900000"/>
            <a:gd name="adj2" fmla="val 2700000"/>
            <a:gd name="adj3" fmla="val 296"/>
          </a:avLst>
        </a:prstGeom>
        <a:noFill/>
        <a:ln w="12700" cap="flat" cmpd="sng" algn="ctr">
          <a:solidFill>
            <a:schemeClr val="accent3"/>
          </a:solidFill>
          <a:prstDash val="solid"/>
          <a:miter lim="800000"/>
        </a:ln>
        <a:effectLst/>
      </dsp:spPr>
      <dsp:style>
        <a:lnRef idx="2">
          <a:scrgbClr r="0" g="0" b="0"/>
        </a:lnRef>
        <a:fillRef idx="0">
          <a:scrgbClr r="0" g="0" b="0"/>
        </a:fillRef>
        <a:effectRef idx="0">
          <a:scrgbClr r="0" g="0" b="0"/>
        </a:effectRef>
        <a:fontRef idx="minor"/>
      </dsp:style>
    </dsp:sp>
    <dsp:sp modelId="{C0BCE161-BA64-D143-8636-8EC7101A0157}">
      <dsp:nvSpPr>
        <dsp:cNvPr id="0" name=""/>
        <dsp:cNvSpPr/>
      </dsp:nvSpPr>
      <dsp:spPr>
        <a:xfrm>
          <a:off x="380119" y="246332"/>
          <a:ext cx="4462605" cy="492448"/>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3500" rIns="63500" bIns="63500" numCol="1" spcCol="1270" anchor="ctr" anchorCtr="0">
          <a:noAutofit/>
        </a:bodyPr>
        <a:lstStyle/>
        <a:p>
          <a:pPr marL="0" lvl="0" indent="0" algn="l" defTabSz="1111250">
            <a:lnSpc>
              <a:spcPct val="90000"/>
            </a:lnSpc>
            <a:spcBef>
              <a:spcPct val="0"/>
            </a:spcBef>
            <a:spcAft>
              <a:spcPct val="35000"/>
            </a:spcAft>
            <a:buNone/>
          </a:pPr>
          <a:r>
            <a:rPr lang="da-DK" sz="2500" kern="1200">
              <a:solidFill>
                <a:schemeClr val="bg1"/>
              </a:solidFill>
            </a:rPr>
            <a:t>Ansvarlighed</a:t>
          </a:r>
        </a:p>
      </dsp:txBody>
      <dsp:txXfrm>
        <a:off x="380119" y="246332"/>
        <a:ext cx="4462605" cy="492448"/>
      </dsp:txXfrm>
    </dsp:sp>
    <dsp:sp modelId="{B7579C1C-B24D-BD43-AF3E-E337130D6B19}">
      <dsp:nvSpPr>
        <dsp:cNvPr id="0" name=""/>
        <dsp:cNvSpPr/>
      </dsp:nvSpPr>
      <dsp:spPr>
        <a:xfrm>
          <a:off x="72339" y="184776"/>
          <a:ext cx="615560" cy="615560"/>
        </a:xfrm>
        <a:prstGeom prst="ellipse">
          <a:avLst/>
        </a:prstGeom>
        <a:solidFill>
          <a:schemeClr val="accent5"/>
        </a:solidFill>
        <a:ln w="254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sp>
    <dsp:sp modelId="{6CBCCA45-C915-464B-A0E6-B6CA6856031F}">
      <dsp:nvSpPr>
        <dsp:cNvPr id="0" name=""/>
        <dsp:cNvSpPr/>
      </dsp:nvSpPr>
      <dsp:spPr>
        <a:xfrm>
          <a:off x="826075" y="985438"/>
          <a:ext cx="4016649" cy="492448"/>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3500" rIns="63500" bIns="63500" numCol="1" spcCol="1270" anchor="ctr" anchorCtr="0">
          <a:noAutofit/>
        </a:bodyPr>
        <a:lstStyle/>
        <a:p>
          <a:pPr marL="0" lvl="0" indent="0" algn="l" defTabSz="1111250">
            <a:lnSpc>
              <a:spcPct val="90000"/>
            </a:lnSpc>
            <a:spcBef>
              <a:spcPct val="0"/>
            </a:spcBef>
            <a:spcAft>
              <a:spcPct val="35000"/>
            </a:spcAft>
            <a:buNone/>
          </a:pPr>
          <a:r>
            <a:rPr lang="da-DK" sz="2500" kern="1200">
              <a:solidFill>
                <a:schemeClr val="bg1"/>
              </a:solidFill>
            </a:rPr>
            <a:t>Transparens</a:t>
          </a:r>
        </a:p>
      </dsp:txBody>
      <dsp:txXfrm>
        <a:off x="826075" y="985438"/>
        <a:ext cx="4016649" cy="492448"/>
      </dsp:txXfrm>
    </dsp:sp>
    <dsp:sp modelId="{031283A0-C90D-5F42-9587-B61B1ECB18EE}">
      <dsp:nvSpPr>
        <dsp:cNvPr id="0" name=""/>
        <dsp:cNvSpPr/>
      </dsp:nvSpPr>
      <dsp:spPr>
        <a:xfrm>
          <a:off x="518295" y="923882"/>
          <a:ext cx="615560" cy="615560"/>
        </a:xfrm>
        <a:prstGeom prst="ellipse">
          <a:avLst/>
        </a:prstGeom>
        <a:solidFill>
          <a:schemeClr val="accent5"/>
        </a:solidFill>
        <a:ln w="254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sp>
    <dsp:sp modelId="{A6746E92-BE1F-324D-81A9-867E64AABACD}">
      <dsp:nvSpPr>
        <dsp:cNvPr id="0" name=""/>
        <dsp:cNvSpPr/>
      </dsp:nvSpPr>
      <dsp:spPr>
        <a:xfrm>
          <a:off x="1070457" y="1724003"/>
          <a:ext cx="3772267" cy="492448"/>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3500" rIns="63500" bIns="63500" numCol="1" spcCol="1270" anchor="ctr" anchorCtr="0">
          <a:noAutofit/>
        </a:bodyPr>
        <a:lstStyle/>
        <a:p>
          <a:pPr marL="0" lvl="0" indent="0" algn="l" defTabSz="1111250">
            <a:lnSpc>
              <a:spcPct val="90000"/>
            </a:lnSpc>
            <a:spcBef>
              <a:spcPct val="0"/>
            </a:spcBef>
            <a:spcAft>
              <a:spcPct val="35000"/>
            </a:spcAft>
            <a:buNone/>
          </a:pPr>
          <a:r>
            <a:rPr lang="da-DK" sz="2500" kern="1200">
              <a:solidFill>
                <a:schemeClr val="bg1"/>
              </a:solidFill>
            </a:rPr>
            <a:t>Fairness</a:t>
          </a:r>
        </a:p>
      </dsp:txBody>
      <dsp:txXfrm>
        <a:off x="1070457" y="1724003"/>
        <a:ext cx="3772267" cy="492448"/>
      </dsp:txXfrm>
    </dsp:sp>
    <dsp:sp modelId="{2DF70D5E-6ED3-6A40-8C26-348F61278566}">
      <dsp:nvSpPr>
        <dsp:cNvPr id="0" name=""/>
        <dsp:cNvSpPr/>
      </dsp:nvSpPr>
      <dsp:spPr>
        <a:xfrm>
          <a:off x="749221" y="1670110"/>
          <a:ext cx="615560" cy="615560"/>
        </a:xfrm>
        <a:prstGeom prst="ellipse">
          <a:avLst/>
        </a:prstGeom>
        <a:solidFill>
          <a:schemeClr val="accent5"/>
        </a:solidFill>
        <a:ln w="254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sp>
    <dsp:sp modelId="{62D74A60-9ED1-1E49-9D15-577DEF9BC9A0}">
      <dsp:nvSpPr>
        <dsp:cNvPr id="0" name=""/>
        <dsp:cNvSpPr/>
      </dsp:nvSpPr>
      <dsp:spPr>
        <a:xfrm>
          <a:off x="1148486" y="2463109"/>
          <a:ext cx="3694238" cy="492448"/>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3500" rIns="63500" bIns="63500" numCol="1" spcCol="1270" anchor="ctr" anchorCtr="0">
          <a:noAutofit/>
        </a:bodyPr>
        <a:lstStyle/>
        <a:p>
          <a:pPr marL="0" lvl="0" indent="0" algn="l" defTabSz="1111250">
            <a:lnSpc>
              <a:spcPct val="90000"/>
            </a:lnSpc>
            <a:spcBef>
              <a:spcPct val="0"/>
            </a:spcBef>
            <a:spcAft>
              <a:spcPct val="35000"/>
            </a:spcAft>
            <a:buNone/>
          </a:pPr>
          <a:r>
            <a:rPr lang="da-DK" sz="2500" kern="1200">
              <a:solidFill>
                <a:schemeClr val="bg1"/>
              </a:solidFill>
            </a:rPr>
            <a:t>Innovation</a:t>
          </a:r>
        </a:p>
      </dsp:txBody>
      <dsp:txXfrm>
        <a:off x="1148486" y="2463109"/>
        <a:ext cx="3694238" cy="492448"/>
      </dsp:txXfrm>
    </dsp:sp>
    <dsp:sp modelId="{4BD6EA6E-71A3-354B-89A0-E9470595C852}">
      <dsp:nvSpPr>
        <dsp:cNvPr id="0" name=""/>
        <dsp:cNvSpPr/>
      </dsp:nvSpPr>
      <dsp:spPr>
        <a:xfrm>
          <a:off x="840706" y="2401553"/>
          <a:ext cx="615560" cy="615560"/>
        </a:xfrm>
        <a:prstGeom prst="ellipse">
          <a:avLst/>
        </a:prstGeom>
        <a:solidFill>
          <a:schemeClr val="accent5"/>
        </a:solidFill>
        <a:ln w="254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sp>
    <dsp:sp modelId="{98F5CAE2-3CE0-4248-80B1-D389E6E1A4F6}">
      <dsp:nvSpPr>
        <dsp:cNvPr id="0" name=""/>
        <dsp:cNvSpPr/>
      </dsp:nvSpPr>
      <dsp:spPr>
        <a:xfrm>
          <a:off x="1070457" y="3202215"/>
          <a:ext cx="3772267" cy="492448"/>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3500" rIns="63500" bIns="63500" numCol="1" spcCol="1270" anchor="ctr" anchorCtr="0">
          <a:noAutofit/>
        </a:bodyPr>
        <a:lstStyle/>
        <a:p>
          <a:pPr marL="0" lvl="0" indent="0" algn="l" defTabSz="1111250">
            <a:lnSpc>
              <a:spcPct val="90000"/>
            </a:lnSpc>
            <a:spcBef>
              <a:spcPct val="0"/>
            </a:spcBef>
            <a:spcAft>
              <a:spcPct val="35000"/>
            </a:spcAft>
            <a:buNone/>
          </a:pPr>
          <a:r>
            <a:rPr lang="da-DK" sz="2500" kern="1200">
              <a:solidFill>
                <a:schemeClr val="bg1"/>
              </a:solidFill>
            </a:rPr>
            <a:t>Respekt for aftaler</a:t>
          </a:r>
        </a:p>
      </dsp:txBody>
      <dsp:txXfrm>
        <a:off x="1070457" y="3202215"/>
        <a:ext cx="3772267" cy="492448"/>
      </dsp:txXfrm>
    </dsp:sp>
    <dsp:sp modelId="{BF0445AC-0BB4-DE46-A046-04D05DE2E428}">
      <dsp:nvSpPr>
        <dsp:cNvPr id="0" name=""/>
        <dsp:cNvSpPr/>
      </dsp:nvSpPr>
      <dsp:spPr>
        <a:xfrm>
          <a:off x="762677" y="3140659"/>
          <a:ext cx="615560" cy="615560"/>
        </a:xfrm>
        <a:prstGeom prst="ellipse">
          <a:avLst/>
        </a:prstGeom>
        <a:solidFill>
          <a:schemeClr val="accent5"/>
        </a:solidFill>
        <a:ln w="254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sp>
    <dsp:sp modelId="{533B6579-C19F-D548-B032-5E98A3F9BB3A}">
      <dsp:nvSpPr>
        <dsp:cNvPr id="0" name=""/>
        <dsp:cNvSpPr/>
      </dsp:nvSpPr>
      <dsp:spPr>
        <a:xfrm>
          <a:off x="826075" y="3940779"/>
          <a:ext cx="4016649" cy="492448"/>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3500" rIns="63500" bIns="63500" numCol="1" spcCol="1270" anchor="ctr" anchorCtr="0">
          <a:noAutofit/>
        </a:bodyPr>
        <a:lstStyle/>
        <a:p>
          <a:pPr marL="0" lvl="0" indent="0" algn="l" defTabSz="1111250">
            <a:lnSpc>
              <a:spcPct val="90000"/>
            </a:lnSpc>
            <a:spcBef>
              <a:spcPct val="0"/>
            </a:spcBef>
            <a:spcAft>
              <a:spcPct val="35000"/>
            </a:spcAft>
            <a:buNone/>
          </a:pPr>
          <a:r>
            <a:rPr lang="da-DK" sz="2500" kern="1200">
              <a:solidFill>
                <a:schemeClr val="bg1"/>
              </a:solidFill>
            </a:rPr>
            <a:t>Håndhævelse</a:t>
          </a:r>
        </a:p>
      </dsp:txBody>
      <dsp:txXfrm>
        <a:off x="826075" y="3940779"/>
        <a:ext cx="4016649" cy="492448"/>
      </dsp:txXfrm>
    </dsp:sp>
    <dsp:sp modelId="{4CCAD428-564E-A845-B27B-D9C6B687CEBC}">
      <dsp:nvSpPr>
        <dsp:cNvPr id="0" name=""/>
        <dsp:cNvSpPr/>
      </dsp:nvSpPr>
      <dsp:spPr>
        <a:xfrm>
          <a:off x="518295" y="3879223"/>
          <a:ext cx="615560" cy="615560"/>
        </a:xfrm>
        <a:prstGeom prst="ellipse">
          <a:avLst/>
        </a:prstGeom>
        <a:solidFill>
          <a:schemeClr val="accent5"/>
        </a:solidFill>
        <a:ln w="254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sp>
    <dsp:sp modelId="{40217B59-68E9-2441-A3CF-153D495C0B5F}">
      <dsp:nvSpPr>
        <dsp:cNvPr id="0" name=""/>
        <dsp:cNvSpPr/>
      </dsp:nvSpPr>
      <dsp:spPr>
        <a:xfrm>
          <a:off x="380119" y="4679885"/>
          <a:ext cx="4462605" cy="492448"/>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3500" rIns="63500" bIns="63500" numCol="1" spcCol="1270" anchor="ctr" anchorCtr="0">
          <a:noAutofit/>
        </a:bodyPr>
        <a:lstStyle/>
        <a:p>
          <a:pPr marL="0" lvl="0" indent="0" algn="l" defTabSz="1111250">
            <a:lnSpc>
              <a:spcPct val="90000"/>
            </a:lnSpc>
            <a:spcBef>
              <a:spcPct val="0"/>
            </a:spcBef>
            <a:spcAft>
              <a:spcPct val="35000"/>
            </a:spcAft>
            <a:buNone/>
          </a:pPr>
          <a:r>
            <a:rPr lang="da-DK" sz="2500" kern="1200">
              <a:solidFill>
                <a:schemeClr val="bg1"/>
              </a:solidFill>
            </a:rPr>
            <a:t>Forbud</a:t>
          </a:r>
        </a:p>
      </dsp:txBody>
      <dsp:txXfrm>
        <a:off x="380119" y="4679885"/>
        <a:ext cx="4462605" cy="492448"/>
      </dsp:txXfrm>
    </dsp:sp>
    <dsp:sp modelId="{9B6BB376-5AA0-9943-8983-3E545957417E}">
      <dsp:nvSpPr>
        <dsp:cNvPr id="0" name=""/>
        <dsp:cNvSpPr/>
      </dsp:nvSpPr>
      <dsp:spPr>
        <a:xfrm>
          <a:off x="72339" y="4618329"/>
          <a:ext cx="615560" cy="615560"/>
        </a:xfrm>
        <a:prstGeom prst="ellipse">
          <a:avLst/>
        </a:prstGeom>
        <a:solidFill>
          <a:schemeClr val="accent5"/>
        </a:solidFill>
        <a:ln w="254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a:extLst>
              <a:ext uri="{FF2B5EF4-FFF2-40B4-BE49-F238E27FC236}">
                <a16:creationId xmlns:a16="http://schemas.microsoft.com/office/drawing/2014/main" id="{E1131B40-FFF0-1347-9239-CA542BF1FE7E}"/>
              </a:ext>
            </a:extLst>
          </p:cNvPr>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a:extLst>
              <a:ext uri="{FF2B5EF4-FFF2-40B4-BE49-F238E27FC236}">
                <a16:creationId xmlns:a16="http://schemas.microsoft.com/office/drawing/2014/main" id="{AB10FB37-0B32-504C-BB5E-65F8EF5AFE48}"/>
              </a:ext>
            </a:extLst>
          </p:cNvPr>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0A4D6BDB-74AD-9741-B976-C062A2530D4D}" type="datetimeFigureOut">
              <a:rPr lang="da-DK" smtClean="0"/>
              <a:t>29.04.2024</a:t>
            </a:fld>
            <a:endParaRPr lang="da-DK"/>
          </a:p>
        </p:txBody>
      </p:sp>
      <p:sp>
        <p:nvSpPr>
          <p:cNvPr id="4" name="Pladsholder til sidefod 3">
            <a:extLst>
              <a:ext uri="{FF2B5EF4-FFF2-40B4-BE49-F238E27FC236}">
                <a16:creationId xmlns:a16="http://schemas.microsoft.com/office/drawing/2014/main" id="{DF55CC32-C02D-A741-B75A-45A16005545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5" name="Pladsholder til slidenummer 4">
            <a:extLst>
              <a:ext uri="{FF2B5EF4-FFF2-40B4-BE49-F238E27FC236}">
                <a16:creationId xmlns:a16="http://schemas.microsoft.com/office/drawing/2014/main" id="{4FF0D1D1-9DE9-0240-BA2A-DE15C0FA548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40B36BB-C486-1048-B5B6-493445017102}" type="slidenum">
              <a:rPr lang="da-DK" smtClean="0"/>
              <a:t>‹nr.›</a:t>
            </a:fld>
            <a:endParaRPr lang="da-DK"/>
          </a:p>
        </p:txBody>
      </p:sp>
    </p:spTree>
    <p:extLst>
      <p:ext uri="{BB962C8B-B14F-4D97-AF65-F5344CB8AC3E}">
        <p14:creationId xmlns:p14="http://schemas.microsoft.com/office/powerpoint/2010/main" val="40481900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b="0" i="0">
                <a:latin typeface="Raleway" pitchFamily="2" charset="77"/>
              </a:defRPr>
            </a:lvl1pPr>
          </a:lstStyle>
          <a:p>
            <a:endParaRPr lang="da-DK"/>
          </a:p>
        </p:txBody>
      </p:sp>
      <p:sp>
        <p:nvSpPr>
          <p:cNvPr id="3" name="Pladsholder til dato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b="0" i="0">
                <a:latin typeface="Raleway" pitchFamily="2" charset="77"/>
              </a:defRPr>
            </a:lvl1pPr>
          </a:lstStyle>
          <a:p>
            <a:fld id="{916F3480-8741-3D42-982E-C36107790403}" type="datetimeFigureOut">
              <a:rPr lang="da-DK" smtClean="0"/>
              <a:pPr/>
              <a:t>29.04.2024</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Raleway" pitchFamily="2" charset="77"/>
              </a:defRPr>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Raleway" pitchFamily="2" charset="77"/>
              </a:defRPr>
            </a:lvl1pPr>
          </a:lstStyle>
          <a:p>
            <a:fld id="{147DCC65-3140-8E43-8E44-5BB5297AC4AF}" type="slidenum">
              <a:rPr lang="da-DK" smtClean="0"/>
              <a:pPr/>
              <a:t>‹nr.›</a:t>
            </a:fld>
            <a:endParaRPr lang="da-DK"/>
          </a:p>
        </p:txBody>
      </p:sp>
    </p:spTree>
    <p:extLst>
      <p:ext uri="{BB962C8B-B14F-4D97-AF65-F5344CB8AC3E}">
        <p14:creationId xmlns:p14="http://schemas.microsoft.com/office/powerpoint/2010/main" val="3020582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Raleway" pitchFamily="2" charset="77"/>
        <a:ea typeface="+mn-ea"/>
        <a:cs typeface="+mn-cs"/>
      </a:defRPr>
    </a:lvl1pPr>
    <a:lvl2pPr marL="457200" algn="l" defTabSz="914400" rtl="0" eaLnBrk="1" latinLnBrk="0" hangingPunct="1">
      <a:defRPr sz="1200" b="0" i="0" kern="1200">
        <a:solidFill>
          <a:schemeClr val="tx1"/>
        </a:solidFill>
        <a:latin typeface="Raleway" pitchFamily="2" charset="77"/>
        <a:ea typeface="+mn-ea"/>
        <a:cs typeface="+mn-cs"/>
      </a:defRPr>
    </a:lvl2pPr>
    <a:lvl3pPr marL="914400" algn="l" defTabSz="914400" rtl="0" eaLnBrk="1" latinLnBrk="0" hangingPunct="1">
      <a:defRPr sz="1200" b="0" i="0" kern="1200">
        <a:solidFill>
          <a:schemeClr val="tx1"/>
        </a:solidFill>
        <a:latin typeface="Raleway" pitchFamily="2" charset="77"/>
        <a:ea typeface="+mn-ea"/>
        <a:cs typeface="+mn-cs"/>
      </a:defRPr>
    </a:lvl3pPr>
    <a:lvl4pPr marL="1371600" algn="l" defTabSz="914400" rtl="0" eaLnBrk="1" latinLnBrk="0" hangingPunct="1">
      <a:defRPr sz="1200" b="0" i="0" kern="1200">
        <a:solidFill>
          <a:schemeClr val="tx1"/>
        </a:solidFill>
        <a:latin typeface="Raleway" pitchFamily="2" charset="77"/>
        <a:ea typeface="+mn-ea"/>
        <a:cs typeface="+mn-cs"/>
      </a:defRPr>
    </a:lvl4pPr>
    <a:lvl5pPr marL="1828800" algn="l" defTabSz="914400" rtl="0" eaLnBrk="1" latinLnBrk="0" hangingPunct="1">
      <a:defRPr sz="1200" b="0" i="0" kern="1200">
        <a:solidFill>
          <a:schemeClr val="tx1"/>
        </a:solidFill>
        <a:latin typeface="Raleway" pitchFamily="2"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147DCC65-3140-8E43-8E44-5BB5297AC4AF}" type="slidenum">
              <a:rPr lang="da-DK" smtClean="0"/>
              <a:pPr/>
              <a:t>1</a:t>
            </a:fld>
            <a:endParaRPr lang="da-DK"/>
          </a:p>
        </p:txBody>
      </p:sp>
    </p:spTree>
    <p:extLst>
      <p:ext uri="{BB962C8B-B14F-4D97-AF65-F5344CB8AC3E}">
        <p14:creationId xmlns:p14="http://schemas.microsoft.com/office/powerpoint/2010/main" val="17866494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solidFill>
                  <a:schemeClr val="accent3"/>
                </a:solidFill>
              </a:rPr>
              <a:t>Stor fokus PT på at AI brugere krænker rettigheder i skabelsen af egne </a:t>
            </a:r>
            <a:r>
              <a:rPr lang="da-DK" sz="1200" dirty="0" err="1">
                <a:solidFill>
                  <a:schemeClr val="accent3"/>
                </a:solidFill>
              </a:rPr>
              <a:t>chatbots</a:t>
            </a:r>
            <a:endParaRPr lang="da-DK" sz="1200" dirty="0">
              <a:solidFill>
                <a:schemeClr val="accent3"/>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dirty="0">
              <a:solidFill>
                <a:schemeClr val="accent3"/>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solidFill>
                  <a:schemeClr val="accent3"/>
                </a:solidFill>
              </a:rPr>
              <a:t>Det er i høj grad studerende og undervisere, som skræddersyer </a:t>
            </a:r>
            <a:r>
              <a:rPr lang="da-DK" sz="1200" dirty="0" err="1">
                <a:solidFill>
                  <a:schemeClr val="accent3"/>
                </a:solidFill>
              </a:rPr>
              <a:t>chatbots</a:t>
            </a:r>
            <a:r>
              <a:rPr lang="da-DK" sz="1200" dirty="0">
                <a:solidFill>
                  <a:schemeClr val="accent3"/>
                </a:solidFill>
              </a:rPr>
              <a:t> på materiale fra pensum, som derved er i stand til at besvare spørgsmål og gengive passager fra værkerne.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dirty="0">
              <a:solidFill>
                <a:schemeClr val="accent3"/>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0" dirty="0">
                <a:effectLst/>
                <a:highlight>
                  <a:srgbClr val="FFFFFF"/>
                </a:highlight>
                <a:latin typeface="Raleway" pitchFamily="2" charset="77"/>
              </a:rPr>
              <a:t>Når brugere skræddersyer deres egne </a:t>
            </a:r>
            <a:r>
              <a:rPr lang="da-DK" sz="1200" b="0" i="0" dirty="0" err="1">
                <a:effectLst/>
                <a:highlight>
                  <a:srgbClr val="FFFFFF"/>
                </a:highlight>
                <a:latin typeface="Raleway" pitchFamily="2" charset="77"/>
              </a:rPr>
              <a:t>chatbots</a:t>
            </a:r>
            <a:r>
              <a:rPr lang="da-DK" sz="1200" b="0" i="0" dirty="0">
                <a:effectLst/>
                <a:highlight>
                  <a:srgbClr val="FFFFFF"/>
                </a:highlight>
                <a:latin typeface="Raleway" pitchFamily="2" charset="77"/>
              </a:rPr>
              <a:t>, møder de ingen information fra </a:t>
            </a:r>
            <a:r>
              <a:rPr lang="da-DK" sz="1200" b="0" i="0" u="none" strike="noStrike" dirty="0">
                <a:solidFill>
                  <a:srgbClr val="000000"/>
                </a:solidFill>
                <a:effectLst/>
                <a:highlight>
                  <a:srgbClr val="FFFFFF"/>
                </a:highlight>
                <a:latin typeface="Raleway" pitchFamily="2" charset="77"/>
              </a:rPr>
              <a:t>AI</a:t>
            </a:r>
            <a:r>
              <a:rPr lang="da-DK" sz="1200" b="0" i="0" dirty="0">
                <a:effectLst/>
                <a:highlight>
                  <a:srgbClr val="FFFFFF"/>
                </a:highlight>
                <a:latin typeface="Raleway" pitchFamily="2" charset="77"/>
              </a:rPr>
              <a:t>-tjenesterne, som gør dem opmærksomme på, at de skal overholde ophavsretten, og de skal ikke bekræfte overfor </a:t>
            </a:r>
            <a:r>
              <a:rPr lang="da-DK" sz="1200" b="0" i="0" u="none" strike="noStrike" dirty="0">
                <a:solidFill>
                  <a:srgbClr val="000000"/>
                </a:solidFill>
                <a:effectLst/>
                <a:highlight>
                  <a:srgbClr val="FFFFFF"/>
                </a:highlight>
                <a:latin typeface="Raleway" pitchFamily="2" charset="77"/>
              </a:rPr>
              <a:t>AI</a:t>
            </a:r>
            <a:r>
              <a:rPr lang="da-DK" sz="1200" b="0" i="0" dirty="0">
                <a:effectLst/>
                <a:highlight>
                  <a:srgbClr val="FFFFFF"/>
                </a:highlight>
                <a:latin typeface="Raleway" pitchFamily="2" charset="77"/>
              </a:rPr>
              <a:t>-tjenesten, at de har rettighederne til det materiale, som de uploader. Samtidig er rettighedshaverne efterladt med få muligheder for at opspore og dermed håndhæve deres rettigheder. Vi har derfor brug for, at </a:t>
            </a:r>
            <a:r>
              <a:rPr lang="da-DK" sz="1200" b="0" i="0" u="none" strike="noStrike" dirty="0">
                <a:solidFill>
                  <a:srgbClr val="000000"/>
                </a:solidFill>
                <a:effectLst/>
                <a:highlight>
                  <a:srgbClr val="FFFFFF"/>
                </a:highlight>
                <a:latin typeface="Raleway" pitchFamily="2" charset="77"/>
              </a:rPr>
              <a:t>AI</a:t>
            </a:r>
            <a:r>
              <a:rPr lang="da-DK" sz="1200" b="0" i="0" dirty="0">
                <a:effectLst/>
                <a:highlight>
                  <a:srgbClr val="FFFFFF"/>
                </a:highlight>
                <a:latin typeface="Raleway" pitchFamily="2" charset="77"/>
              </a:rPr>
              <a:t>-tjenesterne stiller meget bedre søgeværktøjer til rådighed for rettighedshaverne, og desuden påtager sig et større ansvar for at guide brugerne til lovlig brug.</a:t>
            </a:r>
            <a:endParaRPr lang="da-DK" sz="1200" i="0" dirty="0">
              <a:solidFill>
                <a:schemeClr val="accent3"/>
              </a:solidFill>
            </a:endParaRPr>
          </a:p>
          <a:p>
            <a:endParaRPr lang="da-DK" dirty="0"/>
          </a:p>
        </p:txBody>
      </p:sp>
      <p:sp>
        <p:nvSpPr>
          <p:cNvPr id="4" name="Pladsholder til slidenummer 3"/>
          <p:cNvSpPr>
            <a:spLocks noGrp="1"/>
          </p:cNvSpPr>
          <p:nvPr>
            <p:ph type="sldNum" sz="quarter" idx="5"/>
          </p:nvPr>
        </p:nvSpPr>
        <p:spPr/>
        <p:txBody>
          <a:bodyPr/>
          <a:lstStyle/>
          <a:p>
            <a:fld id="{147DCC65-3140-8E43-8E44-5BB5297AC4AF}" type="slidenum">
              <a:rPr lang="da-DK" smtClean="0"/>
              <a:pPr/>
              <a:t>10</a:t>
            </a:fld>
            <a:endParaRPr lang="da-DK"/>
          </a:p>
        </p:txBody>
      </p:sp>
    </p:spTree>
    <p:extLst>
      <p:ext uri="{BB962C8B-B14F-4D97-AF65-F5344CB8AC3E}">
        <p14:creationId xmlns:p14="http://schemas.microsoft.com/office/powerpoint/2010/main" val="41576929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err="1">
                <a:solidFill>
                  <a:schemeClr val="accent3"/>
                </a:solidFill>
              </a:rPr>
              <a:t>Deepfakes</a:t>
            </a:r>
            <a:r>
              <a:rPr lang="da-DK">
                <a:solidFill>
                  <a:schemeClr val="accent3"/>
                </a:solidFill>
              </a:rPr>
              <a:t> og stemmekloner af skuespillere, musiker, tv-værter og endda almindelige danskere og børn bliver anvendt til svindel, afpresning, personhetz og </a:t>
            </a:r>
            <a:r>
              <a:rPr lang="da-DK" err="1">
                <a:solidFill>
                  <a:schemeClr val="accent3"/>
                </a:solidFill>
              </a:rPr>
              <a:t>deepfake</a:t>
            </a:r>
            <a:r>
              <a:rPr lang="da-DK">
                <a:solidFill>
                  <a:schemeClr val="accent3"/>
                </a:solidFill>
              </a:rPr>
              <a:t>-porno. </a:t>
            </a:r>
          </a:p>
          <a:p>
            <a:endParaRPr lang="da-DK">
              <a:solidFill>
                <a:schemeClr val="accent3"/>
              </a:solidFill>
            </a:endParaRPr>
          </a:p>
          <a:p>
            <a:r>
              <a:rPr lang="da-DK" i="0">
                <a:solidFill>
                  <a:srgbClr val="21414A"/>
                </a:solidFill>
                <a:effectLst/>
                <a:latin typeface="Helvetica" pitchFamily="2" charset="0"/>
              </a:rPr>
              <a:t>Men udfordringerne med manipuleret indhold og svindel er kun blevet større af teknologier inden for kunstig intelligens, som </a:t>
            </a:r>
            <a:r>
              <a:rPr lang="da-DK" i="0" err="1">
                <a:solidFill>
                  <a:srgbClr val="21414A"/>
                </a:solidFill>
                <a:effectLst/>
                <a:latin typeface="Helvetica" pitchFamily="2" charset="0"/>
              </a:rPr>
              <a:t>deepfake</a:t>
            </a:r>
            <a:r>
              <a:rPr lang="da-DK" i="0">
                <a:solidFill>
                  <a:srgbClr val="21414A"/>
                </a:solidFill>
                <a:effectLst/>
                <a:latin typeface="Helvetica" pitchFamily="2" charset="0"/>
              </a:rPr>
              <a:t> og stemmekloning, der gør det uhyre nemt at misbruge skuespillere,</a:t>
            </a:r>
          </a:p>
          <a:p>
            <a:r>
              <a:rPr lang="da-DK" i="0">
                <a:solidFill>
                  <a:srgbClr val="21414A"/>
                </a:solidFill>
                <a:effectLst/>
                <a:latin typeface="Helvetica" pitchFamily="2" charset="0"/>
              </a:rPr>
              <a:t>musikere, tv-værter, og andre kendtes karaktertræk med dårlige intentioner. Når manipuleret indhold spredes på sociale medier eller i annoncer, kan der være tale om ikke blot en krænkelse af rettigheder,</a:t>
            </a:r>
          </a:p>
          <a:p>
            <a:r>
              <a:rPr lang="da-DK" i="0">
                <a:solidFill>
                  <a:srgbClr val="21414A"/>
                </a:solidFill>
                <a:effectLst/>
                <a:latin typeface="Helvetica" pitchFamily="2" charset="0"/>
              </a:rPr>
              <a:t>men også af den pågældende person. Det er alvorligt, når kreative aktørers stemme, ansigt og indhold bliver anvendt i svindel, som derved potentielt skader den pågældende persons karriere, integritet,</a:t>
            </a:r>
          </a:p>
          <a:p>
            <a:r>
              <a:rPr lang="da-DK" i="0">
                <a:solidFill>
                  <a:srgbClr val="21414A"/>
                </a:solidFill>
                <a:effectLst/>
                <a:latin typeface="Helvetica" pitchFamily="2" charset="0"/>
              </a:rPr>
              <a:t>personlige relationer og økonomi, for ikke at tale om de personer, der eksempelvis bliver snydt til at afgive følsomme oplysninger.</a:t>
            </a:r>
          </a:p>
          <a:p>
            <a:endParaRPr lang="da-DK" i="0">
              <a:solidFill>
                <a:schemeClr val="accent3"/>
              </a:solidFill>
            </a:endParaRPr>
          </a:p>
          <a:p>
            <a:r>
              <a:rPr lang="da-DK" i="0">
                <a:solidFill>
                  <a:schemeClr val="accent3"/>
                </a:solidFill>
              </a:rPr>
              <a:t>Dette er blot eksempler. Vi har mange sager nu, hvor artikler, musik  og stemmer misbruges til AI.</a:t>
            </a:r>
          </a:p>
          <a:p>
            <a:endParaRPr lang="da-DK"/>
          </a:p>
        </p:txBody>
      </p:sp>
      <p:sp>
        <p:nvSpPr>
          <p:cNvPr id="4" name="Pladsholder til slidenummer 3"/>
          <p:cNvSpPr>
            <a:spLocks noGrp="1"/>
          </p:cNvSpPr>
          <p:nvPr>
            <p:ph type="sldNum" sz="quarter" idx="5"/>
          </p:nvPr>
        </p:nvSpPr>
        <p:spPr/>
        <p:txBody>
          <a:bodyPr/>
          <a:lstStyle/>
          <a:p>
            <a:fld id="{147DCC65-3140-8E43-8E44-5BB5297AC4AF}" type="slidenum">
              <a:rPr lang="da-DK" smtClean="0"/>
              <a:pPr/>
              <a:t>11</a:t>
            </a:fld>
            <a:endParaRPr lang="da-DK"/>
          </a:p>
        </p:txBody>
      </p:sp>
    </p:spTree>
    <p:extLst>
      <p:ext uri="{BB962C8B-B14F-4D97-AF65-F5344CB8AC3E}">
        <p14:creationId xmlns:p14="http://schemas.microsoft.com/office/powerpoint/2010/main" val="5916764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Sagen viser</a:t>
            </a:r>
          </a:p>
          <a:p>
            <a:pPr marL="171450" indent="-171450">
              <a:buFontTx/>
              <a:buChar char="-"/>
            </a:pPr>
            <a:r>
              <a:rPr lang="da-DK" dirty="0"/>
              <a:t>Vi har en formodning om, at mængden af AI genereret lyde/musik på musiktjenester er stor. Mon ikke der findes nyere eks på scripts der er designet til at auto-spille… Sagen viser i hvert fald, at der er behov for at få mere information om mistænkelige afspilningsmønstre. Måske i et samarbejde med musiktjenesterne. </a:t>
            </a:r>
          </a:p>
          <a:p>
            <a:endParaRPr lang="da-DK" dirty="0"/>
          </a:p>
        </p:txBody>
      </p:sp>
      <p:sp>
        <p:nvSpPr>
          <p:cNvPr id="4" name="Pladsholder til slidenummer 3"/>
          <p:cNvSpPr>
            <a:spLocks noGrp="1"/>
          </p:cNvSpPr>
          <p:nvPr>
            <p:ph type="sldNum" sz="quarter" idx="5"/>
          </p:nvPr>
        </p:nvSpPr>
        <p:spPr/>
        <p:txBody>
          <a:bodyPr/>
          <a:lstStyle/>
          <a:p>
            <a:fld id="{147DCC65-3140-8E43-8E44-5BB5297AC4AF}" type="slidenum">
              <a:rPr lang="da-DK" smtClean="0"/>
              <a:pPr/>
              <a:t>12</a:t>
            </a:fld>
            <a:endParaRPr lang="da-DK"/>
          </a:p>
        </p:txBody>
      </p:sp>
    </p:spTree>
    <p:extLst>
      <p:ext uri="{BB962C8B-B14F-4D97-AF65-F5344CB8AC3E}">
        <p14:creationId xmlns:p14="http://schemas.microsoft.com/office/powerpoint/2010/main" val="21970910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7DCC65-3140-8E43-8E44-5BB5297AC4AF}" type="slidenum">
              <a:rPr kumimoji="0" lang="da-DK" sz="1200" b="0" i="0" u="none" strike="noStrike" kern="1200" cap="none" spc="0" normalizeH="0" baseline="0" noProof="0" smtClean="0">
                <a:ln>
                  <a:noFill/>
                </a:ln>
                <a:solidFill>
                  <a:prstClr val="black"/>
                </a:solidFill>
                <a:effectLst/>
                <a:uLnTx/>
                <a:uFillTx/>
                <a:latin typeface="Raleway"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da-DK" sz="1200" b="0" i="0" u="none" strike="noStrike" kern="1200" cap="none" spc="0" normalizeH="0" baseline="0" noProof="0">
              <a:ln>
                <a:noFill/>
              </a:ln>
              <a:solidFill>
                <a:prstClr val="black"/>
              </a:solidFill>
              <a:effectLst/>
              <a:uLnTx/>
              <a:uFillTx/>
              <a:latin typeface="Raleway" pitchFamily="2" charset="77"/>
              <a:ea typeface="+mn-ea"/>
              <a:cs typeface="+mn-cs"/>
            </a:endParaRPr>
          </a:p>
        </p:txBody>
      </p:sp>
    </p:spTree>
    <p:extLst>
      <p:ext uri="{BB962C8B-B14F-4D97-AF65-F5344CB8AC3E}">
        <p14:creationId xmlns:p14="http://schemas.microsoft.com/office/powerpoint/2010/main" val="9561729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Vi har rejst vidt og bredt og fortalt om erfaringer. Og </a:t>
            </a:r>
            <a:r>
              <a:rPr lang="da-DK" err="1"/>
              <a:t>derudoer</a:t>
            </a:r>
            <a:r>
              <a:rPr lang="da-DK"/>
              <a:t> har vi forsøgt at påvirke regulering af AI.</a:t>
            </a:r>
          </a:p>
          <a:p>
            <a:r>
              <a:rPr lang="da-DK"/>
              <a:t>Her har rettighedshaverne vist en stor vilje til at stå sammen og råbe op. det er vigtigt! Så det har vi gjort. </a:t>
            </a:r>
          </a:p>
        </p:txBody>
      </p:sp>
      <p:sp>
        <p:nvSpPr>
          <p:cNvPr id="4" name="Pladsholder til slidenummer 3"/>
          <p:cNvSpPr>
            <a:spLocks noGrp="1"/>
          </p:cNvSpPr>
          <p:nvPr>
            <p:ph type="sldNum" sz="quarter" idx="5"/>
          </p:nvPr>
        </p:nvSpPr>
        <p:spPr/>
        <p:txBody>
          <a:bodyPr/>
          <a:lstStyle/>
          <a:p>
            <a:fld id="{147DCC65-3140-8E43-8E44-5BB5297AC4AF}" type="slidenum">
              <a:rPr lang="da-DK" smtClean="0"/>
              <a:pPr/>
              <a:t>14</a:t>
            </a:fld>
            <a:endParaRPr lang="da-DK"/>
          </a:p>
        </p:txBody>
      </p:sp>
    </p:spTree>
    <p:extLst>
      <p:ext uri="{BB962C8B-B14F-4D97-AF65-F5344CB8AC3E}">
        <p14:creationId xmlns:p14="http://schemas.microsoft.com/office/powerpoint/2010/main" val="6695820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l"/>
            <a:r>
              <a:rPr lang="da-DK" b="0" i="0">
                <a:solidFill>
                  <a:srgbClr val="000000"/>
                </a:solidFill>
                <a:effectLst/>
                <a:highlight>
                  <a:srgbClr val="FFFFFF"/>
                </a:highlight>
                <a:latin typeface="Source Sans Pro" panose="020B0503030403020204" pitchFamily="34" charset="0"/>
              </a:rPr>
              <a:t>Ansvarlighed: Tech-selskaberne og brugerne af </a:t>
            </a:r>
            <a:r>
              <a:rPr lang="da-DK" b="0" i="0" err="1">
                <a:solidFill>
                  <a:srgbClr val="000000"/>
                </a:solidFill>
                <a:effectLst/>
                <a:highlight>
                  <a:srgbClr val="FFFFFF"/>
                </a:highlight>
                <a:latin typeface="Source Sans Pro" panose="020B0503030403020204" pitchFamily="34" charset="0"/>
              </a:rPr>
              <a:t>AItjenester</a:t>
            </a:r>
            <a:r>
              <a:rPr lang="da-DK" b="0" i="0">
                <a:solidFill>
                  <a:srgbClr val="000000"/>
                </a:solidFill>
                <a:effectLst/>
                <a:highlight>
                  <a:srgbClr val="FFFFFF"/>
                </a:highlight>
                <a:latin typeface="Source Sans Pro" panose="020B0503030403020204" pitchFamily="34" charset="0"/>
              </a:rPr>
              <a:t> skal respektere, at anvendelse af andres indhold kræver samtykke fra </a:t>
            </a:r>
            <a:r>
              <a:rPr lang="da-DK" b="0" i="0" err="1">
                <a:solidFill>
                  <a:srgbClr val="000000"/>
                </a:solidFill>
                <a:effectLst/>
                <a:highlight>
                  <a:srgbClr val="FFFFFF"/>
                </a:highlight>
                <a:latin typeface="Source Sans Pro" panose="020B0503030403020204" pitchFamily="34" charset="0"/>
              </a:rPr>
              <a:t>indholdsskaberne</a:t>
            </a:r>
            <a:r>
              <a:rPr lang="da-DK" b="0" i="0">
                <a:solidFill>
                  <a:srgbClr val="000000"/>
                </a:solidFill>
                <a:effectLst/>
                <a:highlight>
                  <a:srgbClr val="FFFFFF"/>
                </a:highlight>
                <a:latin typeface="Source Sans Pro" panose="020B0503030403020204" pitchFamily="34" charset="0"/>
              </a:rPr>
              <a:t>/rettighedshaverne.</a:t>
            </a:r>
          </a:p>
          <a:p>
            <a:pPr algn="l"/>
            <a:endParaRPr lang="da-DK" b="0" i="0">
              <a:solidFill>
                <a:srgbClr val="000000"/>
              </a:solidFill>
              <a:effectLst/>
              <a:highlight>
                <a:srgbClr val="FFFFFF"/>
              </a:highlight>
              <a:latin typeface="Source Sans Pro" panose="020B0503030403020204" pitchFamily="34" charset="0"/>
            </a:endParaRPr>
          </a:p>
          <a:p>
            <a:pPr algn="l"/>
            <a:r>
              <a:rPr lang="da-DK" b="0" i="0">
                <a:solidFill>
                  <a:srgbClr val="000000"/>
                </a:solidFill>
                <a:effectLst/>
                <a:highlight>
                  <a:srgbClr val="FFFFFF"/>
                </a:highlight>
                <a:latin typeface="Source Sans Pro" panose="020B0503030403020204" pitchFamily="34" charset="0"/>
              </a:rPr>
              <a:t>Transparens: Der skal gælde en formodningsregel om, at der indgår ophavsretligt beskyttet indhold i kunstig intelligens-modeller. Herefter vil </a:t>
            </a:r>
            <a:r>
              <a:rPr lang="da-DK" b="0" i="0" err="1">
                <a:solidFill>
                  <a:srgbClr val="000000"/>
                </a:solidFill>
                <a:effectLst/>
                <a:highlight>
                  <a:srgbClr val="FFFFFF"/>
                </a:highlight>
                <a:latin typeface="Source Sans Pro" panose="020B0503030403020204" pitchFamily="34" charset="0"/>
              </a:rPr>
              <a:t>tech</a:t>
            </a:r>
            <a:r>
              <a:rPr lang="da-DK" b="0" i="0">
                <a:solidFill>
                  <a:srgbClr val="000000"/>
                </a:solidFill>
                <a:effectLst/>
                <a:highlight>
                  <a:srgbClr val="FFFFFF"/>
                </a:highlight>
                <a:latin typeface="Source Sans Pro" panose="020B0503030403020204" pitchFamily="34" charset="0"/>
              </a:rPr>
              <a:t> skulle dokumentere, de ikke har benyttet beskyttet indhold uden samtykke fra rettighedshaverne. Der bør udvikles adfærdskodekser, der danner grundlag for, hvordan regulering af AI skal overholdes.</a:t>
            </a:r>
          </a:p>
          <a:p>
            <a:pPr algn="l"/>
            <a:endParaRPr lang="da-DK" b="0" i="0">
              <a:solidFill>
                <a:srgbClr val="000000"/>
              </a:solidFill>
              <a:effectLst/>
              <a:highlight>
                <a:srgbClr val="FFFFFF"/>
              </a:highlight>
              <a:latin typeface="Source Sans Pro" panose="020B0503030403020204" pitchFamily="34" charset="0"/>
            </a:endParaRPr>
          </a:p>
          <a:p>
            <a:pPr algn="l"/>
            <a:r>
              <a:rPr lang="da-DK" b="0" i="0">
                <a:solidFill>
                  <a:srgbClr val="000000"/>
                </a:solidFill>
                <a:effectLst/>
                <a:highlight>
                  <a:srgbClr val="FFFFFF"/>
                </a:highlight>
                <a:latin typeface="Source Sans Pro" panose="020B0503030403020204" pitchFamily="34" charset="0"/>
              </a:rPr>
              <a:t>Fairness: Der skal betales et rimeligt vederlag til rettighedshaverne for brugen. Der skal sikres en tilstrækkelig beskyttelse mod efterligninger af værker, frembringelser og personlige kendetegn.</a:t>
            </a:r>
          </a:p>
          <a:p>
            <a:pPr algn="l"/>
            <a:endParaRPr lang="da-DK" b="0" i="0">
              <a:solidFill>
                <a:srgbClr val="000000"/>
              </a:solidFill>
              <a:effectLst/>
              <a:highlight>
                <a:srgbClr val="FFFFFF"/>
              </a:highlight>
              <a:latin typeface="Source Sans Pro" panose="020B0503030403020204" pitchFamily="34" charset="0"/>
            </a:endParaRPr>
          </a:p>
          <a:p>
            <a:pPr algn="l"/>
            <a:r>
              <a:rPr lang="da-DK" b="0" i="0">
                <a:solidFill>
                  <a:srgbClr val="000000"/>
                </a:solidFill>
                <a:effectLst/>
                <a:highlight>
                  <a:srgbClr val="FFFFFF"/>
                </a:highlight>
                <a:latin typeface="Source Sans Pro" panose="020B0503030403020204" pitchFamily="34" charset="0"/>
              </a:rPr>
              <a:t>Innovation: Beskyttelse af den intellektuelle ejendomsret er en væsentlig faktor for et velfungerende indre marked. Den er vigtig for at fremme innovation og kreativitet, men også for at forbedre beskæftigelsen og konkurrenceevnen, for den kan sikre, at skabere, opfindere og produktudviklere kan skaffe sig en rimelig indtægt for deres frembringelser og opfindelser.</a:t>
            </a:r>
          </a:p>
          <a:p>
            <a:pPr algn="l"/>
            <a:endParaRPr lang="da-DK" b="0" i="0">
              <a:solidFill>
                <a:srgbClr val="000000"/>
              </a:solidFill>
              <a:effectLst/>
              <a:highlight>
                <a:srgbClr val="FFFFFF"/>
              </a:highlight>
              <a:latin typeface="Source Sans Pro" panose="020B0503030403020204" pitchFamily="34" charset="0"/>
            </a:endParaRPr>
          </a:p>
          <a:p>
            <a:pPr algn="l"/>
            <a:r>
              <a:rPr lang="da-DK" b="0" i="0">
                <a:solidFill>
                  <a:srgbClr val="000000"/>
                </a:solidFill>
                <a:effectLst/>
                <a:highlight>
                  <a:srgbClr val="FFFFFF"/>
                </a:highlight>
                <a:latin typeface="Source Sans Pro" panose="020B0503030403020204" pitchFamily="34" charset="0"/>
              </a:rPr>
              <a:t>Respekt for aftaler: Et velfungerende marked for rettigheder er til gavn for brugerne, borgerne, samfundet og rettighedshaverne. Tjenester skal respektere indgåelse af individuelle og kollektive aftaler, som kan sikre en retfærdig repræsentation af alle rettighedshavere.</a:t>
            </a:r>
          </a:p>
          <a:p>
            <a:pPr algn="l"/>
            <a:endParaRPr lang="da-DK" b="0" i="0">
              <a:solidFill>
                <a:srgbClr val="000000"/>
              </a:solidFill>
              <a:effectLst/>
              <a:highlight>
                <a:srgbClr val="FFFFFF"/>
              </a:highlight>
              <a:latin typeface="Source Sans Pro" panose="020B0503030403020204" pitchFamily="34" charset="0"/>
            </a:endParaRPr>
          </a:p>
          <a:p>
            <a:pPr algn="l"/>
            <a:r>
              <a:rPr lang="da-DK" b="0" i="0">
                <a:solidFill>
                  <a:srgbClr val="000000"/>
                </a:solidFill>
                <a:effectLst/>
                <a:highlight>
                  <a:srgbClr val="FFFFFF"/>
                </a:highlight>
                <a:latin typeface="Source Sans Pro" panose="020B0503030403020204" pitchFamily="34" charset="0"/>
              </a:rPr>
              <a:t>Håndhævelse: Fast track proces og bindende afgørelser: afklaring af spørgsmål om data skal kunne behandles særskilt og hurtigt ved en tvistløsningsinstans. Det samme gælder, hvis det ikke er muligt at nå aftalebaserede løsninger.</a:t>
            </a:r>
          </a:p>
          <a:p>
            <a:pPr algn="l"/>
            <a:endParaRPr lang="da-DK" b="0" i="0">
              <a:solidFill>
                <a:srgbClr val="000000"/>
              </a:solidFill>
              <a:effectLst/>
              <a:highlight>
                <a:srgbClr val="FFFFFF"/>
              </a:highlight>
              <a:latin typeface="Source Sans Pro" panose="020B0503030403020204" pitchFamily="34" charset="0"/>
            </a:endParaRPr>
          </a:p>
          <a:p>
            <a:pPr algn="l"/>
            <a:r>
              <a:rPr lang="da-DK" b="0" i="0">
                <a:solidFill>
                  <a:srgbClr val="000000"/>
                </a:solidFill>
                <a:effectLst/>
                <a:highlight>
                  <a:srgbClr val="FFFFFF"/>
                </a:highlight>
                <a:latin typeface="Source Sans Pro" panose="020B0503030403020204" pitchFamily="34" charset="0"/>
              </a:rPr>
              <a:t>Forbud: Krænkelser skal kunne forhindres blandt andet gennem forbud.</a:t>
            </a:r>
          </a:p>
          <a:p>
            <a:pPr algn="l"/>
            <a:endParaRPr lang="da-DK" b="0" i="0">
              <a:solidFill>
                <a:srgbClr val="000000"/>
              </a:solidFill>
              <a:effectLst/>
              <a:highlight>
                <a:srgbClr val="FFFFFF"/>
              </a:highlight>
              <a:latin typeface="Source Sans Pro" panose="020B0503030403020204" pitchFamily="34" charset="0"/>
            </a:endParaRPr>
          </a:p>
          <a:p>
            <a:pPr algn="l"/>
            <a:r>
              <a:rPr lang="da-DK" b="0" i="0">
                <a:solidFill>
                  <a:srgbClr val="000000"/>
                </a:solidFill>
                <a:effectLst/>
                <a:highlight>
                  <a:srgbClr val="FFFFFF"/>
                </a:highlight>
                <a:latin typeface="Source Sans Pro" panose="020B0503030403020204" pitchFamily="34" charset="0"/>
              </a:rPr>
              <a:t>Dansk ret: når en tjeneste udbydes i Danmark, finder EU- og dansk ret anvendelse.</a:t>
            </a:r>
          </a:p>
          <a:p>
            <a:endParaRPr lang="da-DK"/>
          </a:p>
        </p:txBody>
      </p:sp>
      <p:sp>
        <p:nvSpPr>
          <p:cNvPr id="4" name="Pladsholder til slidenummer 3"/>
          <p:cNvSpPr>
            <a:spLocks noGrp="1"/>
          </p:cNvSpPr>
          <p:nvPr>
            <p:ph type="sldNum" sz="quarter" idx="5"/>
          </p:nvPr>
        </p:nvSpPr>
        <p:spPr/>
        <p:txBody>
          <a:bodyPr/>
          <a:lstStyle/>
          <a:p>
            <a:fld id="{147DCC65-3140-8E43-8E44-5BB5297AC4AF}" type="slidenum">
              <a:rPr lang="da-DK" smtClean="0"/>
              <a:pPr/>
              <a:t>15</a:t>
            </a:fld>
            <a:endParaRPr lang="da-DK"/>
          </a:p>
        </p:txBody>
      </p:sp>
    </p:spTree>
    <p:extLst>
      <p:ext uri="{BB962C8B-B14F-4D97-AF65-F5344CB8AC3E}">
        <p14:creationId xmlns:p14="http://schemas.microsoft.com/office/powerpoint/2010/main" val="2022770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Før vi tager hul på dagens program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Kort introduktion til RettighedsAlliancen: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a-DK" dirty="0"/>
              <a:t>Interesseorganisation, stiftet i 2015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a-DK" dirty="0"/>
              <a:t>Repræsenterer 100.000 rettighedshavere bredt på tværs af kreative brancher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a-DK" dirty="0"/>
              <a:t>Medlemsbaseret – foreninger, organisationer, virksomheder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7DCC65-3140-8E43-8E44-5BB5297AC4AF}" type="slidenum">
              <a:rPr kumimoji="0" lang="da-DK" sz="1200" b="0" i="0" u="none" strike="noStrike" kern="1200" cap="none" spc="0" normalizeH="0" baseline="0" noProof="0" smtClean="0">
                <a:ln>
                  <a:noFill/>
                </a:ln>
                <a:solidFill>
                  <a:prstClr val="black"/>
                </a:solidFill>
                <a:effectLst/>
                <a:uLnTx/>
                <a:uFillTx/>
                <a:latin typeface="Raleway"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da-DK" sz="1200" b="0" i="0" u="none" strike="noStrike" kern="1200" cap="none" spc="0" normalizeH="0" baseline="0" noProof="0" dirty="0">
              <a:ln>
                <a:noFill/>
              </a:ln>
              <a:solidFill>
                <a:prstClr val="black"/>
              </a:solidFill>
              <a:effectLst/>
              <a:uLnTx/>
              <a:uFillTx/>
              <a:latin typeface="Raleway" pitchFamily="2" charset="77"/>
              <a:ea typeface="+mn-ea"/>
              <a:cs typeface="+mn-cs"/>
            </a:endParaRPr>
          </a:p>
        </p:txBody>
      </p:sp>
    </p:spTree>
    <p:extLst>
      <p:ext uri="{BB962C8B-B14F-4D97-AF65-F5344CB8AC3E}">
        <p14:creationId xmlns:p14="http://schemas.microsoft.com/office/powerpoint/2010/main" val="30183593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Der gives en intro til Kunstig Intelligens mens dette slide er på: </a:t>
            </a:r>
          </a:p>
          <a:p>
            <a:r>
              <a:rPr lang="da-DK"/>
              <a:t>For præcis et år siden havde vi lige fundet ud af, at datasættet Books 3 indeholdt mere end 200.000 piratkopierede bøger. Det blev begyndelsen til en helt ny hverdag for os og for rettighedshavere i hele verden. Vores arbejde med nedtagningen af Books3 gav genlyd i hele verden. Og det var samtidigt startskuddet til</a:t>
            </a:r>
          </a:p>
        </p:txBody>
      </p:sp>
      <p:sp>
        <p:nvSpPr>
          <p:cNvPr id="4" name="Pladsholder til slidenummer 3"/>
          <p:cNvSpPr>
            <a:spLocks noGrp="1"/>
          </p:cNvSpPr>
          <p:nvPr>
            <p:ph type="sldNum" sz="quarter" idx="5"/>
          </p:nvPr>
        </p:nvSpPr>
        <p:spPr/>
        <p:txBody>
          <a:bodyPr/>
          <a:lstStyle/>
          <a:p>
            <a:fld id="{147DCC65-3140-8E43-8E44-5BB5297AC4AF}" type="slidenum">
              <a:rPr lang="da-DK" smtClean="0"/>
              <a:pPr/>
              <a:t>3</a:t>
            </a:fld>
            <a:endParaRPr lang="da-DK"/>
          </a:p>
        </p:txBody>
      </p:sp>
    </p:spTree>
    <p:extLst>
      <p:ext uri="{BB962C8B-B14F-4D97-AF65-F5344CB8AC3E}">
        <p14:creationId xmlns:p14="http://schemas.microsoft.com/office/powerpoint/2010/main" val="40121551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200" dirty="0">
                <a:latin typeface="Raleway" pitchFamily="2" charset="77"/>
              </a:rPr>
              <a:t>Vi ser 3 faser i udviklingen og ibrugtagningen af generative kunstige intelligens modeller, hvor det kan være relevant for RettighedsAlliancen at håndhæve en uberettiget brug af vores medlemmers værker eller personretlig indhold.</a:t>
            </a:r>
          </a:p>
          <a:p>
            <a:endParaRPr lang="da-DK" sz="1200" dirty="0">
              <a:latin typeface="Raleway" pitchFamily="2" charset="77"/>
            </a:endParaRPr>
          </a:p>
          <a:p>
            <a:r>
              <a:rPr lang="da-DK" sz="1200" dirty="0">
                <a:latin typeface="Raleway" pitchFamily="2" charset="77"/>
              </a:rPr>
              <a:t>Inputfasen: datasæt</a:t>
            </a:r>
          </a:p>
          <a:p>
            <a:endParaRPr lang="da-DK" sz="1200" dirty="0">
              <a:latin typeface="Raleway" pitchFamily="2" charset="77"/>
            </a:endParaRPr>
          </a:p>
          <a:p>
            <a:r>
              <a:rPr lang="da-DK" sz="1200" dirty="0">
                <a:latin typeface="Raleway" pitchFamily="2" charset="77"/>
              </a:rPr>
              <a:t>Træningsfasen: færdigtrænet model</a:t>
            </a:r>
          </a:p>
          <a:p>
            <a:endParaRPr lang="da-DK" sz="1200" dirty="0">
              <a:latin typeface="Raleway" pitchFamily="2" charset="77"/>
            </a:endParaRPr>
          </a:p>
          <a:p>
            <a:r>
              <a:rPr lang="da-DK" sz="1200" dirty="0">
                <a:latin typeface="Raleway" pitchFamily="2" charset="77"/>
              </a:rPr>
              <a:t>Outputfasen: upload af indhold som krænker personretlig indhold tilhørende vores medlemmer.</a:t>
            </a:r>
          </a:p>
          <a:p>
            <a:endParaRPr lang="da-DK" sz="1200" dirty="0">
              <a:latin typeface="Raleway" pitchFamily="2" charset="77"/>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81BF6B-3E47-524E-A523-4AF35F95D01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30227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a:latin typeface="Raleway" pitchFamily="2" charset="77"/>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81BF6B-3E47-524E-A523-4AF35F95D01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549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Vi kommer ikke uden om Books3 nedtagningerne. Selvom den konkrete effekt af nedtagningerne var til at overse (indholdet var jo blevet brugt), så var det en game changer. Fordi det viste, at rettighedshaverne denne gang er meget længere fremme i skoene, end i den første </a:t>
            </a:r>
            <a:r>
              <a:rPr lang="da-DK" err="1"/>
              <a:t>tech</a:t>
            </a:r>
            <a:r>
              <a:rPr lang="da-DK"/>
              <a:t> bølge. Og denne gang har vi befolkningen og politikerne i ryggen. (i modsætning til tidligere). </a:t>
            </a:r>
          </a:p>
          <a:p>
            <a:endParaRPr lang="da-DK"/>
          </a:p>
          <a:p>
            <a:r>
              <a:rPr lang="da-DK"/>
              <a:t>Så Books3 blev starten på det opgør vi er i gang med nu. Hvor vi arbejder både operativt (nedtagninger, bevissikringer osv.), juridisk (hegnspæle og kommunikation med andre aktører) og politisk (yderligere regulering og pres på </a:t>
            </a:r>
            <a:r>
              <a:rPr lang="da-DK" err="1"/>
              <a:t>tech</a:t>
            </a:r>
            <a:r>
              <a:rPr lang="da-DK"/>
              <a:t>).</a:t>
            </a:r>
          </a:p>
        </p:txBody>
      </p:sp>
      <p:sp>
        <p:nvSpPr>
          <p:cNvPr id="4" name="Pladsholder til slidenummer 3"/>
          <p:cNvSpPr>
            <a:spLocks noGrp="1"/>
          </p:cNvSpPr>
          <p:nvPr>
            <p:ph type="sldNum" sz="quarter" idx="5"/>
          </p:nvPr>
        </p:nvSpPr>
        <p:spPr/>
        <p:txBody>
          <a:bodyPr/>
          <a:lstStyle/>
          <a:p>
            <a:fld id="{147DCC65-3140-8E43-8E44-5BB5297AC4AF}" type="slidenum">
              <a:rPr lang="da-DK" smtClean="0"/>
              <a:pPr/>
              <a:t>6</a:t>
            </a:fld>
            <a:endParaRPr lang="da-DK"/>
          </a:p>
        </p:txBody>
      </p:sp>
    </p:spTree>
    <p:extLst>
      <p:ext uri="{BB962C8B-B14F-4D97-AF65-F5344CB8AC3E}">
        <p14:creationId xmlns:p14="http://schemas.microsoft.com/office/powerpoint/2010/main" val="19856925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Så argumenterne med at ophavsret begrænser innovation, ytringsfrihed og andre grundlæggende demokratiske dyder. Den ligger vi ikke under for. </a:t>
            </a:r>
          </a:p>
        </p:txBody>
      </p:sp>
      <p:sp>
        <p:nvSpPr>
          <p:cNvPr id="4" name="Pladsholder til slidenummer 3"/>
          <p:cNvSpPr>
            <a:spLocks noGrp="1"/>
          </p:cNvSpPr>
          <p:nvPr>
            <p:ph type="sldNum" sz="quarter" idx="5"/>
          </p:nvPr>
        </p:nvSpPr>
        <p:spPr/>
        <p:txBody>
          <a:bodyPr/>
          <a:lstStyle/>
          <a:p>
            <a:fld id="{147DCC65-3140-8E43-8E44-5BB5297AC4AF}" type="slidenum">
              <a:rPr lang="da-DK" smtClean="0"/>
              <a:pPr/>
              <a:t>7</a:t>
            </a:fld>
            <a:endParaRPr lang="da-DK"/>
          </a:p>
        </p:txBody>
      </p:sp>
    </p:spTree>
    <p:extLst>
      <p:ext uri="{BB962C8B-B14F-4D97-AF65-F5344CB8AC3E}">
        <p14:creationId xmlns:p14="http://schemas.microsoft.com/office/powerpoint/2010/main" val="42179904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Tech 1 bølgen i 2010’erne:</a:t>
            </a:r>
          </a:p>
          <a:p>
            <a:r>
              <a:rPr lang="da-DK"/>
              <a:t>Lærte os, at vi skal kæmpe hårdt for vores rettigheder. </a:t>
            </a:r>
          </a:p>
          <a:p>
            <a:r>
              <a:rPr lang="da-DK"/>
              <a:t>YouTube lanceres i 2005, så det har taget 15 år at etablere en norm om, at indhold ikke skal være gratis. </a:t>
            </a:r>
          </a:p>
          <a:p>
            <a:r>
              <a:rPr lang="da-DK"/>
              <a:t>Dengang var det brugerne, der krænkede ophavsretten</a:t>
            </a:r>
          </a:p>
          <a:p>
            <a:endParaRPr lang="da-DK"/>
          </a:p>
          <a:p>
            <a:r>
              <a:rPr lang="da-DK"/>
              <a:t>Tech 2 bølgen nu:</a:t>
            </a:r>
          </a:p>
          <a:p>
            <a:r>
              <a:rPr lang="da-DK"/>
              <a:t>I dag står vi samme sted. </a:t>
            </a:r>
          </a:p>
          <a:p>
            <a:r>
              <a:rPr lang="da-DK"/>
              <a:t>Det er ikke lovgivningen, der halter efter, men mulighederne for at anvende lovgivning til at håndhæve rettigheder. </a:t>
            </a:r>
          </a:p>
          <a:p>
            <a:r>
              <a:rPr lang="da-DK"/>
              <a:t>Opgør med </a:t>
            </a:r>
            <a:r>
              <a:rPr lang="da-DK" err="1"/>
              <a:t>tech</a:t>
            </a:r>
            <a:r>
              <a:rPr lang="da-DK"/>
              <a:t> virksomheder, der skamløst bruger indhold uden aftaler</a:t>
            </a:r>
          </a:p>
          <a:p>
            <a:endParaRPr lang="da-DK"/>
          </a:p>
          <a:p>
            <a:r>
              <a:rPr lang="da-DK"/>
              <a:t>MEN denne gang går den teknologiske udvikling MEGET hurtigere. </a:t>
            </a:r>
          </a:p>
          <a:p>
            <a:endParaRPr lang="da-DK"/>
          </a:p>
          <a:p>
            <a:pPr marL="171450" indent="-171450">
              <a:buFontTx/>
              <a:buChar char="-"/>
            </a:pPr>
            <a:r>
              <a:rPr lang="da-DK"/>
              <a:t>Tech bølge 1 lærte os, at vi skal kæmpe hårdt for vores rettigheder. Det har taget 15 år at etablere en norm om at indhold ikke skal være gratis på nettet. </a:t>
            </a:r>
          </a:p>
          <a:p>
            <a:pPr marL="171450" indent="-171450">
              <a:buFontTx/>
              <a:buChar char="-"/>
            </a:pPr>
            <a:r>
              <a:rPr lang="da-DK"/>
              <a:t>Dengang var det brugerne, der krænkede ophavsretten</a:t>
            </a:r>
          </a:p>
          <a:p>
            <a:pPr marL="171450" indent="-171450">
              <a:buFontTx/>
              <a:buChar char="-"/>
            </a:pPr>
            <a:r>
              <a:rPr lang="da-DK"/>
              <a:t>Tech bølge 2 er et opgør med </a:t>
            </a:r>
            <a:r>
              <a:rPr lang="da-DK" err="1"/>
              <a:t>tech</a:t>
            </a:r>
            <a:r>
              <a:rPr lang="da-DK"/>
              <a:t> virksomheder, der skamløst bruger indhold uden aftaler og som til at starte med pralede med det (fordi de slet ikke tænkte over det) og som nu lukker sig mere og mere om sig selv</a:t>
            </a:r>
          </a:p>
          <a:p>
            <a:pPr marL="171450" indent="-171450">
              <a:buFontTx/>
              <a:buChar char="-"/>
            </a:pPr>
            <a:r>
              <a:rPr lang="da-DK"/>
              <a:t>Også dengang var det klart, at selvom online-platformene </a:t>
            </a:r>
            <a:r>
              <a:rPr lang="da-DK" err="1"/>
              <a:t>framede</a:t>
            </a:r>
            <a:r>
              <a:rPr lang="da-DK"/>
              <a:t> rettighedskrænkelser som digital innovation (”del eller dø”), så var det ophavsretskrænkelser, der fandt sted.  </a:t>
            </a:r>
          </a:p>
          <a:p>
            <a:pPr marL="171450" indent="-171450">
              <a:buFontTx/>
              <a:buChar char="-"/>
            </a:pPr>
            <a:endParaRPr lang="da-DK"/>
          </a:p>
          <a:p>
            <a:pPr marL="171450" indent="-171450">
              <a:buFontTx/>
              <a:buChar char="-"/>
            </a:pPr>
            <a:r>
              <a:rPr lang="da-DK"/>
              <a:t>Lad mig komme med nogle eksempler på, hvad vi ser i dag</a:t>
            </a:r>
          </a:p>
          <a:p>
            <a:endParaRPr lang="da-DK"/>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C72398-C0B8-5446-8F8F-1D42FFC59F27}"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46454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l"/>
            <a:r>
              <a:rPr lang="da-DK" sz="1100" b="0" i="0" u="none" strike="noStrike">
                <a:solidFill>
                  <a:srgbClr val="000000"/>
                </a:solidFill>
                <a:effectLst/>
                <a:latin typeface="Aptos" panose="020B0004020202020204" pitchFamily="34" charset="0"/>
              </a:rPr>
              <a:t>Jeg har været inde og tilføje en enkelt ting om ITU datasættet med de piratkopierede undertekster.</a:t>
            </a:r>
          </a:p>
          <a:p>
            <a:pPr algn="l"/>
            <a:r>
              <a:rPr lang="da-DK" sz="1100" b="0" i="0" u="none" strike="noStrike">
                <a:solidFill>
                  <a:srgbClr val="000000"/>
                </a:solidFill>
                <a:effectLst/>
                <a:latin typeface="Aptos" panose="020B0004020202020204" pitchFamily="34" charset="0"/>
              </a:rPr>
              <a:t>Sprogmodellen </a:t>
            </a:r>
            <a:r>
              <a:rPr lang="da-DK" sz="1100" b="0" i="0" u="none" strike="noStrike" dirty="0">
                <a:solidFill>
                  <a:srgbClr val="000000"/>
                </a:solidFill>
                <a:effectLst/>
                <a:latin typeface="Aptos" panose="020B0004020202020204" pitchFamily="34" charset="0"/>
              </a:rPr>
              <a:t>med de piratkopierede undertekster er </a:t>
            </a:r>
            <a:r>
              <a:rPr lang="da-DK" sz="1100" b="0" i="0" u="none" strike="noStrike" dirty="0" err="1">
                <a:solidFill>
                  <a:srgbClr val="000000"/>
                </a:solidFill>
                <a:effectLst/>
                <a:latin typeface="Aptos" panose="020B0004020202020204" pitchFamily="34" charset="0"/>
              </a:rPr>
              <a:t>DFM's</a:t>
            </a:r>
            <a:r>
              <a:rPr lang="da-DK" sz="1100" b="0" i="0" u="none" strike="noStrike" dirty="0">
                <a:solidFill>
                  <a:srgbClr val="000000"/>
                </a:solidFill>
                <a:effectLst/>
                <a:latin typeface="Aptos" panose="020B0004020202020204" pitchFamily="34" charset="0"/>
              </a:rPr>
              <a:t> Munin 7B </a:t>
            </a:r>
            <a:r>
              <a:rPr lang="da-DK" sz="1100" b="0" i="0" u="none" strike="noStrike" dirty="0" err="1">
                <a:solidFill>
                  <a:srgbClr val="000000"/>
                </a:solidFill>
                <a:effectLst/>
                <a:latin typeface="Aptos" panose="020B0004020202020204" pitchFamily="34" charset="0"/>
              </a:rPr>
              <a:t>alpha</a:t>
            </a:r>
            <a:r>
              <a:rPr lang="da-DK" sz="1100" b="0" i="0" u="none" strike="noStrike" dirty="0">
                <a:solidFill>
                  <a:srgbClr val="000000"/>
                </a:solidFill>
                <a:effectLst/>
                <a:latin typeface="Aptos" panose="020B0004020202020204" pitchFamily="34" charset="0"/>
              </a:rPr>
              <a:t>.</a:t>
            </a:r>
          </a:p>
          <a:p>
            <a:pPr algn="l"/>
            <a:r>
              <a:rPr lang="da-DK" sz="1100" b="0" i="0" u="none" strike="noStrike" dirty="0">
                <a:solidFill>
                  <a:srgbClr val="000000"/>
                </a:solidFill>
                <a:effectLst/>
                <a:latin typeface="Aptos" panose="020B0004020202020204" pitchFamily="34" charset="0"/>
              </a:rPr>
              <a:t>Encoder modellerne har jeg omdøbt til ikke-generative sprogmodeller, og de stammer også fra DFM.</a:t>
            </a:r>
          </a:p>
          <a:p>
            <a:endParaRPr lang="da-DK" sz="1100" dirty="0"/>
          </a:p>
          <a:p>
            <a:r>
              <a:rPr lang="da-DK" sz="1100" dirty="0"/>
              <a:t>Sagerne viser, at danske institutioner ser stort på rettigheder. Der er tale om indhold, der udleveres til et formål (fx forskningsprojekt i Corona eller pligtafleveret materiale), som bruges til at træne AI-modeller. Forskerne mener, at når først modellerne er trænet, så bruger de ikke indhold, og derfor overtræder de ikke rettigheder. </a:t>
            </a:r>
          </a:p>
        </p:txBody>
      </p:sp>
      <p:sp>
        <p:nvSpPr>
          <p:cNvPr id="4" name="Pladsholder til slidenummer 3"/>
          <p:cNvSpPr>
            <a:spLocks noGrp="1"/>
          </p:cNvSpPr>
          <p:nvPr>
            <p:ph type="sldNum" sz="quarter" idx="5"/>
          </p:nvPr>
        </p:nvSpPr>
        <p:spPr/>
        <p:txBody>
          <a:bodyPr/>
          <a:lstStyle/>
          <a:p>
            <a:fld id="{147DCC65-3140-8E43-8E44-5BB5297AC4AF}" type="slidenum">
              <a:rPr lang="da-DK" smtClean="0"/>
              <a:pPr/>
              <a:t>9</a:t>
            </a:fld>
            <a:endParaRPr lang="da-DK"/>
          </a:p>
        </p:txBody>
      </p:sp>
    </p:spTree>
    <p:extLst>
      <p:ext uri="{BB962C8B-B14F-4D97-AF65-F5344CB8AC3E}">
        <p14:creationId xmlns:p14="http://schemas.microsoft.com/office/powerpoint/2010/main" val="5943403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6.xml"/><Relationship Id="rId4" Type="http://schemas.openxmlformats.org/officeDocument/2006/relationships/image" Target="../media/image34.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6.xml"/><Relationship Id="rId6" Type="http://schemas.openxmlformats.org/officeDocument/2006/relationships/image" Target="../media/image37.png"/><Relationship Id="rId5" Type="http://schemas.openxmlformats.org/officeDocument/2006/relationships/image" Target="../media/image33.svg"/><Relationship Id="rId4" Type="http://schemas.openxmlformats.org/officeDocument/2006/relationships/image" Target="../media/image32.png"/></Relationships>
</file>

<file path=ppt/slideLayouts/_rels/slideLayout115.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svg"/><Relationship Id="rId3" Type="http://schemas.openxmlformats.org/officeDocument/2006/relationships/image" Target="../media/image33.svg"/><Relationship Id="rId7" Type="http://schemas.openxmlformats.org/officeDocument/2006/relationships/image" Target="../media/image41.svg"/><Relationship Id="rId12" Type="http://schemas.openxmlformats.org/officeDocument/2006/relationships/image" Target="../media/image46.png"/><Relationship Id="rId2" Type="http://schemas.openxmlformats.org/officeDocument/2006/relationships/image" Target="../media/image32.png"/><Relationship Id="rId1" Type="http://schemas.openxmlformats.org/officeDocument/2006/relationships/slideMaster" Target="../slideMasters/slideMaster6.xml"/><Relationship Id="rId6" Type="http://schemas.openxmlformats.org/officeDocument/2006/relationships/image" Target="../media/image40.png"/><Relationship Id="rId11" Type="http://schemas.openxmlformats.org/officeDocument/2006/relationships/image" Target="../media/image45.svg"/><Relationship Id="rId5" Type="http://schemas.openxmlformats.org/officeDocument/2006/relationships/image" Target="../media/image39.sv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sv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svg"/><Relationship Id="rId7" Type="http://schemas.openxmlformats.org/officeDocument/2006/relationships/image" Target="../media/image54.svg"/><Relationship Id="rId2" Type="http://schemas.openxmlformats.org/officeDocument/2006/relationships/image" Target="../media/image49.png"/><Relationship Id="rId1" Type="http://schemas.openxmlformats.org/officeDocument/2006/relationships/slideMaster" Target="../slideMasters/slideMaster6.xml"/><Relationship Id="rId6" Type="http://schemas.openxmlformats.org/officeDocument/2006/relationships/image" Target="../media/image53.png"/><Relationship Id="rId5" Type="http://schemas.openxmlformats.org/officeDocument/2006/relationships/image" Target="../media/image52.svg"/><Relationship Id="rId4" Type="http://schemas.openxmlformats.org/officeDocument/2006/relationships/image" Target="../media/image51.png"/><Relationship Id="rId9" Type="http://schemas.openxmlformats.org/officeDocument/2006/relationships/image" Target="../media/image56.sv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Master" Target="../slideMasters/slideMaster6.xml"/><Relationship Id="rId4" Type="http://schemas.openxmlformats.org/officeDocument/2006/relationships/image" Target="../media/image61.png"/></Relationships>
</file>

<file path=ppt/slideLayouts/_rels/slideLayout125.xml.rels><?xml version="1.0" encoding="UTF-8" standalone="yes"?>
<Relationships xmlns="http://schemas.openxmlformats.org/package/2006/relationships"><Relationship Id="rId8" Type="http://schemas.openxmlformats.org/officeDocument/2006/relationships/image" Target="../media/image67.emf"/><Relationship Id="rId13" Type="http://schemas.openxmlformats.org/officeDocument/2006/relationships/image" Target="../media/image72.svg"/><Relationship Id="rId3" Type="http://schemas.openxmlformats.org/officeDocument/2006/relationships/image" Target="../media/image63.emf"/><Relationship Id="rId7" Type="http://schemas.openxmlformats.org/officeDocument/2006/relationships/image" Target="../media/image1.emf"/><Relationship Id="rId12" Type="http://schemas.openxmlformats.org/officeDocument/2006/relationships/image" Target="../media/image71.png"/><Relationship Id="rId17" Type="http://schemas.openxmlformats.org/officeDocument/2006/relationships/image" Target="../media/image39.svg"/><Relationship Id="rId2" Type="http://schemas.openxmlformats.org/officeDocument/2006/relationships/image" Target="../media/image62.emf"/><Relationship Id="rId16" Type="http://schemas.openxmlformats.org/officeDocument/2006/relationships/image" Target="../media/image38.png"/><Relationship Id="rId1" Type="http://schemas.openxmlformats.org/officeDocument/2006/relationships/slideMaster" Target="../slideMasters/slideMaster6.xml"/><Relationship Id="rId6" Type="http://schemas.openxmlformats.org/officeDocument/2006/relationships/image" Target="../media/image66.emf"/><Relationship Id="rId11" Type="http://schemas.openxmlformats.org/officeDocument/2006/relationships/image" Target="../media/image70.png"/><Relationship Id="rId5" Type="http://schemas.openxmlformats.org/officeDocument/2006/relationships/image" Target="../media/image65.emf"/><Relationship Id="rId15" Type="http://schemas.openxmlformats.org/officeDocument/2006/relationships/image" Target="../media/image74.svg"/><Relationship Id="rId10" Type="http://schemas.openxmlformats.org/officeDocument/2006/relationships/image" Target="../media/image69.png"/><Relationship Id="rId4" Type="http://schemas.openxmlformats.org/officeDocument/2006/relationships/image" Target="../media/image64.emf"/><Relationship Id="rId9" Type="http://schemas.openxmlformats.org/officeDocument/2006/relationships/image" Target="../media/image68.emf"/><Relationship Id="rId14" Type="http://schemas.openxmlformats.org/officeDocument/2006/relationships/image" Target="../media/image73.pn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7.xml"/><Relationship Id="rId4" Type="http://schemas.openxmlformats.org/officeDocument/2006/relationships/image" Target="../media/image2.png"/></Relationships>
</file>

<file path=ppt/slideLayouts/_rels/slideLayout13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7.xml"/><Relationship Id="rId4" Type="http://schemas.openxmlformats.org/officeDocument/2006/relationships/image" Target="../media/image2.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7.xml"/><Relationship Id="rId4" Type="http://schemas.openxmlformats.org/officeDocument/2006/relationships/image" Target="../media/image3.pn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Master" Target="../slideMasters/slideMaster7.xml"/><Relationship Id="rId4" Type="http://schemas.openxmlformats.org/officeDocument/2006/relationships/image" Target="../media/image14.png"/></Relationships>
</file>

<file path=ppt/slideLayouts/_rels/slideLayout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4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6.png"/><Relationship Id="rId1" Type="http://schemas.openxmlformats.org/officeDocument/2006/relationships/slideMaster" Target="../slideMasters/slideMaster7.xml"/><Relationship Id="rId4" Type="http://schemas.openxmlformats.org/officeDocument/2006/relationships/image" Target="../media/image14.png"/></Relationships>
</file>

<file path=ppt/slideLayouts/_rels/slideLayout14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7.png"/><Relationship Id="rId1" Type="http://schemas.openxmlformats.org/officeDocument/2006/relationships/slideMaster" Target="../slideMasters/slideMaster7.xml"/><Relationship Id="rId4" Type="http://schemas.openxmlformats.org/officeDocument/2006/relationships/image" Target="../media/image14.pn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87.svg"/><Relationship Id="rId2" Type="http://schemas.openxmlformats.org/officeDocument/2006/relationships/image" Target="../media/image18.png"/><Relationship Id="rId1" Type="http://schemas.openxmlformats.org/officeDocument/2006/relationships/slideMaster" Target="../slideMasters/slideMaster7.xml"/><Relationship Id="rId4" Type="http://schemas.openxmlformats.org/officeDocument/2006/relationships/image" Target="../media/image14.pn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7.xml"/><Relationship Id="rId4" Type="http://schemas.openxmlformats.org/officeDocument/2006/relationships/image" Target="../media/image14.png"/></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7.xml"/><Relationship Id="rId4" Type="http://schemas.openxmlformats.org/officeDocument/2006/relationships/image" Target="../media/image34.png"/></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7.xml"/><Relationship Id="rId6" Type="http://schemas.openxmlformats.org/officeDocument/2006/relationships/image" Target="../media/image37.png"/><Relationship Id="rId5" Type="http://schemas.openxmlformats.org/officeDocument/2006/relationships/image" Target="../media/image33.svg"/><Relationship Id="rId4" Type="http://schemas.openxmlformats.org/officeDocument/2006/relationships/image" Target="../media/image32.png"/></Relationships>
</file>

<file path=ppt/slideLayouts/_rels/slideLayout168.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svg"/><Relationship Id="rId3" Type="http://schemas.openxmlformats.org/officeDocument/2006/relationships/image" Target="../media/image33.svg"/><Relationship Id="rId7" Type="http://schemas.openxmlformats.org/officeDocument/2006/relationships/image" Target="../media/image41.svg"/><Relationship Id="rId12" Type="http://schemas.openxmlformats.org/officeDocument/2006/relationships/image" Target="../media/image46.png"/><Relationship Id="rId2" Type="http://schemas.openxmlformats.org/officeDocument/2006/relationships/image" Target="../media/image32.png"/><Relationship Id="rId1" Type="http://schemas.openxmlformats.org/officeDocument/2006/relationships/slideMaster" Target="../slideMasters/slideMaster7.xml"/><Relationship Id="rId6" Type="http://schemas.openxmlformats.org/officeDocument/2006/relationships/image" Target="../media/image40.png"/><Relationship Id="rId11" Type="http://schemas.openxmlformats.org/officeDocument/2006/relationships/image" Target="../media/image45.svg"/><Relationship Id="rId5" Type="http://schemas.openxmlformats.org/officeDocument/2006/relationships/image" Target="../media/image39.sv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svg"/></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svg"/><Relationship Id="rId7" Type="http://schemas.openxmlformats.org/officeDocument/2006/relationships/image" Target="../media/image54.svg"/><Relationship Id="rId2" Type="http://schemas.openxmlformats.org/officeDocument/2006/relationships/image" Target="../media/image49.png"/><Relationship Id="rId1" Type="http://schemas.openxmlformats.org/officeDocument/2006/relationships/slideMaster" Target="../slideMasters/slideMaster7.xml"/><Relationship Id="rId6" Type="http://schemas.openxmlformats.org/officeDocument/2006/relationships/image" Target="../media/image53.png"/><Relationship Id="rId5" Type="http://schemas.openxmlformats.org/officeDocument/2006/relationships/image" Target="../media/image52.svg"/><Relationship Id="rId4" Type="http://schemas.openxmlformats.org/officeDocument/2006/relationships/image" Target="../media/image51.png"/><Relationship Id="rId9" Type="http://schemas.openxmlformats.org/officeDocument/2006/relationships/image" Target="../media/image56.svg"/></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Master" Target="../slideMasters/slideMaster7.xml"/><Relationship Id="rId4" Type="http://schemas.openxmlformats.org/officeDocument/2006/relationships/image" Target="../media/image61.png"/></Relationships>
</file>

<file path=ppt/slideLayouts/_rels/slideLayout178.xml.rels><?xml version="1.0" encoding="UTF-8" standalone="yes"?>
<Relationships xmlns="http://schemas.openxmlformats.org/package/2006/relationships"><Relationship Id="rId8" Type="http://schemas.openxmlformats.org/officeDocument/2006/relationships/image" Target="../media/image67.emf"/><Relationship Id="rId13" Type="http://schemas.openxmlformats.org/officeDocument/2006/relationships/image" Target="../media/image72.svg"/><Relationship Id="rId3" Type="http://schemas.openxmlformats.org/officeDocument/2006/relationships/image" Target="../media/image63.emf"/><Relationship Id="rId7" Type="http://schemas.openxmlformats.org/officeDocument/2006/relationships/image" Target="../media/image1.emf"/><Relationship Id="rId12" Type="http://schemas.openxmlformats.org/officeDocument/2006/relationships/image" Target="../media/image71.png"/><Relationship Id="rId17" Type="http://schemas.openxmlformats.org/officeDocument/2006/relationships/image" Target="../media/image39.svg"/><Relationship Id="rId2" Type="http://schemas.openxmlformats.org/officeDocument/2006/relationships/image" Target="../media/image62.emf"/><Relationship Id="rId16" Type="http://schemas.openxmlformats.org/officeDocument/2006/relationships/image" Target="../media/image38.png"/><Relationship Id="rId1" Type="http://schemas.openxmlformats.org/officeDocument/2006/relationships/slideMaster" Target="../slideMasters/slideMaster7.xml"/><Relationship Id="rId6" Type="http://schemas.openxmlformats.org/officeDocument/2006/relationships/image" Target="../media/image66.emf"/><Relationship Id="rId11" Type="http://schemas.openxmlformats.org/officeDocument/2006/relationships/image" Target="../media/image70.png"/><Relationship Id="rId5" Type="http://schemas.openxmlformats.org/officeDocument/2006/relationships/image" Target="../media/image65.emf"/><Relationship Id="rId15" Type="http://schemas.openxmlformats.org/officeDocument/2006/relationships/image" Target="../media/image74.svg"/><Relationship Id="rId10" Type="http://schemas.openxmlformats.org/officeDocument/2006/relationships/image" Target="../media/image69.png"/><Relationship Id="rId4" Type="http://schemas.openxmlformats.org/officeDocument/2006/relationships/image" Target="../media/image64.emf"/><Relationship Id="rId9" Type="http://schemas.openxmlformats.org/officeDocument/2006/relationships/image" Target="../media/image68.emf"/><Relationship Id="rId14" Type="http://schemas.openxmlformats.org/officeDocument/2006/relationships/image" Target="../media/image73.png"/></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9.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9.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9.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19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9.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9.xml"/><Relationship Id="rId4" Type="http://schemas.openxmlformats.org/officeDocument/2006/relationships/image" Target="../media/image2.png"/></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88.svg"/><Relationship Id="rId2" Type="http://schemas.openxmlformats.org/officeDocument/2006/relationships/image" Target="../media/image10.png"/><Relationship Id="rId1" Type="http://schemas.openxmlformats.org/officeDocument/2006/relationships/slideMaster" Target="../slideMasters/slideMaster9.xml"/><Relationship Id="rId4" Type="http://schemas.openxmlformats.org/officeDocument/2006/relationships/image" Target="../media/image3.png"/></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9.xml"/></Relationships>
</file>

<file path=ppt/slideLayouts/_rels/slideLayout20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Master" Target="../slideMasters/slideMaster9.xml"/><Relationship Id="rId4" Type="http://schemas.openxmlformats.org/officeDocument/2006/relationships/image" Target="../media/image14.png"/></Relationships>
</file>

<file path=ppt/slideLayouts/_rels/slideLayout20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6.png"/><Relationship Id="rId1" Type="http://schemas.openxmlformats.org/officeDocument/2006/relationships/slideMaster" Target="../slideMasters/slideMaster9.xml"/><Relationship Id="rId4" Type="http://schemas.openxmlformats.org/officeDocument/2006/relationships/image" Target="../media/image14.png"/></Relationships>
</file>

<file path=ppt/slideLayouts/_rels/slideLayout20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7.png"/><Relationship Id="rId1" Type="http://schemas.openxmlformats.org/officeDocument/2006/relationships/slideMaster" Target="../slideMasters/slideMaster9.xml"/><Relationship Id="rId4" Type="http://schemas.openxmlformats.org/officeDocument/2006/relationships/image" Target="../media/image14.png"/></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89.svg"/><Relationship Id="rId2" Type="http://schemas.openxmlformats.org/officeDocument/2006/relationships/image" Target="../media/image18.png"/><Relationship Id="rId1" Type="http://schemas.openxmlformats.org/officeDocument/2006/relationships/slideMaster" Target="../slideMasters/slideMaster9.xml"/><Relationship Id="rId4" Type="http://schemas.openxmlformats.org/officeDocument/2006/relationships/image" Target="../media/image14.png"/></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20.png"/><Relationship Id="rId1" Type="http://schemas.openxmlformats.org/officeDocument/2006/relationships/slideMaster" Target="../slideMasters/slideMaster9.xml"/><Relationship Id="rId4" Type="http://schemas.openxmlformats.org/officeDocument/2006/relationships/image" Target="../media/image14.png"/></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9.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9.xml"/></Relationships>
</file>

<file path=ppt/slideLayouts/_rels/slideLayout21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9.xml"/></Relationships>
</file>

<file path=ppt/slideLayouts/_rels/slideLayout22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6.png"/><Relationship Id="rId1" Type="http://schemas.openxmlformats.org/officeDocument/2006/relationships/slideMaster" Target="../slideMasters/slideMaster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9.xml"/></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9.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9.xml"/><Relationship Id="rId4" Type="http://schemas.openxmlformats.org/officeDocument/2006/relationships/image" Target="../media/image34.png"/></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9.xml"/><Relationship Id="rId6" Type="http://schemas.openxmlformats.org/officeDocument/2006/relationships/image" Target="../media/image37.png"/><Relationship Id="rId5" Type="http://schemas.openxmlformats.org/officeDocument/2006/relationships/image" Target="../media/image33.svg"/><Relationship Id="rId4" Type="http://schemas.openxmlformats.org/officeDocument/2006/relationships/image" Target="../media/image32.png"/></Relationships>
</file>

<file path=ppt/slideLayouts/_rels/slideLayout233.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svg"/><Relationship Id="rId3" Type="http://schemas.openxmlformats.org/officeDocument/2006/relationships/image" Target="../media/image33.svg"/><Relationship Id="rId7" Type="http://schemas.openxmlformats.org/officeDocument/2006/relationships/image" Target="../media/image41.svg"/><Relationship Id="rId12" Type="http://schemas.openxmlformats.org/officeDocument/2006/relationships/image" Target="../media/image46.png"/><Relationship Id="rId2" Type="http://schemas.openxmlformats.org/officeDocument/2006/relationships/image" Target="../media/image32.png"/><Relationship Id="rId1" Type="http://schemas.openxmlformats.org/officeDocument/2006/relationships/slideMaster" Target="../slideMasters/slideMaster9.xml"/><Relationship Id="rId6" Type="http://schemas.openxmlformats.org/officeDocument/2006/relationships/image" Target="../media/image40.png"/><Relationship Id="rId11" Type="http://schemas.openxmlformats.org/officeDocument/2006/relationships/image" Target="../media/image45.svg"/><Relationship Id="rId5" Type="http://schemas.openxmlformats.org/officeDocument/2006/relationships/image" Target="../media/image39.sv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svg"/></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9.xml"/></Relationships>
</file>

<file path=ppt/slideLayouts/_rels/slideLayout23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svg"/><Relationship Id="rId7" Type="http://schemas.openxmlformats.org/officeDocument/2006/relationships/image" Target="../media/image54.svg"/><Relationship Id="rId2" Type="http://schemas.openxmlformats.org/officeDocument/2006/relationships/image" Target="../media/image49.png"/><Relationship Id="rId1" Type="http://schemas.openxmlformats.org/officeDocument/2006/relationships/slideMaster" Target="../slideMasters/slideMaster9.xml"/><Relationship Id="rId6" Type="http://schemas.openxmlformats.org/officeDocument/2006/relationships/image" Target="../media/image53.png"/><Relationship Id="rId5" Type="http://schemas.openxmlformats.org/officeDocument/2006/relationships/image" Target="../media/image52.svg"/><Relationship Id="rId4" Type="http://schemas.openxmlformats.org/officeDocument/2006/relationships/image" Target="../media/image51.png"/><Relationship Id="rId9" Type="http://schemas.openxmlformats.org/officeDocument/2006/relationships/image" Target="../media/image56.sv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Master" Target="../slideMasters/slideMaster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Master" Target="../slideMasters/slideMaster9.xml"/><Relationship Id="rId4" Type="http://schemas.openxmlformats.org/officeDocument/2006/relationships/image" Target="../media/image61.png"/></Relationships>
</file>

<file path=ppt/slideLayouts/_rels/slideLayout243.xml.rels><?xml version="1.0" encoding="UTF-8" standalone="yes"?>
<Relationships xmlns="http://schemas.openxmlformats.org/package/2006/relationships"><Relationship Id="rId8" Type="http://schemas.openxmlformats.org/officeDocument/2006/relationships/image" Target="../media/image67.emf"/><Relationship Id="rId13" Type="http://schemas.openxmlformats.org/officeDocument/2006/relationships/image" Target="../media/image72.svg"/><Relationship Id="rId3" Type="http://schemas.openxmlformats.org/officeDocument/2006/relationships/image" Target="../media/image63.emf"/><Relationship Id="rId7" Type="http://schemas.openxmlformats.org/officeDocument/2006/relationships/image" Target="../media/image1.emf"/><Relationship Id="rId12" Type="http://schemas.openxmlformats.org/officeDocument/2006/relationships/image" Target="../media/image71.png"/><Relationship Id="rId17" Type="http://schemas.openxmlformats.org/officeDocument/2006/relationships/image" Target="../media/image39.svg"/><Relationship Id="rId2" Type="http://schemas.openxmlformats.org/officeDocument/2006/relationships/image" Target="../media/image62.emf"/><Relationship Id="rId16" Type="http://schemas.openxmlformats.org/officeDocument/2006/relationships/image" Target="../media/image38.png"/><Relationship Id="rId1" Type="http://schemas.openxmlformats.org/officeDocument/2006/relationships/slideMaster" Target="../slideMasters/slideMaster9.xml"/><Relationship Id="rId6" Type="http://schemas.openxmlformats.org/officeDocument/2006/relationships/image" Target="../media/image66.emf"/><Relationship Id="rId11" Type="http://schemas.openxmlformats.org/officeDocument/2006/relationships/image" Target="../media/image70.png"/><Relationship Id="rId5" Type="http://schemas.openxmlformats.org/officeDocument/2006/relationships/image" Target="../media/image65.emf"/><Relationship Id="rId15" Type="http://schemas.openxmlformats.org/officeDocument/2006/relationships/image" Target="../media/image74.svg"/><Relationship Id="rId10" Type="http://schemas.openxmlformats.org/officeDocument/2006/relationships/image" Target="../media/image69.png"/><Relationship Id="rId4" Type="http://schemas.openxmlformats.org/officeDocument/2006/relationships/image" Target="../media/image64.emf"/><Relationship Id="rId9" Type="http://schemas.openxmlformats.org/officeDocument/2006/relationships/image" Target="../media/image68.emf"/><Relationship Id="rId14" Type="http://schemas.openxmlformats.org/officeDocument/2006/relationships/image" Target="../media/image73.png"/></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1.xml"/><Relationship Id="rId4" Type="http://schemas.openxmlformats.org/officeDocument/2006/relationships/image" Target="../media/image34.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3.svg"/><Relationship Id="rId4" Type="http://schemas.openxmlformats.org/officeDocument/2006/relationships/image" Target="../media/image32.pn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svg"/><Relationship Id="rId3" Type="http://schemas.openxmlformats.org/officeDocument/2006/relationships/image" Target="../media/image33.svg"/><Relationship Id="rId7" Type="http://schemas.openxmlformats.org/officeDocument/2006/relationships/image" Target="../media/image41.svg"/><Relationship Id="rId12" Type="http://schemas.openxmlformats.org/officeDocument/2006/relationships/image" Target="../media/image46.png"/><Relationship Id="rId2"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40.png"/><Relationship Id="rId11" Type="http://schemas.openxmlformats.org/officeDocument/2006/relationships/image" Target="../media/image45.svg"/><Relationship Id="rId5" Type="http://schemas.openxmlformats.org/officeDocument/2006/relationships/image" Target="../media/image39.sv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sv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svg"/><Relationship Id="rId7" Type="http://schemas.openxmlformats.org/officeDocument/2006/relationships/image" Target="../media/image54.svg"/><Relationship Id="rId2" Type="http://schemas.openxmlformats.org/officeDocument/2006/relationships/image" Target="../media/image49.png"/><Relationship Id="rId1" Type="http://schemas.openxmlformats.org/officeDocument/2006/relationships/slideMaster" Target="../slideMasters/slideMaster1.xml"/><Relationship Id="rId6" Type="http://schemas.openxmlformats.org/officeDocument/2006/relationships/image" Target="../media/image53.png"/><Relationship Id="rId5" Type="http://schemas.openxmlformats.org/officeDocument/2006/relationships/image" Target="../media/image52.svg"/><Relationship Id="rId4" Type="http://schemas.openxmlformats.org/officeDocument/2006/relationships/image" Target="../media/image51.png"/><Relationship Id="rId9" Type="http://schemas.openxmlformats.org/officeDocument/2006/relationships/image" Target="../media/image56.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Master" Target="../slideMasters/slideMaster1.xml"/><Relationship Id="rId4" Type="http://schemas.openxmlformats.org/officeDocument/2006/relationships/image" Target="../media/image61.png"/></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67.emf"/><Relationship Id="rId13" Type="http://schemas.openxmlformats.org/officeDocument/2006/relationships/image" Target="../media/image72.svg"/><Relationship Id="rId3" Type="http://schemas.openxmlformats.org/officeDocument/2006/relationships/image" Target="../media/image63.emf"/><Relationship Id="rId7" Type="http://schemas.openxmlformats.org/officeDocument/2006/relationships/image" Target="../media/image1.emf"/><Relationship Id="rId12" Type="http://schemas.openxmlformats.org/officeDocument/2006/relationships/image" Target="../media/image71.png"/><Relationship Id="rId17" Type="http://schemas.openxmlformats.org/officeDocument/2006/relationships/image" Target="../media/image39.svg"/><Relationship Id="rId2" Type="http://schemas.openxmlformats.org/officeDocument/2006/relationships/image" Target="../media/image62.emf"/><Relationship Id="rId16" Type="http://schemas.openxmlformats.org/officeDocument/2006/relationships/image" Target="../media/image38.png"/><Relationship Id="rId1" Type="http://schemas.openxmlformats.org/officeDocument/2006/relationships/slideMaster" Target="../slideMasters/slideMaster1.xml"/><Relationship Id="rId6" Type="http://schemas.openxmlformats.org/officeDocument/2006/relationships/image" Target="../media/image66.emf"/><Relationship Id="rId11" Type="http://schemas.openxmlformats.org/officeDocument/2006/relationships/image" Target="../media/image70.png"/><Relationship Id="rId5" Type="http://schemas.openxmlformats.org/officeDocument/2006/relationships/image" Target="../media/image65.emf"/><Relationship Id="rId15" Type="http://schemas.openxmlformats.org/officeDocument/2006/relationships/image" Target="../media/image74.svg"/><Relationship Id="rId10" Type="http://schemas.openxmlformats.org/officeDocument/2006/relationships/image" Target="../media/image69.png"/><Relationship Id="rId4" Type="http://schemas.openxmlformats.org/officeDocument/2006/relationships/image" Target="../media/image64.emf"/><Relationship Id="rId9" Type="http://schemas.openxmlformats.org/officeDocument/2006/relationships/image" Target="../media/image68.emf"/><Relationship Id="rId14" Type="http://schemas.openxmlformats.org/officeDocument/2006/relationships/image" Target="../media/image73.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Master" Target="../slideMasters/slideMaster3.xml"/><Relationship Id="rId4" Type="http://schemas.openxmlformats.org/officeDocument/2006/relationships/image" Target="../media/image8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6.xml"/><Relationship Id="rId4" Type="http://schemas.openxmlformats.org/officeDocument/2006/relationships/image" Target="../media/image2.png"/></Relationships>
</file>

<file path=ppt/slideLayouts/_rels/slideLayout8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6.xml"/><Relationship Id="rId4" Type="http://schemas.openxmlformats.org/officeDocument/2006/relationships/image" Target="../media/image2.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Master" Target="../slideMasters/slideMaster6.xml"/><Relationship Id="rId4" Type="http://schemas.openxmlformats.org/officeDocument/2006/relationships/image" Target="../media/image14.png"/></Relationships>
</file>

<file path=ppt/slideLayouts/_rels/slideLayout8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6.png"/><Relationship Id="rId1" Type="http://schemas.openxmlformats.org/officeDocument/2006/relationships/slideMaster" Target="../slideMasters/slideMaster6.xml"/><Relationship Id="rId4" Type="http://schemas.openxmlformats.org/officeDocument/2006/relationships/image" Target="../media/image14.png"/></Relationships>
</file>

<file path=ppt/slideLayouts/_rels/slideLayout8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7.png"/><Relationship Id="rId1" Type="http://schemas.openxmlformats.org/officeDocument/2006/relationships/slideMaster" Target="../slideMasters/slideMaster6.xml"/><Relationship Id="rId4" Type="http://schemas.openxmlformats.org/officeDocument/2006/relationships/image" Target="../media/image14.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87.svg"/><Relationship Id="rId2" Type="http://schemas.openxmlformats.org/officeDocument/2006/relationships/image" Target="../media/image18.png"/><Relationship Id="rId1" Type="http://schemas.openxmlformats.org/officeDocument/2006/relationships/slideMaster" Target="../slideMasters/slideMaster6.xml"/><Relationship Id="rId4" Type="http://schemas.openxmlformats.org/officeDocument/2006/relationships/image" Target="../media/image1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6.xml"/><Relationship Id="rId4" Type="http://schemas.openxmlformats.org/officeDocument/2006/relationships/image" Target="../media/image14.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5_Brugerdefineret layout">
    <p:bg>
      <p:bgPr>
        <a:solidFill>
          <a:schemeClr val="accent3"/>
        </a:solidFill>
        <a:effectLst/>
      </p:bgPr>
    </p:bg>
    <p:spTree>
      <p:nvGrpSpPr>
        <p:cNvPr id="1" name=""/>
        <p:cNvGrpSpPr/>
        <p:nvPr/>
      </p:nvGrpSpPr>
      <p:grpSpPr>
        <a:xfrm>
          <a:off x="0" y="0"/>
          <a:ext cx="0" cy="0"/>
          <a:chOff x="0" y="0"/>
          <a:chExt cx="0" cy="0"/>
        </a:xfrm>
      </p:grpSpPr>
      <p:sp>
        <p:nvSpPr>
          <p:cNvPr id="10" name="Trekant 2">
            <a:extLst>
              <a:ext uri="{FF2B5EF4-FFF2-40B4-BE49-F238E27FC236}">
                <a16:creationId xmlns:a16="http://schemas.microsoft.com/office/drawing/2014/main" id="{FE7C195E-30AD-674E-813B-CF75D2CBDEC9}"/>
              </a:ext>
            </a:extLst>
          </p:cNvPr>
          <p:cNvSpPr/>
          <p:nvPr userDrawn="1"/>
        </p:nvSpPr>
        <p:spPr>
          <a:xfrm>
            <a:off x="8176675" y="4158579"/>
            <a:ext cx="4028388" cy="2702399"/>
          </a:xfrm>
          <a:custGeom>
            <a:avLst/>
            <a:gdLst>
              <a:gd name="connsiteX0" fmla="*/ 0 w 9703324"/>
              <a:gd name="connsiteY0" fmla="*/ 3436229 h 3436229"/>
              <a:gd name="connsiteX1" fmla="*/ 4851662 w 9703324"/>
              <a:gd name="connsiteY1" fmla="*/ 0 h 3436229"/>
              <a:gd name="connsiteX2" fmla="*/ 9703324 w 9703324"/>
              <a:gd name="connsiteY2" fmla="*/ 3436229 h 3436229"/>
              <a:gd name="connsiteX3" fmla="*/ 0 w 9703324"/>
              <a:gd name="connsiteY3" fmla="*/ 3436229 h 3436229"/>
              <a:gd name="connsiteX0" fmla="*/ 0 w 9703324"/>
              <a:gd name="connsiteY0" fmla="*/ 6509367 h 6509367"/>
              <a:gd name="connsiteX1" fmla="*/ 9697039 w 9703324"/>
              <a:gd name="connsiteY1" fmla="*/ 0 h 6509367"/>
              <a:gd name="connsiteX2" fmla="*/ 9703324 w 9703324"/>
              <a:gd name="connsiteY2" fmla="*/ 6509367 h 6509367"/>
              <a:gd name="connsiteX3" fmla="*/ 0 w 9703324"/>
              <a:gd name="connsiteY3" fmla="*/ 6509367 h 6509367"/>
            </a:gdLst>
            <a:ahLst/>
            <a:cxnLst>
              <a:cxn ang="0">
                <a:pos x="connsiteX0" y="connsiteY0"/>
              </a:cxn>
              <a:cxn ang="0">
                <a:pos x="connsiteX1" y="connsiteY1"/>
              </a:cxn>
              <a:cxn ang="0">
                <a:pos x="connsiteX2" y="connsiteY2"/>
              </a:cxn>
              <a:cxn ang="0">
                <a:pos x="connsiteX3" y="connsiteY3"/>
              </a:cxn>
            </a:cxnLst>
            <a:rect l="l" t="t" r="r" b="b"/>
            <a:pathLst>
              <a:path w="9703324" h="6509367">
                <a:moveTo>
                  <a:pt x="0" y="6509367"/>
                </a:moveTo>
                <a:lnTo>
                  <a:pt x="9697039" y="0"/>
                </a:lnTo>
                <a:lnTo>
                  <a:pt x="9703324" y="6509367"/>
                </a:lnTo>
                <a:lnTo>
                  <a:pt x="0" y="650936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Raleway" pitchFamily="2" charset="77"/>
            </a:endParaRPr>
          </a:p>
        </p:txBody>
      </p:sp>
      <p:sp>
        <p:nvSpPr>
          <p:cNvPr id="2" name="Titel 1">
            <a:extLst>
              <a:ext uri="{FF2B5EF4-FFF2-40B4-BE49-F238E27FC236}">
                <a16:creationId xmlns:a16="http://schemas.microsoft.com/office/drawing/2014/main" id="{144D3E50-3EB8-E347-A628-16BBCA45E92F}"/>
              </a:ext>
            </a:extLst>
          </p:cNvPr>
          <p:cNvSpPr>
            <a:spLocks noGrp="1"/>
          </p:cNvSpPr>
          <p:nvPr>
            <p:ph type="title" hasCustomPrompt="1"/>
          </p:nvPr>
        </p:nvSpPr>
        <p:spPr/>
        <p:txBody>
          <a:bodyPr anchor="b"/>
          <a:lstStyle>
            <a:lvl1pPr>
              <a:defRPr>
                <a:solidFill>
                  <a:schemeClr val="bg1"/>
                </a:solidFill>
              </a:defRPr>
            </a:lvl1pPr>
          </a:lstStyle>
          <a:p>
            <a:r>
              <a:rPr lang="da-DK"/>
              <a:t>Hvem er RettighedsAlliancen?</a:t>
            </a:r>
          </a:p>
        </p:txBody>
      </p:sp>
      <p:sp>
        <p:nvSpPr>
          <p:cNvPr id="3" name="Pladsholder til dato 2">
            <a:extLst>
              <a:ext uri="{FF2B5EF4-FFF2-40B4-BE49-F238E27FC236}">
                <a16:creationId xmlns:a16="http://schemas.microsoft.com/office/drawing/2014/main" id="{F9A20501-78BC-B74C-B11A-3EEC12AA22C1}"/>
              </a:ext>
            </a:extLst>
          </p:cNvPr>
          <p:cNvSpPr>
            <a:spLocks noGrp="1"/>
          </p:cNvSpPr>
          <p:nvPr>
            <p:ph type="dt" sz="half" idx="10"/>
          </p:nvPr>
        </p:nvSpPr>
        <p:spPr/>
        <p:txBody>
          <a:bodyPr/>
          <a:lstStyle>
            <a:lvl1pPr>
              <a:defRPr>
                <a:solidFill>
                  <a:schemeClr val="bg1">
                    <a:lumMod val="50000"/>
                  </a:schemeClr>
                </a:solidFill>
              </a:defRPr>
            </a:lvl1pPr>
          </a:lstStyle>
          <a:p>
            <a:fld id="{5F20A297-1FDE-5F4B-9BEB-DB5D28EC1B77}" type="datetime1">
              <a:rPr lang="da-DK" smtClean="0"/>
              <a:pPr/>
              <a:t>29.04.2024</a:t>
            </a:fld>
            <a:endParaRPr lang="da-DK"/>
          </a:p>
        </p:txBody>
      </p:sp>
      <p:sp>
        <p:nvSpPr>
          <p:cNvPr id="4" name="Pladsholder til slidenummer 3">
            <a:extLst>
              <a:ext uri="{FF2B5EF4-FFF2-40B4-BE49-F238E27FC236}">
                <a16:creationId xmlns:a16="http://schemas.microsoft.com/office/drawing/2014/main" id="{26EE6083-CBE4-4245-A914-27FE14E32241}"/>
              </a:ext>
            </a:extLst>
          </p:cNvPr>
          <p:cNvSpPr>
            <a:spLocks noGrp="1"/>
          </p:cNvSpPr>
          <p:nvPr>
            <p:ph type="sldNum" sz="quarter" idx="11"/>
          </p:nvPr>
        </p:nvSpPr>
        <p:spPr/>
        <p:txBody>
          <a:bodyPr/>
          <a:lstStyle>
            <a:lvl1pPr>
              <a:defRPr>
                <a:solidFill>
                  <a:schemeClr val="bg1">
                    <a:lumMod val="50000"/>
                  </a:schemeClr>
                </a:solidFill>
              </a:defRPr>
            </a:lvl1pPr>
          </a:lstStyle>
          <a:p>
            <a:r>
              <a:rPr lang="en-GB"/>
              <a:t>￨   </a:t>
            </a:r>
            <a:fld id="{159A5DD1-94BC-8F49-AC76-73BE307D95E2}" type="slidenum">
              <a:rPr lang="en-GB" smtClean="0"/>
              <a:pPr/>
              <a:t>‹nr.›</a:t>
            </a:fld>
            <a:endParaRPr lang="en-GB"/>
          </a:p>
        </p:txBody>
      </p:sp>
      <p:sp>
        <p:nvSpPr>
          <p:cNvPr id="5" name="Pladsholder til sidefod 4">
            <a:extLst>
              <a:ext uri="{FF2B5EF4-FFF2-40B4-BE49-F238E27FC236}">
                <a16:creationId xmlns:a16="http://schemas.microsoft.com/office/drawing/2014/main" id="{FA7E99DE-E923-B645-8663-4135E3B25F03}"/>
              </a:ext>
            </a:extLst>
          </p:cNvPr>
          <p:cNvSpPr>
            <a:spLocks noGrp="1"/>
          </p:cNvSpPr>
          <p:nvPr>
            <p:ph type="ftr" sz="quarter" idx="12"/>
          </p:nvPr>
        </p:nvSpPr>
        <p:spPr/>
        <p:txBody>
          <a:bodyPr/>
          <a:lstStyle>
            <a:lvl1pPr>
              <a:defRPr>
                <a:solidFill>
                  <a:schemeClr val="bg1">
                    <a:lumMod val="50000"/>
                  </a:schemeClr>
                </a:solidFill>
              </a:defRPr>
            </a:lvl1pPr>
          </a:lstStyle>
          <a:p>
            <a:r>
              <a:rPr lang="da-DK"/>
              <a:t>RettighedsAlliancen   ￨</a:t>
            </a:r>
          </a:p>
        </p:txBody>
      </p:sp>
      <p:pic>
        <p:nvPicPr>
          <p:cNvPr id="7" name="Billede 6">
            <a:extLst>
              <a:ext uri="{FF2B5EF4-FFF2-40B4-BE49-F238E27FC236}">
                <a16:creationId xmlns:a16="http://schemas.microsoft.com/office/drawing/2014/main" id="{D93B72E0-5A34-564C-A3AD-3E2C06FED8B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934144" y="5204782"/>
            <a:ext cx="879803" cy="1399687"/>
          </a:xfrm>
          <a:prstGeom prst="rect">
            <a:avLst/>
          </a:prstGeom>
        </p:spPr>
      </p:pic>
      <p:sp>
        <p:nvSpPr>
          <p:cNvPr id="11" name="Pladsholder til tekst 10">
            <a:extLst>
              <a:ext uri="{FF2B5EF4-FFF2-40B4-BE49-F238E27FC236}">
                <a16:creationId xmlns:a16="http://schemas.microsoft.com/office/drawing/2014/main" id="{B8F6AAE4-555B-6644-8421-538A4FB7635F}"/>
              </a:ext>
            </a:extLst>
          </p:cNvPr>
          <p:cNvSpPr>
            <a:spLocks noGrp="1"/>
          </p:cNvSpPr>
          <p:nvPr>
            <p:ph type="body" sz="quarter" idx="13"/>
          </p:nvPr>
        </p:nvSpPr>
        <p:spPr>
          <a:xfrm>
            <a:off x="731838" y="1736725"/>
            <a:ext cx="7416800" cy="42132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4000583558"/>
      </p:ext>
    </p:extLst>
  </p:cSld>
  <p:clrMapOvr>
    <a:masterClrMapping/>
  </p:clrMapOvr>
  <p:transition spd="med">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kundær overskrift 3">
    <p:bg>
      <p:bgPr>
        <a:blipFill dpi="0" rotWithShape="1">
          <a:blip r:embed="rId2" cstate="screen">
            <a:lum/>
            <a:extLst>
              <a:ext uri="{28A0092B-C50C-407E-A947-70E740481C1C}">
                <a14:useLocalDpi xmlns:a14="http://schemas.microsoft.com/office/drawing/2010/main"/>
              </a:ext>
            </a:extLst>
          </a:blip>
          <a:srcRect/>
          <a:tile tx="-12700" ty="-12700" sx="100000" sy="100000" flip="none" algn="tl"/>
        </a:blipFill>
        <a:effectLst/>
      </p:bgPr>
    </p:bg>
    <p:spTree>
      <p:nvGrpSpPr>
        <p:cNvPr id="1" name=""/>
        <p:cNvGrpSpPr/>
        <p:nvPr/>
      </p:nvGrpSpPr>
      <p:grpSpPr>
        <a:xfrm>
          <a:off x="0" y="0"/>
          <a:ext cx="0" cy="0"/>
          <a:chOff x="0" y="0"/>
          <a:chExt cx="0" cy="0"/>
        </a:xfrm>
      </p:grpSpPr>
      <p:sp>
        <p:nvSpPr>
          <p:cNvPr id="9" name="Trekant 2">
            <a:extLst>
              <a:ext uri="{FF2B5EF4-FFF2-40B4-BE49-F238E27FC236}">
                <a16:creationId xmlns:a16="http://schemas.microsoft.com/office/drawing/2014/main" id="{2E46C503-BB6E-2140-B780-EA551D2CD6C5}"/>
              </a:ext>
            </a:extLst>
          </p:cNvPr>
          <p:cNvSpPr/>
          <p:nvPr userDrawn="1"/>
        </p:nvSpPr>
        <p:spPr>
          <a:xfrm>
            <a:off x="2501739" y="348633"/>
            <a:ext cx="9703324" cy="6509367"/>
          </a:xfrm>
          <a:custGeom>
            <a:avLst/>
            <a:gdLst>
              <a:gd name="connsiteX0" fmla="*/ 0 w 9703324"/>
              <a:gd name="connsiteY0" fmla="*/ 3436229 h 3436229"/>
              <a:gd name="connsiteX1" fmla="*/ 4851662 w 9703324"/>
              <a:gd name="connsiteY1" fmla="*/ 0 h 3436229"/>
              <a:gd name="connsiteX2" fmla="*/ 9703324 w 9703324"/>
              <a:gd name="connsiteY2" fmla="*/ 3436229 h 3436229"/>
              <a:gd name="connsiteX3" fmla="*/ 0 w 9703324"/>
              <a:gd name="connsiteY3" fmla="*/ 3436229 h 3436229"/>
              <a:gd name="connsiteX0" fmla="*/ 0 w 9703324"/>
              <a:gd name="connsiteY0" fmla="*/ 6509367 h 6509367"/>
              <a:gd name="connsiteX1" fmla="*/ 9697039 w 9703324"/>
              <a:gd name="connsiteY1" fmla="*/ 0 h 6509367"/>
              <a:gd name="connsiteX2" fmla="*/ 9703324 w 9703324"/>
              <a:gd name="connsiteY2" fmla="*/ 6509367 h 6509367"/>
              <a:gd name="connsiteX3" fmla="*/ 0 w 9703324"/>
              <a:gd name="connsiteY3" fmla="*/ 6509367 h 6509367"/>
            </a:gdLst>
            <a:ahLst/>
            <a:cxnLst>
              <a:cxn ang="0">
                <a:pos x="connsiteX0" y="connsiteY0"/>
              </a:cxn>
              <a:cxn ang="0">
                <a:pos x="connsiteX1" y="connsiteY1"/>
              </a:cxn>
              <a:cxn ang="0">
                <a:pos x="connsiteX2" y="connsiteY2"/>
              </a:cxn>
              <a:cxn ang="0">
                <a:pos x="connsiteX3" y="connsiteY3"/>
              </a:cxn>
            </a:cxnLst>
            <a:rect l="l" t="t" r="r" b="b"/>
            <a:pathLst>
              <a:path w="9703324" h="6509367">
                <a:moveTo>
                  <a:pt x="0" y="6509367"/>
                </a:moveTo>
                <a:lnTo>
                  <a:pt x="9697039" y="0"/>
                </a:lnTo>
                <a:lnTo>
                  <a:pt x="9703324" y="6509367"/>
                </a:lnTo>
                <a:lnTo>
                  <a:pt x="0" y="650936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Raleway" pitchFamily="2" charset="77"/>
            </a:endParaRPr>
          </a:p>
        </p:txBody>
      </p:sp>
      <p:pic>
        <p:nvPicPr>
          <p:cNvPr id="8" name="Billede 7">
            <a:extLst>
              <a:ext uri="{FF2B5EF4-FFF2-40B4-BE49-F238E27FC236}">
                <a16:creationId xmlns:a16="http://schemas.microsoft.com/office/drawing/2014/main" id="{61099CBE-64D3-9D4F-8B8E-BA01F3A701E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8018" y="307009"/>
            <a:ext cx="445568" cy="684883"/>
          </a:xfrm>
          <a:prstGeom prst="rect">
            <a:avLst/>
          </a:prstGeom>
        </p:spPr>
      </p:pic>
      <p:sp>
        <p:nvSpPr>
          <p:cNvPr id="6" name="Pladsholder til dato 5">
            <a:extLst>
              <a:ext uri="{FF2B5EF4-FFF2-40B4-BE49-F238E27FC236}">
                <a16:creationId xmlns:a16="http://schemas.microsoft.com/office/drawing/2014/main" id="{5252AF2A-8162-5A4E-8991-DCC9CBA2B22F}"/>
              </a:ext>
            </a:extLst>
          </p:cNvPr>
          <p:cNvSpPr>
            <a:spLocks noGrp="1"/>
          </p:cNvSpPr>
          <p:nvPr>
            <p:ph type="dt" sz="half" idx="15"/>
          </p:nvPr>
        </p:nvSpPr>
        <p:spPr/>
        <p:txBody>
          <a:bodyPr/>
          <a:lstStyle/>
          <a:p>
            <a:pPr algn="ctr"/>
            <a:fld id="{17FC77BF-24D1-DE4C-A297-3E9E989EE781}" type="datetime1">
              <a:rPr lang="da-DK" smtClean="0"/>
              <a:pPr algn="ctr"/>
              <a:t>29.04.2024</a:t>
            </a:fld>
            <a:endParaRPr lang="da-DK"/>
          </a:p>
        </p:txBody>
      </p:sp>
      <p:sp>
        <p:nvSpPr>
          <p:cNvPr id="11" name="Pladsholder til sidefod 10">
            <a:extLst>
              <a:ext uri="{FF2B5EF4-FFF2-40B4-BE49-F238E27FC236}">
                <a16:creationId xmlns:a16="http://schemas.microsoft.com/office/drawing/2014/main" id="{5C71BF69-D457-2A49-990E-8729D6695786}"/>
              </a:ext>
            </a:extLst>
          </p:cNvPr>
          <p:cNvSpPr>
            <a:spLocks noGrp="1"/>
          </p:cNvSpPr>
          <p:nvPr>
            <p:ph type="ftr" sz="quarter" idx="16"/>
          </p:nvPr>
        </p:nvSpPr>
        <p:spPr/>
        <p:txBody>
          <a:bodyPr/>
          <a:lstStyle/>
          <a:p>
            <a:r>
              <a:rPr lang="da-DK"/>
              <a:t>RettighedsAlliancen   ￨</a:t>
            </a:r>
          </a:p>
        </p:txBody>
      </p:sp>
      <p:sp>
        <p:nvSpPr>
          <p:cNvPr id="12" name="Pladsholder til slidenummer 11">
            <a:extLst>
              <a:ext uri="{FF2B5EF4-FFF2-40B4-BE49-F238E27FC236}">
                <a16:creationId xmlns:a16="http://schemas.microsoft.com/office/drawing/2014/main" id="{521D4410-ED99-7E45-A629-2933EAF64A39}"/>
              </a:ext>
            </a:extLst>
          </p:cNvPr>
          <p:cNvSpPr>
            <a:spLocks noGrp="1"/>
          </p:cNvSpPr>
          <p:nvPr>
            <p:ph type="sldNum" sz="quarter" idx="17"/>
          </p:nvPr>
        </p:nvSpPr>
        <p:spPr/>
        <p:txBody>
          <a:bodyPr/>
          <a:lstStyle/>
          <a:p>
            <a:r>
              <a:rPr lang="da-DK"/>
              <a:t>￨   </a:t>
            </a:r>
            <a:fld id="{159A5DD1-94BC-8F49-AC76-73BE307D95E2}" type="slidenum">
              <a:rPr lang="da-DK" smtClean="0"/>
              <a:pPr/>
              <a:t>‹nr.›</a:t>
            </a:fld>
            <a:endParaRPr lang="da-DK"/>
          </a:p>
        </p:txBody>
      </p:sp>
      <p:sp>
        <p:nvSpPr>
          <p:cNvPr id="18" name="Titel 1">
            <a:extLst>
              <a:ext uri="{FF2B5EF4-FFF2-40B4-BE49-F238E27FC236}">
                <a16:creationId xmlns:a16="http://schemas.microsoft.com/office/drawing/2014/main" id="{C20DD10A-2E3B-3349-AF8A-0C94777093C7}"/>
              </a:ext>
            </a:extLst>
          </p:cNvPr>
          <p:cNvSpPr>
            <a:spLocks noGrp="1"/>
          </p:cNvSpPr>
          <p:nvPr>
            <p:ph type="title"/>
          </p:nvPr>
        </p:nvSpPr>
        <p:spPr>
          <a:xfrm>
            <a:off x="4337603" y="5518385"/>
            <a:ext cx="7411484" cy="971316"/>
          </a:xfrm>
        </p:spPr>
        <p:txBody>
          <a:bodyPr anchor="b"/>
          <a:lstStyle>
            <a:lvl1pPr algn="r">
              <a:defRPr sz="3000"/>
            </a:lvl1pPr>
          </a:lstStyle>
          <a:p>
            <a:r>
              <a:rPr lang="da-DK"/>
              <a:t>Klik for at redigere titeltypografien i masteren</a:t>
            </a:r>
          </a:p>
        </p:txBody>
      </p:sp>
      <p:sp>
        <p:nvSpPr>
          <p:cNvPr id="10" name="Pladsholder til tekst 3">
            <a:extLst>
              <a:ext uri="{FF2B5EF4-FFF2-40B4-BE49-F238E27FC236}">
                <a16:creationId xmlns:a16="http://schemas.microsoft.com/office/drawing/2014/main" id="{DF96D467-D271-8D46-9726-C88B722C5990}"/>
              </a:ext>
            </a:extLst>
          </p:cNvPr>
          <p:cNvSpPr>
            <a:spLocks noGrp="1"/>
          </p:cNvSpPr>
          <p:nvPr>
            <p:ph type="body" sz="quarter" idx="19"/>
          </p:nvPr>
        </p:nvSpPr>
        <p:spPr>
          <a:xfrm>
            <a:off x="7696199" y="3644900"/>
            <a:ext cx="4052888" cy="1748159"/>
          </a:xfrm>
          <a:prstGeom prst="rect">
            <a:avLst/>
          </a:prstGeom>
        </p:spPr>
        <p:txBody>
          <a:bodyPr lIns="0" tIns="0" rIns="0" bIns="0" anchor="b"/>
          <a:lstStyle>
            <a:lvl1pPr algn="r">
              <a:defRPr/>
            </a:lvl1pPr>
            <a:lvl2pPr algn="r">
              <a:defRPr/>
            </a:lvl2pPr>
            <a:lvl3pPr algn="r">
              <a:defRPr/>
            </a:lvl3pPr>
            <a:lvl4pPr algn="r">
              <a:defRPr/>
            </a:lvl4pPr>
            <a:lvl5pPr algn="r">
              <a:defRPr/>
            </a:lvl5pPr>
          </a:lstStyle>
          <a:p>
            <a:pPr lvl="0"/>
            <a:r>
              <a:rPr lang="da-DK"/>
              <a:t>Klik for at redigere teksttypografierne i masteren</a:t>
            </a:r>
          </a:p>
        </p:txBody>
      </p:sp>
    </p:spTree>
    <p:extLst>
      <p:ext uri="{BB962C8B-B14F-4D97-AF65-F5344CB8AC3E}">
        <p14:creationId xmlns:p14="http://schemas.microsoft.com/office/powerpoint/2010/main" val="1622592"/>
      </p:ext>
    </p:extLst>
  </p:cSld>
  <p:clrMapOvr>
    <a:masterClrMapping/>
  </p:clrMapOvr>
  <p:transition spd="med">
    <p:push dir="u"/>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Afsnit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ekstfelt 6">
            <a:extLst>
              <a:ext uri="{FF2B5EF4-FFF2-40B4-BE49-F238E27FC236}">
                <a16:creationId xmlns:a16="http://schemas.microsoft.com/office/drawing/2014/main" id="{85FF3212-46CA-8C4C-8481-A4124C83C7C9}"/>
              </a:ext>
            </a:extLst>
          </p:cNvPr>
          <p:cNvSpPr txBox="1"/>
          <p:nvPr/>
        </p:nvSpPr>
        <p:spPr>
          <a:xfrm>
            <a:off x="13480473" y="69273"/>
            <a:ext cx="184731" cy="369332"/>
          </a:xfrm>
          <a:prstGeom prst="rect">
            <a:avLst/>
          </a:prstGeom>
          <a:noFill/>
        </p:spPr>
        <p:txBody>
          <a:bodyPr wrap="none" rtlCol="0">
            <a:spAutoFit/>
          </a:bodyPr>
          <a:lstStyle/>
          <a:p>
            <a:endParaRPr lang="da-DK"/>
          </a:p>
        </p:txBody>
      </p:sp>
      <p:sp>
        <p:nvSpPr>
          <p:cNvPr id="9" name="Pladsholder til dato 8">
            <a:extLst>
              <a:ext uri="{FF2B5EF4-FFF2-40B4-BE49-F238E27FC236}">
                <a16:creationId xmlns:a16="http://schemas.microsoft.com/office/drawing/2014/main" id="{05D97084-D2C5-7345-B402-1D48443488B4}"/>
              </a:ext>
            </a:extLst>
          </p:cNvPr>
          <p:cNvSpPr>
            <a:spLocks noGrp="1"/>
          </p:cNvSpPr>
          <p:nvPr>
            <p:ph type="dt" sz="half" idx="13"/>
          </p:nvPr>
        </p:nvSpPr>
        <p:spPr/>
        <p:txBody>
          <a:bodyPr/>
          <a:lstStyle>
            <a:lvl1pPr>
              <a:defRPr>
                <a:solidFill>
                  <a:schemeClr val="bg1">
                    <a:lumMod val="50000"/>
                  </a:schemeClr>
                </a:solidFill>
              </a:defRPr>
            </a:lvl1pPr>
          </a:lstStyle>
          <a:p>
            <a:fld id="{E7C0FDD3-7F91-8E4C-A78E-9D076CCBFF8C}" type="datetimeFigureOut">
              <a:rPr lang="da-DK" smtClean="0"/>
              <a:t>29.04.2024</a:t>
            </a:fld>
            <a:endParaRPr lang="da-DK"/>
          </a:p>
        </p:txBody>
      </p:sp>
      <p:sp>
        <p:nvSpPr>
          <p:cNvPr id="11" name="Pladsholder til sidefod 10">
            <a:extLst>
              <a:ext uri="{FF2B5EF4-FFF2-40B4-BE49-F238E27FC236}">
                <a16:creationId xmlns:a16="http://schemas.microsoft.com/office/drawing/2014/main" id="{646F724A-E585-594F-AAA0-638BC4118C89}"/>
              </a:ext>
            </a:extLst>
          </p:cNvPr>
          <p:cNvSpPr>
            <a:spLocks noGrp="1"/>
          </p:cNvSpPr>
          <p:nvPr>
            <p:ph type="ftr" sz="quarter" idx="14"/>
          </p:nvPr>
        </p:nvSpPr>
        <p:spPr/>
        <p:txBody>
          <a:bodyPr/>
          <a:lstStyle>
            <a:lvl1pPr>
              <a:defRPr>
                <a:solidFill>
                  <a:schemeClr val="bg1">
                    <a:lumMod val="50000"/>
                  </a:schemeClr>
                </a:solidFill>
              </a:defRPr>
            </a:lvl1pPr>
          </a:lstStyle>
          <a:p>
            <a:endParaRPr lang="da-DK"/>
          </a:p>
        </p:txBody>
      </p:sp>
      <p:sp>
        <p:nvSpPr>
          <p:cNvPr id="12" name="Pladsholder til slidenummer 11">
            <a:extLst>
              <a:ext uri="{FF2B5EF4-FFF2-40B4-BE49-F238E27FC236}">
                <a16:creationId xmlns:a16="http://schemas.microsoft.com/office/drawing/2014/main" id="{05BF3429-E511-5E41-BA9B-E9185943595D}"/>
              </a:ext>
            </a:extLst>
          </p:cNvPr>
          <p:cNvSpPr>
            <a:spLocks noGrp="1"/>
          </p:cNvSpPr>
          <p:nvPr>
            <p:ph type="sldNum" sz="quarter" idx="15"/>
          </p:nvPr>
        </p:nvSpPr>
        <p:spPr/>
        <p:txBody>
          <a:bodyPr/>
          <a:lstStyle>
            <a:lvl1pPr>
              <a:defRPr>
                <a:solidFill>
                  <a:schemeClr val="bg1">
                    <a:lumMod val="50000"/>
                  </a:schemeClr>
                </a:solidFill>
              </a:defRPr>
            </a:lvl1pPr>
          </a:lstStyle>
          <a:p>
            <a:fld id="{4CAE7064-8F39-1B44-A3EE-4608F6ADFAD8}" type="slidenum">
              <a:rPr lang="da-DK" smtClean="0"/>
              <a:t>‹nr.›</a:t>
            </a:fld>
            <a:endParaRPr lang="da-DK"/>
          </a:p>
        </p:txBody>
      </p:sp>
      <p:sp>
        <p:nvSpPr>
          <p:cNvPr id="13" name="Trekant 2">
            <a:extLst>
              <a:ext uri="{FF2B5EF4-FFF2-40B4-BE49-F238E27FC236}">
                <a16:creationId xmlns:a16="http://schemas.microsoft.com/office/drawing/2014/main" id="{5D3A471F-EDF9-904F-9036-3DE90B59D995}"/>
              </a:ext>
            </a:extLst>
          </p:cNvPr>
          <p:cNvSpPr/>
          <p:nvPr/>
        </p:nvSpPr>
        <p:spPr>
          <a:xfrm>
            <a:off x="9934679" y="5338413"/>
            <a:ext cx="2267712" cy="1521269"/>
          </a:xfrm>
          <a:custGeom>
            <a:avLst/>
            <a:gdLst>
              <a:gd name="connsiteX0" fmla="*/ 0 w 9703324"/>
              <a:gd name="connsiteY0" fmla="*/ 3436229 h 3436229"/>
              <a:gd name="connsiteX1" fmla="*/ 4851662 w 9703324"/>
              <a:gd name="connsiteY1" fmla="*/ 0 h 3436229"/>
              <a:gd name="connsiteX2" fmla="*/ 9703324 w 9703324"/>
              <a:gd name="connsiteY2" fmla="*/ 3436229 h 3436229"/>
              <a:gd name="connsiteX3" fmla="*/ 0 w 9703324"/>
              <a:gd name="connsiteY3" fmla="*/ 3436229 h 3436229"/>
              <a:gd name="connsiteX0" fmla="*/ 0 w 9703324"/>
              <a:gd name="connsiteY0" fmla="*/ 6509367 h 6509367"/>
              <a:gd name="connsiteX1" fmla="*/ 9697039 w 9703324"/>
              <a:gd name="connsiteY1" fmla="*/ 0 h 6509367"/>
              <a:gd name="connsiteX2" fmla="*/ 9703324 w 9703324"/>
              <a:gd name="connsiteY2" fmla="*/ 6509367 h 6509367"/>
              <a:gd name="connsiteX3" fmla="*/ 0 w 9703324"/>
              <a:gd name="connsiteY3" fmla="*/ 6509367 h 6509367"/>
            </a:gdLst>
            <a:ahLst/>
            <a:cxnLst>
              <a:cxn ang="0">
                <a:pos x="connsiteX0" y="connsiteY0"/>
              </a:cxn>
              <a:cxn ang="0">
                <a:pos x="connsiteX1" y="connsiteY1"/>
              </a:cxn>
              <a:cxn ang="0">
                <a:pos x="connsiteX2" y="connsiteY2"/>
              </a:cxn>
              <a:cxn ang="0">
                <a:pos x="connsiteX3" y="connsiteY3"/>
              </a:cxn>
            </a:cxnLst>
            <a:rect l="l" t="t" r="r" b="b"/>
            <a:pathLst>
              <a:path w="9703324" h="6509367">
                <a:moveTo>
                  <a:pt x="0" y="6509367"/>
                </a:moveTo>
                <a:lnTo>
                  <a:pt x="9697039" y="0"/>
                </a:lnTo>
                <a:lnTo>
                  <a:pt x="9703324" y="6509367"/>
                </a:lnTo>
                <a:lnTo>
                  <a:pt x="0" y="6509367"/>
                </a:lnTo>
                <a:close/>
              </a:path>
            </a:pathLst>
          </a:cu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b="0" i="0">
              <a:latin typeface="Raleway" pitchFamily="2" charset="77"/>
            </a:endParaRPr>
          </a:p>
        </p:txBody>
      </p:sp>
      <p:sp>
        <p:nvSpPr>
          <p:cNvPr id="15" name="Pladsholder til tekst 11">
            <a:extLst>
              <a:ext uri="{FF2B5EF4-FFF2-40B4-BE49-F238E27FC236}">
                <a16:creationId xmlns:a16="http://schemas.microsoft.com/office/drawing/2014/main" id="{D8F15E13-E413-A047-BD7A-CE8D305029B4}"/>
              </a:ext>
            </a:extLst>
          </p:cNvPr>
          <p:cNvSpPr>
            <a:spLocks noGrp="1"/>
          </p:cNvSpPr>
          <p:nvPr>
            <p:ph type="body" sz="quarter" idx="16" hasCustomPrompt="1"/>
          </p:nvPr>
        </p:nvSpPr>
        <p:spPr>
          <a:xfrm>
            <a:off x="1572019" y="4412973"/>
            <a:ext cx="8833554" cy="1032151"/>
          </a:xfrm>
        </p:spPr>
        <p:txBody>
          <a:bodyPr lIns="0" tIns="0" rIns="0" bIns="0"/>
          <a:lstStyle>
            <a:lvl1pPr algn="ctr">
              <a:defRPr sz="2400" b="1">
                <a:solidFill>
                  <a:schemeClr val="accent3"/>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da-DK"/>
              <a:t>Indsæt sekundær overskrift</a:t>
            </a:r>
          </a:p>
        </p:txBody>
      </p:sp>
      <p:sp>
        <p:nvSpPr>
          <p:cNvPr id="16" name="Titel 1">
            <a:extLst>
              <a:ext uri="{FF2B5EF4-FFF2-40B4-BE49-F238E27FC236}">
                <a16:creationId xmlns:a16="http://schemas.microsoft.com/office/drawing/2014/main" id="{FBFE8B27-16F0-CC40-A31D-0BFA549FAA85}"/>
              </a:ext>
            </a:extLst>
          </p:cNvPr>
          <p:cNvSpPr>
            <a:spLocks noGrp="1"/>
          </p:cNvSpPr>
          <p:nvPr>
            <p:ph type="title" hasCustomPrompt="1"/>
          </p:nvPr>
        </p:nvSpPr>
        <p:spPr>
          <a:xfrm>
            <a:off x="1572019" y="2469736"/>
            <a:ext cx="8833554" cy="1848018"/>
          </a:xfrm>
        </p:spPr>
        <p:txBody>
          <a:bodyPr anchor="b"/>
          <a:lstStyle>
            <a:lvl1pPr algn="ctr">
              <a:defRPr sz="6600" b="1">
                <a:solidFill>
                  <a:schemeClr val="accent3"/>
                </a:solidFill>
              </a:defRPr>
            </a:lvl1pPr>
          </a:lstStyle>
          <a:p>
            <a:r>
              <a:rPr lang="da-DK"/>
              <a:t>AFSNITSOVERSKRIFT</a:t>
            </a:r>
          </a:p>
        </p:txBody>
      </p:sp>
    </p:spTree>
    <p:extLst>
      <p:ext uri="{BB962C8B-B14F-4D97-AF65-F5344CB8AC3E}">
        <p14:creationId xmlns:p14="http://schemas.microsoft.com/office/powerpoint/2010/main" val="1346487419"/>
      </p:ext>
    </p:extLst>
  </p:cSld>
  <p:clrMapOvr>
    <a:masterClrMapping/>
  </p:clrMapOvr>
  <p:transition spd="med">
    <p:push dir="u"/>
  </p:transition>
  <p:extLst>
    <p:ext uri="{DCECCB84-F9BA-43D5-87BE-67443E8EF086}">
      <p15:sldGuideLst xmlns:p15="http://schemas.microsoft.com/office/powerpoint/2012/main"/>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afsnitsoverskrift 4">
    <p:bg>
      <p:bgPr>
        <a:blipFill dpi="0" rotWithShape="1">
          <a:blip r:embed="rId2" cstate="screen">
            <a:extLst>
              <a:ext uri="{BEBA8EAE-BF5A-486C-A8C5-ECC9F3942E4B}">
                <a14:imgProps xmlns:a14="http://schemas.microsoft.com/office/drawing/2010/main">
                  <a14:imgLayer r:embed="rId3">
                    <a14:imgEffect>
                      <a14:saturation sat="10000"/>
                    </a14:imgEffect>
                    <a14:imgEffect>
                      <a14:brightnessContrast bright="-41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ladsholder til dato 2">
            <a:extLst>
              <a:ext uri="{FF2B5EF4-FFF2-40B4-BE49-F238E27FC236}">
                <a16:creationId xmlns:a16="http://schemas.microsoft.com/office/drawing/2014/main" id="{6320358C-AD31-014A-B261-9E53D8E21C34}"/>
              </a:ext>
            </a:extLst>
          </p:cNvPr>
          <p:cNvSpPr>
            <a:spLocks noGrp="1"/>
          </p:cNvSpPr>
          <p:nvPr>
            <p:ph type="dt" sz="half" idx="10"/>
          </p:nvPr>
        </p:nvSpPr>
        <p:spPr/>
        <p:txBody>
          <a:bodyPr/>
          <a:lstStyle/>
          <a:p>
            <a:fld id="{E7C0FDD3-7F91-8E4C-A78E-9D076CCBFF8C}" type="datetimeFigureOut">
              <a:rPr lang="da-DK" smtClean="0"/>
              <a:t>29.04.2024</a:t>
            </a:fld>
            <a:endParaRPr lang="da-DK"/>
          </a:p>
        </p:txBody>
      </p:sp>
      <p:sp>
        <p:nvSpPr>
          <p:cNvPr id="4" name="Pladsholder til slidenummer 3">
            <a:extLst>
              <a:ext uri="{FF2B5EF4-FFF2-40B4-BE49-F238E27FC236}">
                <a16:creationId xmlns:a16="http://schemas.microsoft.com/office/drawing/2014/main" id="{502E5624-52B4-0841-A9BC-AA1C7AB7282E}"/>
              </a:ext>
            </a:extLst>
          </p:cNvPr>
          <p:cNvSpPr>
            <a:spLocks noGrp="1"/>
          </p:cNvSpPr>
          <p:nvPr>
            <p:ph type="sldNum" sz="quarter" idx="11"/>
          </p:nvPr>
        </p:nvSpPr>
        <p:spPr/>
        <p:txBody>
          <a:bodyPr/>
          <a:lstStyle/>
          <a:p>
            <a:fld id="{4CAE7064-8F39-1B44-A3EE-4608F6ADFAD8}" type="slidenum">
              <a:rPr lang="da-DK" smtClean="0"/>
              <a:t>‹nr.›</a:t>
            </a:fld>
            <a:endParaRPr lang="da-DK"/>
          </a:p>
        </p:txBody>
      </p:sp>
      <p:sp>
        <p:nvSpPr>
          <p:cNvPr id="5" name="Pladsholder til sidefod 4">
            <a:extLst>
              <a:ext uri="{FF2B5EF4-FFF2-40B4-BE49-F238E27FC236}">
                <a16:creationId xmlns:a16="http://schemas.microsoft.com/office/drawing/2014/main" id="{81F8A600-3278-4844-A850-5CF911004E86}"/>
              </a:ext>
            </a:extLst>
          </p:cNvPr>
          <p:cNvSpPr>
            <a:spLocks noGrp="1"/>
          </p:cNvSpPr>
          <p:nvPr>
            <p:ph type="ftr" sz="quarter" idx="12"/>
          </p:nvPr>
        </p:nvSpPr>
        <p:spPr/>
        <p:txBody>
          <a:bodyPr/>
          <a:lstStyle/>
          <a:p>
            <a:endParaRPr lang="da-DK"/>
          </a:p>
        </p:txBody>
      </p:sp>
      <p:sp>
        <p:nvSpPr>
          <p:cNvPr id="9" name="Trekant 2">
            <a:extLst>
              <a:ext uri="{FF2B5EF4-FFF2-40B4-BE49-F238E27FC236}">
                <a16:creationId xmlns:a16="http://schemas.microsoft.com/office/drawing/2014/main" id="{B80B218C-6425-F342-B0A7-96A7DFF5EEB9}"/>
              </a:ext>
            </a:extLst>
          </p:cNvPr>
          <p:cNvSpPr/>
          <p:nvPr/>
        </p:nvSpPr>
        <p:spPr>
          <a:xfrm>
            <a:off x="10914837" y="6000416"/>
            <a:ext cx="1290226" cy="865534"/>
          </a:xfrm>
          <a:custGeom>
            <a:avLst/>
            <a:gdLst>
              <a:gd name="connsiteX0" fmla="*/ 0 w 9703324"/>
              <a:gd name="connsiteY0" fmla="*/ 3436229 h 3436229"/>
              <a:gd name="connsiteX1" fmla="*/ 4851662 w 9703324"/>
              <a:gd name="connsiteY1" fmla="*/ 0 h 3436229"/>
              <a:gd name="connsiteX2" fmla="*/ 9703324 w 9703324"/>
              <a:gd name="connsiteY2" fmla="*/ 3436229 h 3436229"/>
              <a:gd name="connsiteX3" fmla="*/ 0 w 9703324"/>
              <a:gd name="connsiteY3" fmla="*/ 3436229 h 3436229"/>
              <a:gd name="connsiteX0" fmla="*/ 0 w 9703324"/>
              <a:gd name="connsiteY0" fmla="*/ 6509367 h 6509367"/>
              <a:gd name="connsiteX1" fmla="*/ 9697039 w 9703324"/>
              <a:gd name="connsiteY1" fmla="*/ 0 h 6509367"/>
              <a:gd name="connsiteX2" fmla="*/ 9703324 w 9703324"/>
              <a:gd name="connsiteY2" fmla="*/ 6509367 h 6509367"/>
              <a:gd name="connsiteX3" fmla="*/ 0 w 9703324"/>
              <a:gd name="connsiteY3" fmla="*/ 6509367 h 6509367"/>
            </a:gdLst>
            <a:ahLst/>
            <a:cxnLst>
              <a:cxn ang="0">
                <a:pos x="connsiteX0" y="connsiteY0"/>
              </a:cxn>
              <a:cxn ang="0">
                <a:pos x="connsiteX1" y="connsiteY1"/>
              </a:cxn>
              <a:cxn ang="0">
                <a:pos x="connsiteX2" y="connsiteY2"/>
              </a:cxn>
              <a:cxn ang="0">
                <a:pos x="connsiteX3" y="connsiteY3"/>
              </a:cxn>
            </a:cxnLst>
            <a:rect l="l" t="t" r="r" b="b"/>
            <a:pathLst>
              <a:path w="9703324" h="6509367">
                <a:moveTo>
                  <a:pt x="0" y="6509367"/>
                </a:moveTo>
                <a:lnTo>
                  <a:pt x="9697039" y="0"/>
                </a:lnTo>
                <a:lnTo>
                  <a:pt x="9703324" y="6509367"/>
                </a:lnTo>
                <a:lnTo>
                  <a:pt x="0" y="6509367"/>
                </a:lnTo>
                <a:close/>
              </a:path>
            </a:pathLst>
          </a:cu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b="0" i="0">
              <a:latin typeface="Raleway" pitchFamily="2" charset="77"/>
            </a:endParaRPr>
          </a:p>
        </p:txBody>
      </p:sp>
      <p:sp>
        <p:nvSpPr>
          <p:cNvPr id="10" name="Pladsholder til tekst 11">
            <a:extLst>
              <a:ext uri="{FF2B5EF4-FFF2-40B4-BE49-F238E27FC236}">
                <a16:creationId xmlns:a16="http://schemas.microsoft.com/office/drawing/2014/main" id="{11CC9C19-11D7-E847-ACA9-9A1D3B6B66D0}"/>
              </a:ext>
            </a:extLst>
          </p:cNvPr>
          <p:cNvSpPr>
            <a:spLocks noGrp="1"/>
          </p:cNvSpPr>
          <p:nvPr>
            <p:ph type="body" sz="quarter" idx="13" hasCustomPrompt="1"/>
          </p:nvPr>
        </p:nvSpPr>
        <p:spPr>
          <a:xfrm>
            <a:off x="1572019" y="4412973"/>
            <a:ext cx="8833554" cy="1032151"/>
          </a:xfrm>
        </p:spPr>
        <p:txBody>
          <a:bodyPr lIns="0" tIns="0" rIns="0" bIns="0"/>
          <a:lstStyle>
            <a:lvl1pPr algn="ctr">
              <a:defRPr sz="2400" b="1">
                <a:solidFill>
                  <a:schemeClr val="accent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da-DK"/>
              <a:t>Indsæt sekundær overskrift</a:t>
            </a:r>
          </a:p>
        </p:txBody>
      </p:sp>
      <p:sp>
        <p:nvSpPr>
          <p:cNvPr id="8" name="Titel 1">
            <a:extLst>
              <a:ext uri="{FF2B5EF4-FFF2-40B4-BE49-F238E27FC236}">
                <a16:creationId xmlns:a16="http://schemas.microsoft.com/office/drawing/2014/main" id="{2ECCF71C-E329-2C44-B9FC-EDF0E6D163DD}"/>
              </a:ext>
            </a:extLst>
          </p:cNvPr>
          <p:cNvSpPr>
            <a:spLocks noGrp="1"/>
          </p:cNvSpPr>
          <p:nvPr>
            <p:ph type="title" hasCustomPrompt="1"/>
          </p:nvPr>
        </p:nvSpPr>
        <p:spPr>
          <a:xfrm>
            <a:off x="1561687" y="2445027"/>
            <a:ext cx="8833554" cy="1848018"/>
          </a:xfrm>
        </p:spPr>
        <p:txBody>
          <a:bodyPr anchor="b"/>
          <a:lstStyle>
            <a:lvl1pPr algn="ctr">
              <a:defRPr sz="6600" b="1">
                <a:solidFill>
                  <a:schemeClr val="accent1"/>
                </a:solidFill>
              </a:defRPr>
            </a:lvl1pPr>
          </a:lstStyle>
          <a:p>
            <a:r>
              <a:rPr lang="da-DK"/>
              <a:t>AFSNITSOVERSKRIFT</a:t>
            </a:r>
          </a:p>
        </p:txBody>
      </p:sp>
    </p:spTree>
    <p:extLst>
      <p:ext uri="{BB962C8B-B14F-4D97-AF65-F5344CB8AC3E}">
        <p14:creationId xmlns:p14="http://schemas.microsoft.com/office/powerpoint/2010/main" val="2489938567"/>
      </p:ext>
    </p:extLst>
  </p:cSld>
  <p:clrMapOvr>
    <a:masterClrMapping/>
  </p:clrMapOvr>
  <p:transition spd="med">
    <p:push dir="u"/>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afsnit 3">
    <p:bg>
      <p:bgPr>
        <a:blipFill dpi="0" rotWithShape="1">
          <a:blip r:embed="rId2" cstate="screen">
            <a:alphaModFix amt="82251"/>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Pladsholder til dato 5">
            <a:extLst>
              <a:ext uri="{FF2B5EF4-FFF2-40B4-BE49-F238E27FC236}">
                <a16:creationId xmlns:a16="http://schemas.microsoft.com/office/drawing/2014/main" id="{73CFEBEC-A828-2946-A501-DD6DFE380D29}"/>
              </a:ext>
            </a:extLst>
          </p:cNvPr>
          <p:cNvSpPr>
            <a:spLocks noGrp="1"/>
          </p:cNvSpPr>
          <p:nvPr>
            <p:ph type="dt" sz="half" idx="10"/>
          </p:nvPr>
        </p:nvSpPr>
        <p:spPr/>
        <p:txBody>
          <a:bodyPr/>
          <a:lstStyle>
            <a:lvl1pPr>
              <a:defRPr>
                <a:solidFill>
                  <a:schemeClr val="bg1">
                    <a:lumMod val="50000"/>
                  </a:schemeClr>
                </a:solidFill>
              </a:defRPr>
            </a:lvl1pPr>
          </a:lstStyle>
          <a:p>
            <a:fld id="{E7C0FDD3-7F91-8E4C-A78E-9D076CCBFF8C}" type="datetimeFigureOut">
              <a:rPr lang="da-DK" smtClean="0"/>
              <a:t>29.04.2024</a:t>
            </a:fld>
            <a:endParaRPr lang="da-DK"/>
          </a:p>
        </p:txBody>
      </p:sp>
      <p:sp>
        <p:nvSpPr>
          <p:cNvPr id="7" name="Pladsholder til sidefod 6">
            <a:extLst>
              <a:ext uri="{FF2B5EF4-FFF2-40B4-BE49-F238E27FC236}">
                <a16:creationId xmlns:a16="http://schemas.microsoft.com/office/drawing/2014/main" id="{1E986EDF-13AE-994D-B823-A4221156EC88}"/>
              </a:ext>
            </a:extLst>
          </p:cNvPr>
          <p:cNvSpPr>
            <a:spLocks noGrp="1"/>
          </p:cNvSpPr>
          <p:nvPr>
            <p:ph type="ftr" sz="quarter" idx="11"/>
          </p:nvPr>
        </p:nvSpPr>
        <p:spPr/>
        <p:txBody>
          <a:bodyPr/>
          <a:lstStyle>
            <a:lvl1pPr>
              <a:defRPr>
                <a:solidFill>
                  <a:schemeClr val="bg1">
                    <a:lumMod val="50000"/>
                  </a:schemeClr>
                </a:solidFill>
              </a:defRPr>
            </a:lvl1pPr>
          </a:lstStyle>
          <a:p>
            <a:endParaRPr lang="da-DK"/>
          </a:p>
        </p:txBody>
      </p:sp>
      <p:sp>
        <p:nvSpPr>
          <p:cNvPr id="10" name="Pladsholder til slidenummer 9">
            <a:extLst>
              <a:ext uri="{FF2B5EF4-FFF2-40B4-BE49-F238E27FC236}">
                <a16:creationId xmlns:a16="http://schemas.microsoft.com/office/drawing/2014/main" id="{9F8F27EC-B102-7C40-B53B-25A6E1421F31}"/>
              </a:ext>
            </a:extLst>
          </p:cNvPr>
          <p:cNvSpPr>
            <a:spLocks noGrp="1"/>
          </p:cNvSpPr>
          <p:nvPr>
            <p:ph type="sldNum" sz="quarter" idx="12"/>
          </p:nvPr>
        </p:nvSpPr>
        <p:spPr/>
        <p:txBody>
          <a:bodyPr/>
          <a:lstStyle>
            <a:lvl1pPr>
              <a:defRPr>
                <a:solidFill>
                  <a:schemeClr val="bg1">
                    <a:lumMod val="50000"/>
                  </a:schemeClr>
                </a:solidFill>
              </a:defRPr>
            </a:lvl1pPr>
          </a:lstStyle>
          <a:p>
            <a:fld id="{4CAE7064-8F39-1B44-A3EE-4608F6ADFAD8}" type="slidenum">
              <a:rPr lang="da-DK" smtClean="0"/>
              <a:t>‹nr.›</a:t>
            </a:fld>
            <a:endParaRPr lang="da-DK"/>
          </a:p>
        </p:txBody>
      </p:sp>
      <p:sp>
        <p:nvSpPr>
          <p:cNvPr id="12" name="Trekant 2">
            <a:extLst>
              <a:ext uri="{FF2B5EF4-FFF2-40B4-BE49-F238E27FC236}">
                <a16:creationId xmlns:a16="http://schemas.microsoft.com/office/drawing/2014/main" id="{29220125-0E7C-9648-8130-ED761F0BD939}"/>
              </a:ext>
            </a:extLst>
          </p:cNvPr>
          <p:cNvSpPr/>
          <p:nvPr/>
        </p:nvSpPr>
        <p:spPr>
          <a:xfrm>
            <a:off x="9934679" y="5338413"/>
            <a:ext cx="2267712" cy="1521269"/>
          </a:xfrm>
          <a:custGeom>
            <a:avLst/>
            <a:gdLst>
              <a:gd name="connsiteX0" fmla="*/ 0 w 9703324"/>
              <a:gd name="connsiteY0" fmla="*/ 3436229 h 3436229"/>
              <a:gd name="connsiteX1" fmla="*/ 4851662 w 9703324"/>
              <a:gd name="connsiteY1" fmla="*/ 0 h 3436229"/>
              <a:gd name="connsiteX2" fmla="*/ 9703324 w 9703324"/>
              <a:gd name="connsiteY2" fmla="*/ 3436229 h 3436229"/>
              <a:gd name="connsiteX3" fmla="*/ 0 w 9703324"/>
              <a:gd name="connsiteY3" fmla="*/ 3436229 h 3436229"/>
              <a:gd name="connsiteX0" fmla="*/ 0 w 9703324"/>
              <a:gd name="connsiteY0" fmla="*/ 6509367 h 6509367"/>
              <a:gd name="connsiteX1" fmla="*/ 9697039 w 9703324"/>
              <a:gd name="connsiteY1" fmla="*/ 0 h 6509367"/>
              <a:gd name="connsiteX2" fmla="*/ 9703324 w 9703324"/>
              <a:gd name="connsiteY2" fmla="*/ 6509367 h 6509367"/>
              <a:gd name="connsiteX3" fmla="*/ 0 w 9703324"/>
              <a:gd name="connsiteY3" fmla="*/ 6509367 h 6509367"/>
            </a:gdLst>
            <a:ahLst/>
            <a:cxnLst>
              <a:cxn ang="0">
                <a:pos x="connsiteX0" y="connsiteY0"/>
              </a:cxn>
              <a:cxn ang="0">
                <a:pos x="connsiteX1" y="connsiteY1"/>
              </a:cxn>
              <a:cxn ang="0">
                <a:pos x="connsiteX2" y="connsiteY2"/>
              </a:cxn>
              <a:cxn ang="0">
                <a:pos x="connsiteX3" y="connsiteY3"/>
              </a:cxn>
            </a:cxnLst>
            <a:rect l="l" t="t" r="r" b="b"/>
            <a:pathLst>
              <a:path w="9703324" h="6509367">
                <a:moveTo>
                  <a:pt x="0" y="6509367"/>
                </a:moveTo>
                <a:lnTo>
                  <a:pt x="9697039" y="0"/>
                </a:lnTo>
                <a:lnTo>
                  <a:pt x="9703324" y="6509367"/>
                </a:lnTo>
                <a:lnTo>
                  <a:pt x="0" y="6509367"/>
                </a:lnTo>
                <a:close/>
              </a:path>
            </a:pathLst>
          </a:cu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b="0" i="0">
              <a:latin typeface="Raleway" pitchFamily="2" charset="77"/>
            </a:endParaRPr>
          </a:p>
        </p:txBody>
      </p:sp>
      <p:sp>
        <p:nvSpPr>
          <p:cNvPr id="9" name="Titel 1">
            <a:extLst>
              <a:ext uri="{FF2B5EF4-FFF2-40B4-BE49-F238E27FC236}">
                <a16:creationId xmlns:a16="http://schemas.microsoft.com/office/drawing/2014/main" id="{CD1B0DB2-ADBF-D749-9BB0-935DD50B3F29}"/>
              </a:ext>
            </a:extLst>
          </p:cNvPr>
          <p:cNvSpPr>
            <a:spLocks noGrp="1"/>
          </p:cNvSpPr>
          <p:nvPr>
            <p:ph type="title" hasCustomPrompt="1"/>
          </p:nvPr>
        </p:nvSpPr>
        <p:spPr>
          <a:xfrm>
            <a:off x="1572019" y="2445028"/>
            <a:ext cx="8833554" cy="1848018"/>
          </a:xfrm>
        </p:spPr>
        <p:txBody>
          <a:bodyPr anchor="b"/>
          <a:lstStyle>
            <a:lvl1pPr algn="ctr">
              <a:defRPr sz="6600" b="1">
                <a:solidFill>
                  <a:schemeClr val="accent2"/>
                </a:solidFill>
              </a:defRPr>
            </a:lvl1pPr>
          </a:lstStyle>
          <a:p>
            <a:r>
              <a:rPr lang="da-DK"/>
              <a:t>AFSNITSOVERSKRIFT</a:t>
            </a:r>
          </a:p>
        </p:txBody>
      </p:sp>
      <p:sp>
        <p:nvSpPr>
          <p:cNvPr id="13" name="Pladsholder til tekst 11">
            <a:extLst>
              <a:ext uri="{FF2B5EF4-FFF2-40B4-BE49-F238E27FC236}">
                <a16:creationId xmlns:a16="http://schemas.microsoft.com/office/drawing/2014/main" id="{7D9D27C0-0D4D-BF40-BC2A-9A280A233366}"/>
              </a:ext>
            </a:extLst>
          </p:cNvPr>
          <p:cNvSpPr>
            <a:spLocks noGrp="1"/>
          </p:cNvSpPr>
          <p:nvPr>
            <p:ph type="body" sz="quarter" idx="13" hasCustomPrompt="1"/>
          </p:nvPr>
        </p:nvSpPr>
        <p:spPr>
          <a:xfrm>
            <a:off x="1572019" y="4412973"/>
            <a:ext cx="8833554" cy="1032151"/>
          </a:xfrm>
        </p:spPr>
        <p:txBody>
          <a:bodyPr lIns="0" tIns="0" rIns="0" bIns="0"/>
          <a:lstStyle>
            <a:lvl1pPr algn="ctr">
              <a:defRPr sz="2400" b="1">
                <a:solidFill>
                  <a:schemeClr val="accent2"/>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da-DK"/>
              <a:t>Indsæt sekundær overskrift</a:t>
            </a:r>
          </a:p>
        </p:txBody>
      </p:sp>
    </p:spTree>
    <p:extLst>
      <p:ext uri="{BB962C8B-B14F-4D97-AF65-F5344CB8AC3E}">
        <p14:creationId xmlns:p14="http://schemas.microsoft.com/office/powerpoint/2010/main" val="1878445564"/>
      </p:ext>
    </p:extLst>
  </p:cSld>
  <p:clrMapOvr>
    <a:masterClrMapping/>
  </p:clrMapOvr>
  <p:transition spd="med">
    <p:push dir="u"/>
  </p:transition>
  <p:extLst>
    <p:ext uri="{DCECCB84-F9BA-43D5-87BE-67443E8EF086}">
      <p15:sldGuideLst xmlns:p15="http://schemas.microsoft.com/office/powerpoint/2012/main">
        <p15:guide id="1" orient="horz" pos="2908">
          <p15:clr>
            <a:srgbClr val="FBAE40"/>
          </p15:clr>
        </p15:guide>
        <p15:guide id="2" pos="937">
          <p15:clr>
            <a:srgbClr val="FBAE40"/>
          </p15:clr>
        </p15:guide>
        <p15:guide id="3" orient="horz" pos="1389">
          <p15:clr>
            <a:srgbClr val="FBAE40"/>
          </p15:clr>
        </p15:guide>
        <p15:guide id="4" pos="6743">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afsnitsoverskrift 3">
    <p:bg>
      <p:bgPr>
        <a:blipFill dpi="0" rotWithShape="1">
          <a:blip r:embed="rId2" cstate="screen">
            <a:extLst>
              <a:ext uri="{BEBA8EAE-BF5A-486C-A8C5-ECC9F3942E4B}">
                <a14:imgProps xmlns:a14="http://schemas.microsoft.com/office/drawing/2010/main">
                  <a14:imgLayer r:embed="rId3">
                    <a14:imgEffect>
                      <a14:brightnessContrast bright="3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ladsholder til dato 2">
            <a:extLst>
              <a:ext uri="{FF2B5EF4-FFF2-40B4-BE49-F238E27FC236}">
                <a16:creationId xmlns:a16="http://schemas.microsoft.com/office/drawing/2014/main" id="{6320358C-AD31-014A-B261-9E53D8E21C34}"/>
              </a:ext>
            </a:extLst>
          </p:cNvPr>
          <p:cNvSpPr>
            <a:spLocks noGrp="1"/>
          </p:cNvSpPr>
          <p:nvPr>
            <p:ph type="dt" sz="half" idx="10"/>
          </p:nvPr>
        </p:nvSpPr>
        <p:spPr/>
        <p:txBody>
          <a:bodyPr/>
          <a:lstStyle>
            <a:lvl1pPr>
              <a:defRPr>
                <a:solidFill>
                  <a:schemeClr val="bg1">
                    <a:lumMod val="50000"/>
                  </a:schemeClr>
                </a:solidFill>
              </a:defRPr>
            </a:lvl1pPr>
          </a:lstStyle>
          <a:p>
            <a:fld id="{E7C0FDD3-7F91-8E4C-A78E-9D076CCBFF8C}" type="datetimeFigureOut">
              <a:rPr lang="da-DK" smtClean="0"/>
              <a:t>29.04.2024</a:t>
            </a:fld>
            <a:endParaRPr lang="da-DK"/>
          </a:p>
        </p:txBody>
      </p:sp>
      <p:sp>
        <p:nvSpPr>
          <p:cNvPr id="4" name="Pladsholder til slidenummer 3">
            <a:extLst>
              <a:ext uri="{FF2B5EF4-FFF2-40B4-BE49-F238E27FC236}">
                <a16:creationId xmlns:a16="http://schemas.microsoft.com/office/drawing/2014/main" id="{502E5624-52B4-0841-A9BC-AA1C7AB7282E}"/>
              </a:ext>
            </a:extLst>
          </p:cNvPr>
          <p:cNvSpPr>
            <a:spLocks noGrp="1"/>
          </p:cNvSpPr>
          <p:nvPr>
            <p:ph type="sldNum" sz="quarter" idx="11"/>
          </p:nvPr>
        </p:nvSpPr>
        <p:spPr/>
        <p:txBody>
          <a:bodyPr/>
          <a:lstStyle>
            <a:lvl1pPr>
              <a:defRPr>
                <a:solidFill>
                  <a:schemeClr val="bg1">
                    <a:lumMod val="50000"/>
                  </a:schemeClr>
                </a:solidFill>
              </a:defRPr>
            </a:lvl1pPr>
          </a:lstStyle>
          <a:p>
            <a:fld id="{4CAE7064-8F39-1B44-A3EE-4608F6ADFAD8}" type="slidenum">
              <a:rPr lang="da-DK" smtClean="0"/>
              <a:t>‹nr.›</a:t>
            </a:fld>
            <a:endParaRPr lang="da-DK"/>
          </a:p>
        </p:txBody>
      </p:sp>
      <p:sp>
        <p:nvSpPr>
          <p:cNvPr id="5" name="Pladsholder til sidefod 4">
            <a:extLst>
              <a:ext uri="{FF2B5EF4-FFF2-40B4-BE49-F238E27FC236}">
                <a16:creationId xmlns:a16="http://schemas.microsoft.com/office/drawing/2014/main" id="{81F8A600-3278-4844-A850-5CF911004E86}"/>
              </a:ext>
            </a:extLst>
          </p:cNvPr>
          <p:cNvSpPr>
            <a:spLocks noGrp="1"/>
          </p:cNvSpPr>
          <p:nvPr>
            <p:ph type="ftr" sz="quarter" idx="12"/>
          </p:nvPr>
        </p:nvSpPr>
        <p:spPr/>
        <p:txBody>
          <a:bodyPr/>
          <a:lstStyle>
            <a:lvl1pPr>
              <a:defRPr>
                <a:solidFill>
                  <a:schemeClr val="bg1">
                    <a:lumMod val="50000"/>
                  </a:schemeClr>
                </a:solidFill>
              </a:defRPr>
            </a:lvl1pPr>
          </a:lstStyle>
          <a:p>
            <a:endParaRPr lang="da-DK"/>
          </a:p>
        </p:txBody>
      </p:sp>
      <p:sp>
        <p:nvSpPr>
          <p:cNvPr id="9" name="Trekant 2">
            <a:extLst>
              <a:ext uri="{FF2B5EF4-FFF2-40B4-BE49-F238E27FC236}">
                <a16:creationId xmlns:a16="http://schemas.microsoft.com/office/drawing/2014/main" id="{43564CA1-F5B1-D349-BD25-ED42DBC9C35A}"/>
              </a:ext>
            </a:extLst>
          </p:cNvPr>
          <p:cNvSpPr/>
          <p:nvPr/>
        </p:nvSpPr>
        <p:spPr>
          <a:xfrm>
            <a:off x="10914837" y="6000416"/>
            <a:ext cx="1290226" cy="865534"/>
          </a:xfrm>
          <a:custGeom>
            <a:avLst/>
            <a:gdLst>
              <a:gd name="connsiteX0" fmla="*/ 0 w 9703324"/>
              <a:gd name="connsiteY0" fmla="*/ 3436229 h 3436229"/>
              <a:gd name="connsiteX1" fmla="*/ 4851662 w 9703324"/>
              <a:gd name="connsiteY1" fmla="*/ 0 h 3436229"/>
              <a:gd name="connsiteX2" fmla="*/ 9703324 w 9703324"/>
              <a:gd name="connsiteY2" fmla="*/ 3436229 h 3436229"/>
              <a:gd name="connsiteX3" fmla="*/ 0 w 9703324"/>
              <a:gd name="connsiteY3" fmla="*/ 3436229 h 3436229"/>
              <a:gd name="connsiteX0" fmla="*/ 0 w 9703324"/>
              <a:gd name="connsiteY0" fmla="*/ 6509367 h 6509367"/>
              <a:gd name="connsiteX1" fmla="*/ 9697039 w 9703324"/>
              <a:gd name="connsiteY1" fmla="*/ 0 h 6509367"/>
              <a:gd name="connsiteX2" fmla="*/ 9703324 w 9703324"/>
              <a:gd name="connsiteY2" fmla="*/ 6509367 h 6509367"/>
              <a:gd name="connsiteX3" fmla="*/ 0 w 9703324"/>
              <a:gd name="connsiteY3" fmla="*/ 6509367 h 6509367"/>
            </a:gdLst>
            <a:ahLst/>
            <a:cxnLst>
              <a:cxn ang="0">
                <a:pos x="connsiteX0" y="connsiteY0"/>
              </a:cxn>
              <a:cxn ang="0">
                <a:pos x="connsiteX1" y="connsiteY1"/>
              </a:cxn>
              <a:cxn ang="0">
                <a:pos x="connsiteX2" y="connsiteY2"/>
              </a:cxn>
              <a:cxn ang="0">
                <a:pos x="connsiteX3" y="connsiteY3"/>
              </a:cxn>
            </a:cxnLst>
            <a:rect l="l" t="t" r="r" b="b"/>
            <a:pathLst>
              <a:path w="9703324" h="6509367">
                <a:moveTo>
                  <a:pt x="0" y="6509367"/>
                </a:moveTo>
                <a:lnTo>
                  <a:pt x="9697039" y="0"/>
                </a:lnTo>
                <a:lnTo>
                  <a:pt x="9703324" y="6509367"/>
                </a:lnTo>
                <a:lnTo>
                  <a:pt x="0" y="6509367"/>
                </a:lnTo>
                <a:close/>
              </a:path>
            </a:pathLst>
          </a:custGeom>
          <a:solidFill>
            <a:srgbClr val="E0553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b="0" i="0">
              <a:latin typeface="Raleway" pitchFamily="2" charset="77"/>
            </a:endParaRPr>
          </a:p>
        </p:txBody>
      </p:sp>
      <p:sp>
        <p:nvSpPr>
          <p:cNvPr id="10" name="Pladsholder til tekst 11">
            <a:extLst>
              <a:ext uri="{FF2B5EF4-FFF2-40B4-BE49-F238E27FC236}">
                <a16:creationId xmlns:a16="http://schemas.microsoft.com/office/drawing/2014/main" id="{C2EA9A65-872D-E445-9008-CACE1A76117A}"/>
              </a:ext>
            </a:extLst>
          </p:cNvPr>
          <p:cNvSpPr>
            <a:spLocks noGrp="1"/>
          </p:cNvSpPr>
          <p:nvPr>
            <p:ph type="body" sz="quarter" idx="13" hasCustomPrompt="1"/>
          </p:nvPr>
        </p:nvSpPr>
        <p:spPr>
          <a:xfrm>
            <a:off x="1572019" y="4412973"/>
            <a:ext cx="8833554" cy="1032151"/>
          </a:xfrm>
        </p:spPr>
        <p:txBody>
          <a:bodyPr lIns="0" tIns="0" rIns="0" bIns="0"/>
          <a:lstStyle>
            <a:lvl1pPr algn="ctr">
              <a:defRPr sz="2400" b="1">
                <a:solidFill>
                  <a:schemeClr val="accent5"/>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da-DK"/>
              <a:t>Indsæt sekundær overskrift</a:t>
            </a:r>
          </a:p>
        </p:txBody>
      </p:sp>
      <p:sp>
        <p:nvSpPr>
          <p:cNvPr id="8" name="Titel 1">
            <a:extLst>
              <a:ext uri="{FF2B5EF4-FFF2-40B4-BE49-F238E27FC236}">
                <a16:creationId xmlns:a16="http://schemas.microsoft.com/office/drawing/2014/main" id="{C548C8DF-7017-CB41-8342-7C0047E597AD}"/>
              </a:ext>
            </a:extLst>
          </p:cNvPr>
          <p:cNvSpPr>
            <a:spLocks noGrp="1"/>
          </p:cNvSpPr>
          <p:nvPr>
            <p:ph type="title" hasCustomPrompt="1"/>
          </p:nvPr>
        </p:nvSpPr>
        <p:spPr>
          <a:xfrm>
            <a:off x="1724419" y="2597428"/>
            <a:ext cx="8833554" cy="1848018"/>
          </a:xfrm>
        </p:spPr>
        <p:txBody>
          <a:bodyPr anchor="b"/>
          <a:lstStyle>
            <a:lvl1pPr algn="ctr">
              <a:defRPr sz="6600" b="1">
                <a:solidFill>
                  <a:schemeClr val="accent5"/>
                </a:solidFill>
              </a:defRPr>
            </a:lvl1pPr>
          </a:lstStyle>
          <a:p>
            <a:r>
              <a:rPr lang="da-DK"/>
              <a:t>AFSNITSOVERSKRIFT</a:t>
            </a:r>
          </a:p>
        </p:txBody>
      </p:sp>
    </p:spTree>
    <p:extLst>
      <p:ext uri="{BB962C8B-B14F-4D97-AF65-F5344CB8AC3E}">
        <p14:creationId xmlns:p14="http://schemas.microsoft.com/office/powerpoint/2010/main" val="65589065"/>
      </p:ext>
    </p:extLst>
  </p:cSld>
  <p:clrMapOvr>
    <a:masterClrMapping/>
  </p:clrMapOvr>
  <p:transition spd="med">
    <p:push dir="u"/>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udsagn + indhold 1">
    <p:bg>
      <p:bgPr>
        <a:solidFill>
          <a:schemeClr val="accent5"/>
        </a:solidFill>
        <a:effectLst/>
      </p:bgPr>
    </p:bg>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FDA48F40-5A9C-A74A-A52F-87E33938746F}"/>
              </a:ext>
            </a:extLst>
          </p:cNvPr>
          <p:cNvSpPr/>
          <p:nvPr/>
        </p:nvSpPr>
        <p:spPr>
          <a:xfrm>
            <a:off x="5808663" y="0"/>
            <a:ext cx="6383337" cy="6897688"/>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a-DK" b="0" i="0">
              <a:latin typeface="Raleway" pitchFamily="2" charset="77"/>
            </a:endParaRPr>
          </a:p>
        </p:txBody>
      </p:sp>
      <p:sp>
        <p:nvSpPr>
          <p:cNvPr id="2" name="Titel 1">
            <a:extLst>
              <a:ext uri="{FF2B5EF4-FFF2-40B4-BE49-F238E27FC236}">
                <a16:creationId xmlns:a16="http://schemas.microsoft.com/office/drawing/2014/main" id="{5BA3EC6B-16FE-7D40-8730-B795E9286906}"/>
              </a:ext>
            </a:extLst>
          </p:cNvPr>
          <p:cNvSpPr>
            <a:spLocks noGrp="1"/>
          </p:cNvSpPr>
          <p:nvPr>
            <p:ph type="title"/>
          </p:nvPr>
        </p:nvSpPr>
        <p:spPr>
          <a:xfrm>
            <a:off x="731838" y="476250"/>
            <a:ext cx="4892675" cy="1152525"/>
          </a:xfrm>
        </p:spPr>
        <p:txBody>
          <a:bodyPr/>
          <a:lstStyle>
            <a:lvl1pPr algn="l">
              <a:defRPr i="0">
                <a:solidFill>
                  <a:schemeClr val="bg1"/>
                </a:solidFill>
              </a:defRPr>
            </a:lvl1pPr>
          </a:lstStyle>
          <a:p>
            <a:r>
              <a:rPr lang="da-DK"/>
              <a:t>Klik for at redigere titeltypografien i masteren</a:t>
            </a:r>
          </a:p>
        </p:txBody>
      </p:sp>
      <p:sp>
        <p:nvSpPr>
          <p:cNvPr id="13" name="Pladsholder til indhold 8">
            <a:extLst>
              <a:ext uri="{FF2B5EF4-FFF2-40B4-BE49-F238E27FC236}">
                <a16:creationId xmlns:a16="http://schemas.microsoft.com/office/drawing/2014/main" id="{3A423F74-1AD8-1049-BB09-44BEF205F763}"/>
              </a:ext>
            </a:extLst>
          </p:cNvPr>
          <p:cNvSpPr>
            <a:spLocks noGrp="1"/>
          </p:cNvSpPr>
          <p:nvPr>
            <p:ph sz="quarter" idx="16" hasCustomPrompt="1"/>
          </p:nvPr>
        </p:nvSpPr>
        <p:spPr>
          <a:xfrm>
            <a:off x="6203950" y="1704975"/>
            <a:ext cx="5545138" cy="4244975"/>
          </a:xfrm>
          <a:prstGeom prst="rect">
            <a:avLst/>
          </a:prstGeom>
        </p:spPr>
        <p:txBody>
          <a:bodyPr lIns="0" tIns="0" rIns="0" bIns="0"/>
          <a:lstStyle/>
          <a:p>
            <a:pPr lvl="0"/>
            <a:r>
              <a:rPr lang="da-DK"/>
              <a:t>Her kan du indsætte et billede, graf, figur mv. Eller du kan skrive en tekst.</a:t>
            </a:r>
          </a:p>
        </p:txBody>
      </p:sp>
      <p:sp>
        <p:nvSpPr>
          <p:cNvPr id="4" name="Pladsholder til tekst 3">
            <a:extLst>
              <a:ext uri="{FF2B5EF4-FFF2-40B4-BE49-F238E27FC236}">
                <a16:creationId xmlns:a16="http://schemas.microsoft.com/office/drawing/2014/main" id="{148374AF-D0DA-F445-B0CF-E7392906CBB3}"/>
              </a:ext>
            </a:extLst>
          </p:cNvPr>
          <p:cNvSpPr>
            <a:spLocks noGrp="1"/>
          </p:cNvSpPr>
          <p:nvPr>
            <p:ph type="body" sz="quarter" idx="25" hasCustomPrompt="1"/>
          </p:nvPr>
        </p:nvSpPr>
        <p:spPr>
          <a:xfrm>
            <a:off x="731838" y="2487432"/>
            <a:ext cx="4892675" cy="2314936"/>
          </a:xfrm>
        </p:spPr>
        <p:txBody>
          <a:bodyPr anchor="ctr"/>
          <a:lstStyle>
            <a:lvl1pPr algn="ctr">
              <a:defRPr sz="3000" b="1" i="1">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da-DK"/>
              <a:t>Her kan du skrive en vigtig pointe/udsagn/citat mv.</a:t>
            </a:r>
          </a:p>
        </p:txBody>
      </p:sp>
      <p:sp>
        <p:nvSpPr>
          <p:cNvPr id="17" name="Pladsholder til tekst 12">
            <a:extLst>
              <a:ext uri="{FF2B5EF4-FFF2-40B4-BE49-F238E27FC236}">
                <a16:creationId xmlns:a16="http://schemas.microsoft.com/office/drawing/2014/main" id="{30753975-47B9-F042-A013-424EC524F298}"/>
              </a:ext>
            </a:extLst>
          </p:cNvPr>
          <p:cNvSpPr>
            <a:spLocks noGrp="1"/>
          </p:cNvSpPr>
          <p:nvPr>
            <p:ph type="body" sz="quarter" idx="21" hasCustomPrompt="1"/>
          </p:nvPr>
        </p:nvSpPr>
        <p:spPr>
          <a:xfrm>
            <a:off x="6665914" y="5949951"/>
            <a:ext cx="4947200" cy="285750"/>
          </a:xfrm>
        </p:spPr>
        <p:txBody>
          <a:bodyPr rIns="216000"/>
          <a:lstStyle>
            <a:lvl1pPr algn="r">
              <a:defRPr sz="900" i="1"/>
            </a:lvl1pPr>
          </a:lstStyle>
          <a:p>
            <a:pPr lvl="0"/>
            <a:r>
              <a:rPr lang="da-DK"/>
              <a:t>Indsæt kilde, </a:t>
            </a:r>
            <a:r>
              <a:rPr lang="da-DK" err="1"/>
              <a:t>credits</a:t>
            </a:r>
            <a:r>
              <a:rPr lang="da-DK"/>
              <a:t> el.lign.</a:t>
            </a:r>
          </a:p>
        </p:txBody>
      </p:sp>
      <p:sp>
        <p:nvSpPr>
          <p:cNvPr id="3" name="Pladsholder til dato 2">
            <a:extLst>
              <a:ext uri="{FF2B5EF4-FFF2-40B4-BE49-F238E27FC236}">
                <a16:creationId xmlns:a16="http://schemas.microsoft.com/office/drawing/2014/main" id="{91AD1D7A-790C-C645-83BD-94F33F0BCA91}"/>
              </a:ext>
            </a:extLst>
          </p:cNvPr>
          <p:cNvSpPr>
            <a:spLocks noGrp="1"/>
          </p:cNvSpPr>
          <p:nvPr>
            <p:ph type="dt" sz="half" idx="26"/>
          </p:nvPr>
        </p:nvSpPr>
        <p:spPr/>
        <p:txBody>
          <a:bodyPr/>
          <a:lstStyle/>
          <a:p>
            <a:fld id="{E7C0FDD3-7F91-8E4C-A78E-9D076CCBFF8C}" type="datetimeFigureOut">
              <a:rPr lang="da-DK" smtClean="0"/>
              <a:t>29.04.2024</a:t>
            </a:fld>
            <a:endParaRPr lang="da-DK"/>
          </a:p>
        </p:txBody>
      </p:sp>
      <p:sp>
        <p:nvSpPr>
          <p:cNvPr id="6" name="Pladsholder til sidefod 5">
            <a:extLst>
              <a:ext uri="{FF2B5EF4-FFF2-40B4-BE49-F238E27FC236}">
                <a16:creationId xmlns:a16="http://schemas.microsoft.com/office/drawing/2014/main" id="{AA6937C5-0420-7D43-92A8-62D6F473CCF7}"/>
              </a:ext>
            </a:extLst>
          </p:cNvPr>
          <p:cNvSpPr>
            <a:spLocks noGrp="1"/>
          </p:cNvSpPr>
          <p:nvPr>
            <p:ph type="ftr" sz="quarter" idx="27"/>
          </p:nvPr>
        </p:nvSpPr>
        <p:spPr/>
        <p:txBody>
          <a:bodyPr/>
          <a:lstStyle/>
          <a:p>
            <a:endParaRPr lang="da-DK"/>
          </a:p>
        </p:txBody>
      </p:sp>
      <p:sp>
        <p:nvSpPr>
          <p:cNvPr id="7" name="Pladsholder til slidenummer 6">
            <a:extLst>
              <a:ext uri="{FF2B5EF4-FFF2-40B4-BE49-F238E27FC236}">
                <a16:creationId xmlns:a16="http://schemas.microsoft.com/office/drawing/2014/main" id="{C0FE4B8C-0C05-E24A-99E4-78366F676F9D}"/>
              </a:ext>
            </a:extLst>
          </p:cNvPr>
          <p:cNvSpPr>
            <a:spLocks noGrp="1"/>
          </p:cNvSpPr>
          <p:nvPr>
            <p:ph type="sldNum" sz="quarter" idx="28"/>
          </p:nvPr>
        </p:nvSpPr>
        <p:spPr/>
        <p:txBody>
          <a:bodyPr/>
          <a:lstStyle/>
          <a:p>
            <a:fld id="{4CAE7064-8F39-1B44-A3EE-4608F6ADFAD8}" type="slidenum">
              <a:rPr lang="da-DK" smtClean="0"/>
              <a:t>‹nr.›</a:t>
            </a:fld>
            <a:endParaRPr lang="da-DK"/>
          </a:p>
        </p:txBody>
      </p:sp>
    </p:spTree>
    <p:extLst>
      <p:ext uri="{BB962C8B-B14F-4D97-AF65-F5344CB8AC3E}">
        <p14:creationId xmlns:p14="http://schemas.microsoft.com/office/powerpoint/2010/main" val="1571481443"/>
      </p:ext>
    </p:extLst>
  </p:cSld>
  <p:clrMapOvr>
    <a:masterClrMapping/>
  </p:clrMapOvr>
  <p:transition spd="med">
    <p:push dir="u"/>
  </p:transition>
  <p:extLst>
    <p:ext uri="{DCECCB84-F9BA-43D5-87BE-67443E8EF086}">
      <p15:sldGuideLst xmlns:p15="http://schemas.microsoft.com/office/powerpoint/2012/main"/>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udsagn + indhold 3">
    <p:bg>
      <p:bgPr>
        <a:solidFill>
          <a:schemeClr val="accent1"/>
        </a:solidFill>
        <a:effectLst/>
      </p:bgPr>
    </p:bg>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FDA48F40-5A9C-A74A-A52F-87E33938746F}"/>
              </a:ext>
            </a:extLst>
          </p:cNvPr>
          <p:cNvSpPr/>
          <p:nvPr/>
        </p:nvSpPr>
        <p:spPr>
          <a:xfrm>
            <a:off x="3540124" y="-19844"/>
            <a:ext cx="8651875" cy="6897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b="0" i="0">
              <a:latin typeface="Raleway" pitchFamily="2" charset="77"/>
            </a:endParaRPr>
          </a:p>
        </p:txBody>
      </p:sp>
      <p:sp>
        <p:nvSpPr>
          <p:cNvPr id="2" name="Titel 1">
            <a:extLst>
              <a:ext uri="{FF2B5EF4-FFF2-40B4-BE49-F238E27FC236}">
                <a16:creationId xmlns:a16="http://schemas.microsoft.com/office/drawing/2014/main" id="{5BA3EC6B-16FE-7D40-8730-B795E9286906}"/>
              </a:ext>
            </a:extLst>
          </p:cNvPr>
          <p:cNvSpPr>
            <a:spLocks noGrp="1"/>
          </p:cNvSpPr>
          <p:nvPr>
            <p:ph type="title"/>
          </p:nvPr>
        </p:nvSpPr>
        <p:spPr>
          <a:xfrm>
            <a:off x="3819646" y="477938"/>
            <a:ext cx="7929442" cy="1152525"/>
          </a:xfrm>
        </p:spPr>
        <p:txBody>
          <a:bodyPr/>
          <a:lstStyle>
            <a:lvl1pPr algn="l">
              <a:defRPr>
                <a:solidFill>
                  <a:schemeClr val="tx1"/>
                </a:solidFill>
              </a:defRPr>
            </a:lvl1pPr>
          </a:lstStyle>
          <a:p>
            <a:r>
              <a:rPr lang="da-DK"/>
              <a:t>Klik for at redigere titeltypografien i masteren</a:t>
            </a:r>
          </a:p>
        </p:txBody>
      </p:sp>
      <p:sp>
        <p:nvSpPr>
          <p:cNvPr id="9" name="Pladsholder til dato 8">
            <a:extLst>
              <a:ext uri="{FF2B5EF4-FFF2-40B4-BE49-F238E27FC236}">
                <a16:creationId xmlns:a16="http://schemas.microsoft.com/office/drawing/2014/main" id="{82ACBE88-4DE6-9840-9932-69EF0B8FECD8}"/>
              </a:ext>
            </a:extLst>
          </p:cNvPr>
          <p:cNvSpPr>
            <a:spLocks noGrp="1"/>
          </p:cNvSpPr>
          <p:nvPr>
            <p:ph type="dt" sz="half" idx="17"/>
          </p:nvPr>
        </p:nvSpPr>
        <p:spPr/>
        <p:txBody>
          <a:bodyPr/>
          <a:lstStyle/>
          <a:p>
            <a:fld id="{E7C0FDD3-7F91-8E4C-A78E-9D076CCBFF8C}" type="datetimeFigureOut">
              <a:rPr lang="da-DK" smtClean="0"/>
              <a:t>29.04.2024</a:t>
            </a:fld>
            <a:endParaRPr lang="da-DK"/>
          </a:p>
        </p:txBody>
      </p:sp>
      <p:sp>
        <p:nvSpPr>
          <p:cNvPr id="10" name="Pladsholder til sidefod 9">
            <a:extLst>
              <a:ext uri="{FF2B5EF4-FFF2-40B4-BE49-F238E27FC236}">
                <a16:creationId xmlns:a16="http://schemas.microsoft.com/office/drawing/2014/main" id="{697FCD17-30D6-7044-B032-4B6212EBC069}"/>
              </a:ext>
            </a:extLst>
          </p:cNvPr>
          <p:cNvSpPr>
            <a:spLocks noGrp="1"/>
          </p:cNvSpPr>
          <p:nvPr>
            <p:ph type="ftr" sz="quarter" idx="18"/>
          </p:nvPr>
        </p:nvSpPr>
        <p:spPr/>
        <p:txBody>
          <a:bodyPr/>
          <a:lstStyle/>
          <a:p>
            <a:endParaRPr lang="da-DK"/>
          </a:p>
        </p:txBody>
      </p:sp>
      <p:sp>
        <p:nvSpPr>
          <p:cNvPr id="11" name="Pladsholder til slidenummer 10">
            <a:extLst>
              <a:ext uri="{FF2B5EF4-FFF2-40B4-BE49-F238E27FC236}">
                <a16:creationId xmlns:a16="http://schemas.microsoft.com/office/drawing/2014/main" id="{0663517F-D733-1447-83F2-C754FFC084E0}"/>
              </a:ext>
            </a:extLst>
          </p:cNvPr>
          <p:cNvSpPr>
            <a:spLocks noGrp="1"/>
          </p:cNvSpPr>
          <p:nvPr>
            <p:ph type="sldNum" sz="quarter" idx="19"/>
          </p:nvPr>
        </p:nvSpPr>
        <p:spPr/>
        <p:txBody>
          <a:bodyPr/>
          <a:lstStyle/>
          <a:p>
            <a:fld id="{4CAE7064-8F39-1B44-A3EE-4608F6ADFAD8}" type="slidenum">
              <a:rPr lang="da-DK" smtClean="0"/>
              <a:t>‹nr.›</a:t>
            </a:fld>
            <a:endParaRPr lang="da-DK"/>
          </a:p>
        </p:txBody>
      </p:sp>
      <p:sp>
        <p:nvSpPr>
          <p:cNvPr id="13" name="Pladsholder til indhold 8">
            <a:extLst>
              <a:ext uri="{FF2B5EF4-FFF2-40B4-BE49-F238E27FC236}">
                <a16:creationId xmlns:a16="http://schemas.microsoft.com/office/drawing/2014/main" id="{3A423F74-1AD8-1049-BB09-44BEF205F763}"/>
              </a:ext>
            </a:extLst>
          </p:cNvPr>
          <p:cNvSpPr>
            <a:spLocks noGrp="1"/>
          </p:cNvSpPr>
          <p:nvPr>
            <p:ph sz="quarter" idx="16" hasCustomPrompt="1"/>
          </p:nvPr>
        </p:nvSpPr>
        <p:spPr>
          <a:xfrm>
            <a:off x="3819646" y="1704975"/>
            <a:ext cx="7929442" cy="4244975"/>
          </a:xfrm>
          <a:prstGeom prst="rect">
            <a:avLst/>
          </a:prstGeom>
        </p:spPr>
        <p:txBody>
          <a:bodyPr lIns="0" tIns="0" rIns="0" bIns="0"/>
          <a:lstStyle/>
          <a:p>
            <a:pPr lvl="0"/>
            <a:r>
              <a:rPr lang="da-DK"/>
              <a:t>Her kan du indsætte et billede, graf, figur mv. Eller du kan skrive en tekst.</a:t>
            </a:r>
          </a:p>
        </p:txBody>
      </p:sp>
      <p:sp>
        <p:nvSpPr>
          <p:cNvPr id="15" name="Pladsholder til tekst 12">
            <a:extLst>
              <a:ext uri="{FF2B5EF4-FFF2-40B4-BE49-F238E27FC236}">
                <a16:creationId xmlns:a16="http://schemas.microsoft.com/office/drawing/2014/main" id="{C9444939-6E7C-0441-9E9B-1423191AEF14}"/>
              </a:ext>
            </a:extLst>
          </p:cNvPr>
          <p:cNvSpPr>
            <a:spLocks noGrp="1"/>
          </p:cNvSpPr>
          <p:nvPr>
            <p:ph type="body" sz="quarter" idx="21" hasCustomPrompt="1"/>
          </p:nvPr>
        </p:nvSpPr>
        <p:spPr>
          <a:xfrm>
            <a:off x="6665914" y="5949951"/>
            <a:ext cx="4947200" cy="285750"/>
          </a:xfrm>
        </p:spPr>
        <p:txBody>
          <a:bodyPr rIns="216000"/>
          <a:lstStyle>
            <a:lvl1pPr algn="r">
              <a:defRPr sz="900" i="1"/>
            </a:lvl1pPr>
          </a:lstStyle>
          <a:p>
            <a:pPr lvl="0"/>
            <a:r>
              <a:rPr lang="da-DK"/>
              <a:t>Indsæt kilde, </a:t>
            </a:r>
            <a:r>
              <a:rPr lang="da-DK" err="1"/>
              <a:t>credits</a:t>
            </a:r>
            <a:r>
              <a:rPr lang="da-DK"/>
              <a:t> el.lign.</a:t>
            </a:r>
          </a:p>
        </p:txBody>
      </p:sp>
      <p:sp>
        <p:nvSpPr>
          <p:cNvPr id="4" name="Pladsholder til tekst 3">
            <a:extLst>
              <a:ext uri="{FF2B5EF4-FFF2-40B4-BE49-F238E27FC236}">
                <a16:creationId xmlns:a16="http://schemas.microsoft.com/office/drawing/2014/main" id="{581F2272-A7A4-D148-BC95-BC70122C0D66}"/>
              </a:ext>
            </a:extLst>
          </p:cNvPr>
          <p:cNvSpPr>
            <a:spLocks noGrp="1"/>
          </p:cNvSpPr>
          <p:nvPr>
            <p:ph type="body" sz="quarter" idx="20" hasCustomPrompt="1"/>
          </p:nvPr>
        </p:nvSpPr>
        <p:spPr>
          <a:xfrm>
            <a:off x="731838" y="1979271"/>
            <a:ext cx="2416175" cy="3329108"/>
          </a:xfrm>
        </p:spPr>
        <p:txBody>
          <a:bodyPr anchor="ctr"/>
          <a:lstStyle>
            <a:lvl1pPr algn="ctr">
              <a:defRPr sz="2400">
                <a:solidFill>
                  <a:schemeClr val="bg2"/>
                </a:solidFill>
              </a:defRPr>
            </a:lvl1pPr>
            <a:lvl2pPr>
              <a:defRPr sz="2400">
                <a:solidFill>
                  <a:schemeClr val="bg2"/>
                </a:solidFill>
              </a:defRPr>
            </a:lvl2pPr>
            <a:lvl3pPr>
              <a:defRPr sz="2400">
                <a:solidFill>
                  <a:schemeClr val="bg2"/>
                </a:solidFill>
              </a:defRPr>
            </a:lvl3pPr>
            <a:lvl4pPr>
              <a:defRPr sz="2400">
                <a:solidFill>
                  <a:schemeClr val="bg2"/>
                </a:solidFill>
              </a:defRPr>
            </a:lvl4pPr>
            <a:lvl5pPr>
              <a:defRPr sz="2400">
                <a:solidFill>
                  <a:schemeClr val="bg2"/>
                </a:solidFill>
              </a:defRPr>
            </a:lvl5pPr>
          </a:lstStyle>
          <a:p>
            <a:pPr lvl="0"/>
            <a:r>
              <a:rPr lang="da-DK"/>
              <a:t>Skriv en pointe/udsagn/citat el.lign.</a:t>
            </a:r>
          </a:p>
        </p:txBody>
      </p:sp>
    </p:spTree>
    <p:extLst>
      <p:ext uri="{BB962C8B-B14F-4D97-AF65-F5344CB8AC3E}">
        <p14:creationId xmlns:p14="http://schemas.microsoft.com/office/powerpoint/2010/main" val="1623846707"/>
      </p:ext>
    </p:extLst>
  </p:cSld>
  <p:clrMapOvr>
    <a:masterClrMapping/>
  </p:clrMapOvr>
  <p:transition spd="med">
    <p:push dir="u"/>
  </p:transition>
  <p:extLst>
    <p:ext uri="{DCECCB84-F9BA-43D5-87BE-67443E8EF086}">
      <p15:sldGuideLst xmlns:p15="http://schemas.microsoft.com/office/powerpoint/2012/main">
        <p15:guide id="1" pos="223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udsagn + indhold 7">
    <p:bg>
      <p:bgPr>
        <a:solidFill>
          <a:schemeClr val="accent2"/>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ED02F9F4-41B9-3B41-9F51-F55CE1512EBD}"/>
              </a:ext>
            </a:extLst>
          </p:cNvPr>
          <p:cNvSpPr/>
          <p:nvPr/>
        </p:nvSpPr>
        <p:spPr>
          <a:xfrm>
            <a:off x="3880022" y="-13146"/>
            <a:ext cx="4431955" cy="6884291"/>
          </a:xfrm>
          <a:prstGeom prst="rect">
            <a:avLst/>
          </a:prstGeom>
          <a:solidFill>
            <a:schemeClr val="bg1">
              <a:alpha val="99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400" u="none" strike="noStrike" kern="1200" cap="none" spc="0" normalizeH="0" baseline="0" noProof="0">
              <a:ln>
                <a:noFill/>
              </a:ln>
              <a:solidFill>
                <a:srgbClr val="5A5A5A"/>
              </a:solidFill>
              <a:effectLst/>
              <a:uLnTx/>
              <a:uFillTx/>
              <a:latin typeface="Raleway Light" panose="020B0403030101060003" pitchFamily="34" charset="77"/>
              <a:ea typeface="Helvetica Neue" panose="02000503000000020004" pitchFamily="2" charset="0"/>
              <a:cs typeface="Helvetica Neue" panose="02000503000000020004" pitchFamily="2" charset="0"/>
            </a:endParaRPr>
          </a:p>
        </p:txBody>
      </p:sp>
      <p:sp>
        <p:nvSpPr>
          <p:cNvPr id="17" name="Titel 16">
            <a:extLst>
              <a:ext uri="{FF2B5EF4-FFF2-40B4-BE49-F238E27FC236}">
                <a16:creationId xmlns:a16="http://schemas.microsoft.com/office/drawing/2014/main" id="{82A5B409-9290-4A4A-8B65-5FB9D223D9B1}"/>
              </a:ext>
            </a:extLst>
          </p:cNvPr>
          <p:cNvSpPr>
            <a:spLocks noGrp="1"/>
          </p:cNvSpPr>
          <p:nvPr>
            <p:ph type="title"/>
          </p:nvPr>
        </p:nvSpPr>
        <p:spPr/>
        <p:txBody>
          <a:bodyPr/>
          <a:lstStyle>
            <a:lvl1pPr>
              <a:defRPr>
                <a:solidFill>
                  <a:schemeClr val="tx1"/>
                </a:solidFill>
              </a:defRPr>
            </a:lvl1pPr>
          </a:lstStyle>
          <a:p>
            <a:r>
              <a:rPr lang="da-DK"/>
              <a:t>Klik for at redigere titeltypografien i masteren</a:t>
            </a:r>
          </a:p>
        </p:txBody>
      </p:sp>
      <p:sp>
        <p:nvSpPr>
          <p:cNvPr id="18" name="Pladsholder til tekst 10">
            <a:extLst>
              <a:ext uri="{FF2B5EF4-FFF2-40B4-BE49-F238E27FC236}">
                <a16:creationId xmlns:a16="http://schemas.microsoft.com/office/drawing/2014/main" id="{55D56D0F-BF3B-D043-BA2E-81581B1C0D85}"/>
              </a:ext>
            </a:extLst>
          </p:cNvPr>
          <p:cNvSpPr>
            <a:spLocks noGrp="1"/>
          </p:cNvSpPr>
          <p:nvPr>
            <p:ph type="body" sz="quarter" idx="16"/>
          </p:nvPr>
        </p:nvSpPr>
        <p:spPr>
          <a:xfrm>
            <a:off x="4246630" y="1736725"/>
            <a:ext cx="3610373" cy="3708399"/>
          </a:xfrm>
          <a:prstGeom prst="rect">
            <a:avLst/>
          </a:prstGeom>
        </p:spPr>
        <p:txBody>
          <a:bodyPr lIns="0" tIns="0" rIns="0" bIns="0">
            <a:noAutofit/>
          </a:bodyPr>
          <a:lstStyle>
            <a:lvl1pPr algn="ctr">
              <a:defRPr sz="2000" b="1">
                <a:solidFill>
                  <a:srgbClr val="5A5A5A"/>
                </a:solidFill>
              </a:defRPr>
            </a:lvl1pPr>
            <a:lvl2pPr algn="ctr">
              <a:defRPr sz="2000">
                <a:solidFill>
                  <a:srgbClr val="5A5A5A"/>
                </a:solidFill>
              </a:defRPr>
            </a:lvl2pPr>
            <a:lvl3pPr>
              <a:defRPr sz="4000"/>
            </a:lvl3pPr>
            <a:lvl4pPr>
              <a:defRPr sz="4000"/>
            </a:lvl4pPr>
            <a:lvl5pPr>
              <a:defRPr sz="4000"/>
            </a:lvl5pPr>
          </a:lstStyle>
          <a:p>
            <a:pPr lvl="0"/>
            <a:r>
              <a:rPr lang="da-DK"/>
              <a:t>Klik for at redigere teksttypografierne i masteren</a:t>
            </a:r>
          </a:p>
        </p:txBody>
      </p:sp>
      <p:sp>
        <p:nvSpPr>
          <p:cNvPr id="13" name="Pladsholder til slidenummer 12">
            <a:extLst>
              <a:ext uri="{FF2B5EF4-FFF2-40B4-BE49-F238E27FC236}">
                <a16:creationId xmlns:a16="http://schemas.microsoft.com/office/drawing/2014/main" id="{8F90C246-2767-3B4B-BB3A-0747C78C78A3}"/>
              </a:ext>
            </a:extLst>
          </p:cNvPr>
          <p:cNvSpPr>
            <a:spLocks noGrp="1"/>
          </p:cNvSpPr>
          <p:nvPr>
            <p:ph type="sldNum" sz="quarter" idx="21"/>
          </p:nvPr>
        </p:nvSpPr>
        <p:spPr/>
        <p:txBody>
          <a:bodyPr/>
          <a:lstStyle/>
          <a:p>
            <a:fld id="{4CAE7064-8F39-1B44-A3EE-4608F6ADFAD8}" type="slidenum">
              <a:rPr lang="da-DK" smtClean="0"/>
              <a:t>‹nr.›</a:t>
            </a:fld>
            <a:endParaRPr lang="da-DK"/>
          </a:p>
        </p:txBody>
      </p:sp>
      <p:sp>
        <p:nvSpPr>
          <p:cNvPr id="8" name="Pladsholder til dato 7">
            <a:extLst>
              <a:ext uri="{FF2B5EF4-FFF2-40B4-BE49-F238E27FC236}">
                <a16:creationId xmlns:a16="http://schemas.microsoft.com/office/drawing/2014/main" id="{B8367890-EA97-574C-903B-B6FF6CB4E3A2}"/>
              </a:ext>
            </a:extLst>
          </p:cNvPr>
          <p:cNvSpPr>
            <a:spLocks noGrp="1"/>
          </p:cNvSpPr>
          <p:nvPr>
            <p:ph type="dt" sz="half" idx="19"/>
          </p:nvPr>
        </p:nvSpPr>
        <p:spPr/>
        <p:txBody>
          <a:bodyPr/>
          <a:lstStyle/>
          <a:p>
            <a:fld id="{E7C0FDD3-7F91-8E4C-A78E-9D076CCBFF8C}" type="datetimeFigureOut">
              <a:rPr lang="da-DK" smtClean="0"/>
              <a:t>29.04.2024</a:t>
            </a:fld>
            <a:endParaRPr lang="da-DK"/>
          </a:p>
        </p:txBody>
      </p:sp>
      <p:sp>
        <p:nvSpPr>
          <p:cNvPr id="9" name="Pladsholder til sidefod 8">
            <a:extLst>
              <a:ext uri="{FF2B5EF4-FFF2-40B4-BE49-F238E27FC236}">
                <a16:creationId xmlns:a16="http://schemas.microsoft.com/office/drawing/2014/main" id="{4D42AB2C-874A-B74D-AF80-794331CEFCF1}"/>
              </a:ext>
            </a:extLst>
          </p:cNvPr>
          <p:cNvSpPr>
            <a:spLocks noGrp="1"/>
          </p:cNvSpPr>
          <p:nvPr>
            <p:ph type="ftr" sz="quarter" idx="20"/>
          </p:nvPr>
        </p:nvSpPr>
        <p:spPr/>
        <p:txBody>
          <a:bodyPr/>
          <a:lstStyle/>
          <a:p>
            <a:endParaRPr lang="da-DK"/>
          </a:p>
        </p:txBody>
      </p:sp>
      <p:sp>
        <p:nvSpPr>
          <p:cNvPr id="10" name="Pladsholder til indhold 2">
            <a:extLst>
              <a:ext uri="{FF2B5EF4-FFF2-40B4-BE49-F238E27FC236}">
                <a16:creationId xmlns:a16="http://schemas.microsoft.com/office/drawing/2014/main" id="{C36F83D2-B114-3949-9580-F7B5BA6E96BE}"/>
              </a:ext>
            </a:extLst>
          </p:cNvPr>
          <p:cNvSpPr>
            <a:spLocks noGrp="1"/>
          </p:cNvSpPr>
          <p:nvPr>
            <p:ph sz="quarter" idx="22"/>
          </p:nvPr>
        </p:nvSpPr>
        <p:spPr>
          <a:xfrm>
            <a:off x="731838" y="1764574"/>
            <a:ext cx="2809874" cy="3708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2" name="Pladsholder til indhold 2">
            <a:extLst>
              <a:ext uri="{FF2B5EF4-FFF2-40B4-BE49-F238E27FC236}">
                <a16:creationId xmlns:a16="http://schemas.microsoft.com/office/drawing/2014/main" id="{CF5B115A-4D24-3649-95E9-C432D731E94B}"/>
              </a:ext>
            </a:extLst>
          </p:cNvPr>
          <p:cNvSpPr>
            <a:spLocks noGrp="1"/>
          </p:cNvSpPr>
          <p:nvPr>
            <p:ph sz="quarter" idx="23"/>
          </p:nvPr>
        </p:nvSpPr>
        <p:spPr>
          <a:xfrm>
            <a:off x="8650288" y="1749788"/>
            <a:ext cx="3098800" cy="3708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3038240322"/>
      </p:ext>
    </p:extLst>
  </p:cSld>
  <p:clrMapOvr>
    <a:masterClrMapping/>
  </p:clrMapOvr>
  <p:transition spd="med">
    <p:push dir="u"/>
  </p:transition>
  <p:extLst>
    <p:ext uri="{DCECCB84-F9BA-43D5-87BE-67443E8EF086}">
      <p15:sldGuideLst xmlns:p15="http://schemas.microsoft.com/office/powerpoint/2012/main">
        <p15:guide id="1" pos="5246">
          <p15:clr>
            <a:srgbClr val="FBAE40"/>
          </p15:clr>
        </p15:guide>
        <p15:guide id="2" pos="2457">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citat">
    <p:bg>
      <p:bgPr>
        <a:solidFill>
          <a:schemeClr val="accent3"/>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A3EC6B-16FE-7D40-8730-B795E9286906}"/>
              </a:ext>
            </a:extLst>
          </p:cNvPr>
          <p:cNvSpPr>
            <a:spLocks noGrp="1"/>
          </p:cNvSpPr>
          <p:nvPr>
            <p:ph type="title" hasCustomPrompt="1"/>
          </p:nvPr>
        </p:nvSpPr>
        <p:spPr>
          <a:xfrm>
            <a:off x="1310816" y="929064"/>
            <a:ext cx="9570369" cy="3571499"/>
          </a:xfrm>
        </p:spPr>
        <p:txBody>
          <a:bodyPr>
            <a:noAutofit/>
          </a:bodyPr>
          <a:lstStyle>
            <a:lvl1pPr algn="ctr">
              <a:defRPr sz="2400" i="1">
                <a:solidFill>
                  <a:schemeClr val="bg1"/>
                </a:solidFill>
              </a:defRPr>
            </a:lvl1pPr>
          </a:lstStyle>
          <a:p>
            <a:r>
              <a:rPr lang="da-DK"/>
              <a:t>Indsæt et citat</a:t>
            </a:r>
          </a:p>
        </p:txBody>
      </p:sp>
      <p:sp>
        <p:nvSpPr>
          <p:cNvPr id="7" name="Pladsholder til dato 6">
            <a:extLst>
              <a:ext uri="{FF2B5EF4-FFF2-40B4-BE49-F238E27FC236}">
                <a16:creationId xmlns:a16="http://schemas.microsoft.com/office/drawing/2014/main" id="{1B5454BD-DD81-D145-A73A-3472DAF4EA30}"/>
              </a:ext>
            </a:extLst>
          </p:cNvPr>
          <p:cNvSpPr>
            <a:spLocks noGrp="1"/>
          </p:cNvSpPr>
          <p:nvPr>
            <p:ph type="dt" sz="half" idx="10"/>
          </p:nvPr>
        </p:nvSpPr>
        <p:spPr/>
        <p:txBody>
          <a:bodyPr/>
          <a:lstStyle/>
          <a:p>
            <a:fld id="{E7C0FDD3-7F91-8E4C-A78E-9D076CCBFF8C}" type="datetimeFigureOut">
              <a:rPr lang="da-DK" smtClean="0"/>
              <a:t>29.04.2024</a:t>
            </a:fld>
            <a:endParaRPr lang="da-DK"/>
          </a:p>
        </p:txBody>
      </p:sp>
      <p:sp>
        <p:nvSpPr>
          <p:cNvPr id="8" name="Pladsholder til sidefod 7">
            <a:extLst>
              <a:ext uri="{FF2B5EF4-FFF2-40B4-BE49-F238E27FC236}">
                <a16:creationId xmlns:a16="http://schemas.microsoft.com/office/drawing/2014/main" id="{9EAC3E6F-B48B-5B4C-83B8-46F1A082DA53}"/>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33BD5CB8-1E9E-0045-8BCE-B3A7F5495EF2}"/>
              </a:ext>
            </a:extLst>
          </p:cNvPr>
          <p:cNvSpPr>
            <a:spLocks noGrp="1"/>
          </p:cNvSpPr>
          <p:nvPr>
            <p:ph type="sldNum" sz="quarter" idx="12"/>
          </p:nvPr>
        </p:nvSpPr>
        <p:spPr/>
        <p:txBody>
          <a:bodyPr/>
          <a:lstStyle/>
          <a:p>
            <a:fld id="{4CAE7064-8F39-1B44-A3EE-4608F6ADFAD8}" type="slidenum">
              <a:rPr lang="da-DK" smtClean="0"/>
              <a:t>‹nr.›</a:t>
            </a:fld>
            <a:endParaRPr lang="da-DK"/>
          </a:p>
        </p:txBody>
      </p:sp>
      <p:sp>
        <p:nvSpPr>
          <p:cNvPr id="5" name="Pladsholder til tekst 4">
            <a:extLst>
              <a:ext uri="{FF2B5EF4-FFF2-40B4-BE49-F238E27FC236}">
                <a16:creationId xmlns:a16="http://schemas.microsoft.com/office/drawing/2014/main" id="{85BB01C3-965F-6043-9CD4-04A66FB45C9D}"/>
              </a:ext>
            </a:extLst>
          </p:cNvPr>
          <p:cNvSpPr>
            <a:spLocks noGrp="1"/>
          </p:cNvSpPr>
          <p:nvPr>
            <p:ph type="body" sz="quarter" idx="13" hasCustomPrompt="1"/>
          </p:nvPr>
        </p:nvSpPr>
        <p:spPr>
          <a:xfrm>
            <a:off x="8149098" y="4608830"/>
            <a:ext cx="2732087" cy="344547"/>
          </a:xfrm>
        </p:spPr>
        <p:txBody>
          <a:bodyPr lIns="0" tIns="0" rIns="0" bIns="0">
            <a:normAutofit/>
          </a:bodyPr>
          <a:lstStyle>
            <a:lvl1pPr algn="r">
              <a:defRPr sz="1100" i="1">
                <a:solidFill>
                  <a:schemeClr val="bg1"/>
                </a:solidFill>
              </a:defRPr>
            </a:lvl1pPr>
          </a:lstStyle>
          <a:p>
            <a:pPr lvl="0"/>
            <a:r>
              <a:rPr lang="da-DK"/>
              <a:t>Indsæt navn på ophavsperson</a:t>
            </a:r>
          </a:p>
        </p:txBody>
      </p:sp>
    </p:spTree>
    <p:extLst>
      <p:ext uri="{BB962C8B-B14F-4D97-AF65-F5344CB8AC3E}">
        <p14:creationId xmlns:p14="http://schemas.microsoft.com/office/powerpoint/2010/main" val="201313710"/>
      </p:ext>
    </p:extLst>
  </p:cSld>
  <p:clrMapOvr>
    <a:masterClrMapping/>
  </p:clrMapOvr>
  <p:transition spd="med">
    <p:push dir="u"/>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video">
    <p:bg>
      <p:bgPr>
        <a:solidFill>
          <a:schemeClr val="accent1"/>
        </a:solidFill>
        <a:effectLst/>
      </p:bgPr>
    </p:bg>
    <p:spTree>
      <p:nvGrpSpPr>
        <p:cNvPr id="1" name=""/>
        <p:cNvGrpSpPr/>
        <p:nvPr/>
      </p:nvGrpSpPr>
      <p:grpSpPr>
        <a:xfrm>
          <a:off x="0" y="0"/>
          <a:ext cx="0" cy="0"/>
          <a:chOff x="0" y="0"/>
          <a:chExt cx="0" cy="0"/>
        </a:xfrm>
      </p:grpSpPr>
      <p:sp>
        <p:nvSpPr>
          <p:cNvPr id="7" name="Pladsholder til dato 6">
            <a:extLst>
              <a:ext uri="{FF2B5EF4-FFF2-40B4-BE49-F238E27FC236}">
                <a16:creationId xmlns:a16="http://schemas.microsoft.com/office/drawing/2014/main" id="{1B5454BD-DD81-D145-A73A-3472DAF4EA30}"/>
              </a:ext>
            </a:extLst>
          </p:cNvPr>
          <p:cNvSpPr>
            <a:spLocks noGrp="1"/>
          </p:cNvSpPr>
          <p:nvPr>
            <p:ph type="dt" sz="half" idx="10"/>
          </p:nvPr>
        </p:nvSpPr>
        <p:spPr/>
        <p:txBody>
          <a:bodyPr/>
          <a:lstStyle>
            <a:lvl1pPr>
              <a:defRPr>
                <a:solidFill>
                  <a:schemeClr val="bg1">
                    <a:lumMod val="50000"/>
                  </a:schemeClr>
                </a:solidFill>
              </a:defRPr>
            </a:lvl1pPr>
          </a:lstStyle>
          <a:p>
            <a:fld id="{E7C0FDD3-7F91-8E4C-A78E-9D076CCBFF8C}" type="datetimeFigureOut">
              <a:rPr lang="da-DK" smtClean="0"/>
              <a:t>29.04.2024</a:t>
            </a:fld>
            <a:endParaRPr lang="da-DK"/>
          </a:p>
        </p:txBody>
      </p:sp>
      <p:sp>
        <p:nvSpPr>
          <p:cNvPr id="8" name="Pladsholder til sidefod 7">
            <a:extLst>
              <a:ext uri="{FF2B5EF4-FFF2-40B4-BE49-F238E27FC236}">
                <a16:creationId xmlns:a16="http://schemas.microsoft.com/office/drawing/2014/main" id="{9EAC3E6F-B48B-5B4C-83B8-46F1A082DA53}"/>
              </a:ext>
            </a:extLst>
          </p:cNvPr>
          <p:cNvSpPr>
            <a:spLocks noGrp="1"/>
          </p:cNvSpPr>
          <p:nvPr>
            <p:ph type="ftr" sz="quarter" idx="11"/>
          </p:nvPr>
        </p:nvSpPr>
        <p:spPr/>
        <p:txBody>
          <a:bodyPr/>
          <a:lstStyle>
            <a:lvl1pPr>
              <a:defRPr>
                <a:solidFill>
                  <a:schemeClr val="bg1">
                    <a:lumMod val="50000"/>
                  </a:schemeClr>
                </a:solidFill>
              </a:defRPr>
            </a:lvl1pPr>
          </a:lstStyle>
          <a:p>
            <a:endParaRPr lang="da-DK"/>
          </a:p>
        </p:txBody>
      </p:sp>
      <p:sp>
        <p:nvSpPr>
          <p:cNvPr id="9" name="Pladsholder til slidenummer 8">
            <a:extLst>
              <a:ext uri="{FF2B5EF4-FFF2-40B4-BE49-F238E27FC236}">
                <a16:creationId xmlns:a16="http://schemas.microsoft.com/office/drawing/2014/main" id="{33BD5CB8-1E9E-0045-8BCE-B3A7F5495EF2}"/>
              </a:ext>
            </a:extLst>
          </p:cNvPr>
          <p:cNvSpPr>
            <a:spLocks noGrp="1"/>
          </p:cNvSpPr>
          <p:nvPr>
            <p:ph type="sldNum" sz="quarter" idx="12"/>
          </p:nvPr>
        </p:nvSpPr>
        <p:spPr/>
        <p:txBody>
          <a:bodyPr/>
          <a:lstStyle>
            <a:lvl1pPr>
              <a:defRPr>
                <a:solidFill>
                  <a:schemeClr val="bg1">
                    <a:lumMod val="50000"/>
                  </a:schemeClr>
                </a:solidFill>
              </a:defRPr>
            </a:lvl1pPr>
          </a:lstStyle>
          <a:p>
            <a:fld id="{4CAE7064-8F39-1B44-A3EE-4608F6ADFAD8}" type="slidenum">
              <a:rPr lang="da-DK" smtClean="0"/>
              <a:t>‹nr.›</a:t>
            </a:fld>
            <a:endParaRPr lang="da-DK"/>
          </a:p>
        </p:txBody>
      </p:sp>
      <p:sp>
        <p:nvSpPr>
          <p:cNvPr id="4" name="Pladsholder til medieklip 3">
            <a:extLst>
              <a:ext uri="{FF2B5EF4-FFF2-40B4-BE49-F238E27FC236}">
                <a16:creationId xmlns:a16="http://schemas.microsoft.com/office/drawing/2014/main" id="{5BE42353-8FB1-A843-A4BA-810C1FB66340}"/>
              </a:ext>
            </a:extLst>
          </p:cNvPr>
          <p:cNvSpPr>
            <a:spLocks noGrp="1" noChangeAspect="1"/>
          </p:cNvSpPr>
          <p:nvPr>
            <p:ph type="media" sz="quarter" idx="13" hasCustomPrompt="1"/>
          </p:nvPr>
        </p:nvSpPr>
        <p:spPr>
          <a:xfrm>
            <a:off x="1361630" y="535589"/>
            <a:ext cx="9468740" cy="5292864"/>
          </a:xfrm>
          <a:prstGeom prst="rect">
            <a:avLst/>
          </a:prstGeom>
        </p:spPr>
        <p:txBody>
          <a:bodyPr/>
          <a:lstStyle>
            <a:lvl1pPr>
              <a:defRPr/>
            </a:lvl1pPr>
          </a:lstStyle>
          <a:p>
            <a:r>
              <a:rPr lang="da-DK"/>
              <a:t>Klik for at indsætte en film</a:t>
            </a:r>
          </a:p>
        </p:txBody>
      </p:sp>
      <p:sp>
        <p:nvSpPr>
          <p:cNvPr id="6" name="Titel 5">
            <a:extLst>
              <a:ext uri="{FF2B5EF4-FFF2-40B4-BE49-F238E27FC236}">
                <a16:creationId xmlns:a16="http://schemas.microsoft.com/office/drawing/2014/main" id="{8231CC49-C657-F048-9778-8D26099131B0}"/>
              </a:ext>
            </a:extLst>
          </p:cNvPr>
          <p:cNvSpPr>
            <a:spLocks noGrp="1"/>
          </p:cNvSpPr>
          <p:nvPr>
            <p:ph type="title" hasCustomPrompt="1"/>
          </p:nvPr>
        </p:nvSpPr>
        <p:spPr>
          <a:xfrm>
            <a:off x="3416642" y="5887793"/>
            <a:ext cx="7411484" cy="341934"/>
          </a:xfrm>
        </p:spPr>
        <p:txBody>
          <a:bodyPr anchor="b"/>
          <a:lstStyle>
            <a:lvl1pPr algn="r">
              <a:defRPr sz="1800">
                <a:solidFill>
                  <a:schemeClr val="bg1"/>
                </a:solidFill>
              </a:defRPr>
            </a:lvl1pPr>
          </a:lstStyle>
          <a:p>
            <a:r>
              <a:rPr lang="da-DK"/>
              <a:t>Indsæt overskrift på én linje</a:t>
            </a:r>
          </a:p>
        </p:txBody>
      </p:sp>
      <p:sp>
        <p:nvSpPr>
          <p:cNvPr id="10" name="Pladsholder til tekst 4">
            <a:extLst>
              <a:ext uri="{FF2B5EF4-FFF2-40B4-BE49-F238E27FC236}">
                <a16:creationId xmlns:a16="http://schemas.microsoft.com/office/drawing/2014/main" id="{C454647C-4D3C-6343-AFD2-66831694EEAA}"/>
              </a:ext>
            </a:extLst>
          </p:cNvPr>
          <p:cNvSpPr>
            <a:spLocks noGrp="1"/>
          </p:cNvSpPr>
          <p:nvPr>
            <p:ph type="body" sz="quarter" idx="14" hasCustomPrompt="1"/>
          </p:nvPr>
        </p:nvSpPr>
        <p:spPr>
          <a:xfrm>
            <a:off x="6637477" y="7537266"/>
            <a:ext cx="2732087" cy="341934"/>
          </a:xfrm>
        </p:spPr>
        <p:txBody>
          <a:bodyPr>
            <a:normAutofit/>
          </a:bodyPr>
          <a:lstStyle>
            <a:lvl1pPr algn="r">
              <a:defRPr sz="1050">
                <a:solidFill>
                  <a:schemeClr val="tx1"/>
                </a:solidFill>
              </a:defRPr>
            </a:lvl1pPr>
          </a:lstStyle>
          <a:p>
            <a:pPr lvl="0"/>
            <a:r>
              <a:rPr lang="da-DK"/>
              <a:t>Indsæt krediteringsoplysninger </a:t>
            </a:r>
          </a:p>
        </p:txBody>
      </p:sp>
    </p:spTree>
    <p:extLst>
      <p:ext uri="{BB962C8B-B14F-4D97-AF65-F5344CB8AC3E}">
        <p14:creationId xmlns:p14="http://schemas.microsoft.com/office/powerpoint/2010/main" val="3567337268"/>
      </p:ext>
    </p:extLst>
  </p:cSld>
  <p:clrMapOvr>
    <a:masterClrMapping/>
  </p:clrMapOvr>
  <p:transition spd="med">
    <p:push dir="u"/>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Pause">
    <p:bg>
      <p:bgPr>
        <a:blipFill dpi="0" rotWithShape="1">
          <a:blip r:embed="rId2" cstate="screen">
            <a:lum/>
            <a:extLst>
              <a:ext uri="{28A0092B-C50C-407E-A947-70E740481C1C}">
                <a14:useLocalDpi xmlns:a14="http://schemas.microsoft.com/office/drawing/2010/main"/>
              </a:ext>
            </a:extLst>
          </a:blip>
          <a:srcRect/>
          <a:tile tx="914400" ty="127000" sx="100000" sy="100000" flip="none" algn="br"/>
        </a:blipFill>
        <a:effectLst/>
      </p:bgPr>
    </p:bg>
    <p:spTree>
      <p:nvGrpSpPr>
        <p:cNvPr id="1" name=""/>
        <p:cNvGrpSpPr/>
        <p:nvPr/>
      </p:nvGrpSpPr>
      <p:grpSpPr>
        <a:xfrm>
          <a:off x="0" y="0"/>
          <a:ext cx="0" cy="0"/>
          <a:chOff x="0" y="0"/>
          <a:chExt cx="0" cy="0"/>
        </a:xfrm>
      </p:grpSpPr>
      <p:sp>
        <p:nvSpPr>
          <p:cNvPr id="10" name="Rektangel 5">
            <a:extLst>
              <a:ext uri="{FF2B5EF4-FFF2-40B4-BE49-F238E27FC236}">
                <a16:creationId xmlns:a16="http://schemas.microsoft.com/office/drawing/2014/main" id="{C1194D1B-5A6E-CD49-8426-5657E124C572}"/>
              </a:ext>
            </a:extLst>
          </p:cNvPr>
          <p:cNvSpPr>
            <a:spLocks noChangeAspect="1"/>
          </p:cNvSpPr>
          <p:nvPr/>
        </p:nvSpPr>
        <p:spPr>
          <a:xfrm>
            <a:off x="-76200" y="-38100"/>
            <a:ext cx="12313920" cy="6926581"/>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492252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6321552 w 12192000"/>
              <a:gd name="connsiteY2" fmla="*/ 6848856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9884664 w 12192000"/>
              <a:gd name="connsiteY2" fmla="*/ 2715768 h 6858000"/>
              <a:gd name="connsiteX3" fmla="*/ 6321552 w 12192000"/>
              <a:gd name="connsiteY3" fmla="*/ 6848856 h 6858000"/>
              <a:gd name="connsiteX4" fmla="*/ 0 w 12192000"/>
              <a:gd name="connsiteY4" fmla="*/ 6858000 h 6858000"/>
              <a:gd name="connsiteX5" fmla="*/ 0 w 12192000"/>
              <a:gd name="connsiteY5" fmla="*/ 0 h 6858000"/>
              <a:gd name="connsiteX0" fmla="*/ 0 w 12198096"/>
              <a:gd name="connsiteY0" fmla="*/ 0 h 6858000"/>
              <a:gd name="connsiteX1" fmla="*/ 12192000 w 12198096"/>
              <a:gd name="connsiteY1" fmla="*/ 0 h 6858000"/>
              <a:gd name="connsiteX2" fmla="*/ 12198096 w 12198096"/>
              <a:gd name="connsiteY2" fmla="*/ 2898648 h 6858000"/>
              <a:gd name="connsiteX3" fmla="*/ 6321552 w 12198096"/>
              <a:gd name="connsiteY3" fmla="*/ 6848856 h 6858000"/>
              <a:gd name="connsiteX4" fmla="*/ 0 w 12198096"/>
              <a:gd name="connsiteY4" fmla="*/ 6858000 h 6858000"/>
              <a:gd name="connsiteX5" fmla="*/ 0 w 12198096"/>
              <a:gd name="connsiteY5" fmla="*/ 0 h 6858000"/>
              <a:gd name="connsiteX0" fmla="*/ 4744528 w 12198096"/>
              <a:gd name="connsiteY0" fmla="*/ 2735806 h 6858000"/>
              <a:gd name="connsiteX1" fmla="*/ 12192000 w 12198096"/>
              <a:gd name="connsiteY1" fmla="*/ 0 h 6858000"/>
              <a:gd name="connsiteX2" fmla="*/ 12198096 w 12198096"/>
              <a:gd name="connsiteY2" fmla="*/ 2898648 h 6858000"/>
              <a:gd name="connsiteX3" fmla="*/ 6321552 w 12198096"/>
              <a:gd name="connsiteY3" fmla="*/ 6848856 h 6858000"/>
              <a:gd name="connsiteX4" fmla="*/ 0 w 12198096"/>
              <a:gd name="connsiteY4" fmla="*/ 6858000 h 6858000"/>
              <a:gd name="connsiteX5" fmla="*/ 4744528 w 12198096"/>
              <a:gd name="connsiteY5" fmla="*/ 2735806 h 6858000"/>
              <a:gd name="connsiteX0" fmla="*/ 0 w 7453568"/>
              <a:gd name="connsiteY0" fmla="*/ 2735806 h 6858000"/>
              <a:gd name="connsiteX1" fmla="*/ 7447472 w 7453568"/>
              <a:gd name="connsiteY1" fmla="*/ 0 h 6858000"/>
              <a:gd name="connsiteX2" fmla="*/ 7453568 w 7453568"/>
              <a:gd name="connsiteY2" fmla="*/ 2898648 h 6858000"/>
              <a:gd name="connsiteX3" fmla="*/ 1577024 w 7453568"/>
              <a:gd name="connsiteY3" fmla="*/ 6848856 h 6858000"/>
              <a:gd name="connsiteX4" fmla="*/ 73941 w 7453568"/>
              <a:gd name="connsiteY4" fmla="*/ 6858000 h 6858000"/>
              <a:gd name="connsiteX5" fmla="*/ 0 w 7453568"/>
              <a:gd name="connsiteY5" fmla="*/ 2735806 h 6858000"/>
              <a:gd name="connsiteX0" fmla="*/ 0 w 7453568"/>
              <a:gd name="connsiteY0" fmla="*/ 36970 h 4159164"/>
              <a:gd name="connsiteX1" fmla="*/ 7447472 w 7453568"/>
              <a:gd name="connsiteY1" fmla="*/ 0 h 4159164"/>
              <a:gd name="connsiteX2" fmla="*/ 7453568 w 7453568"/>
              <a:gd name="connsiteY2" fmla="*/ 199812 h 4159164"/>
              <a:gd name="connsiteX3" fmla="*/ 1577024 w 7453568"/>
              <a:gd name="connsiteY3" fmla="*/ 4150020 h 4159164"/>
              <a:gd name="connsiteX4" fmla="*/ 73941 w 7453568"/>
              <a:gd name="connsiteY4" fmla="*/ 4159164 h 4159164"/>
              <a:gd name="connsiteX5" fmla="*/ 0 w 7453568"/>
              <a:gd name="connsiteY5" fmla="*/ 36970 h 4159164"/>
              <a:gd name="connsiteX0" fmla="*/ 0 w 7441245"/>
              <a:gd name="connsiteY0" fmla="*/ 12323 h 4159164"/>
              <a:gd name="connsiteX1" fmla="*/ 7435149 w 7441245"/>
              <a:gd name="connsiteY1" fmla="*/ 0 h 4159164"/>
              <a:gd name="connsiteX2" fmla="*/ 7441245 w 7441245"/>
              <a:gd name="connsiteY2" fmla="*/ 199812 h 4159164"/>
              <a:gd name="connsiteX3" fmla="*/ 1564701 w 7441245"/>
              <a:gd name="connsiteY3" fmla="*/ 4150020 h 4159164"/>
              <a:gd name="connsiteX4" fmla="*/ 61618 w 7441245"/>
              <a:gd name="connsiteY4" fmla="*/ 4159164 h 4159164"/>
              <a:gd name="connsiteX5" fmla="*/ 0 w 7441245"/>
              <a:gd name="connsiteY5" fmla="*/ 12323 h 4159164"/>
              <a:gd name="connsiteX0" fmla="*/ 0 w 7441245"/>
              <a:gd name="connsiteY0" fmla="*/ 12323 h 4171487"/>
              <a:gd name="connsiteX1" fmla="*/ 7435149 w 7441245"/>
              <a:gd name="connsiteY1" fmla="*/ 0 h 4171487"/>
              <a:gd name="connsiteX2" fmla="*/ 7441245 w 7441245"/>
              <a:gd name="connsiteY2" fmla="*/ 199812 h 4171487"/>
              <a:gd name="connsiteX3" fmla="*/ 1564701 w 7441245"/>
              <a:gd name="connsiteY3" fmla="*/ 4150020 h 4171487"/>
              <a:gd name="connsiteX4" fmla="*/ 24648 w 7441245"/>
              <a:gd name="connsiteY4" fmla="*/ 4171487 h 4171487"/>
              <a:gd name="connsiteX5" fmla="*/ 0 w 7441245"/>
              <a:gd name="connsiteY5" fmla="*/ 12323 h 4171487"/>
              <a:gd name="connsiteX0" fmla="*/ 0 w 7448447"/>
              <a:gd name="connsiteY0" fmla="*/ 0 h 4173568"/>
              <a:gd name="connsiteX1" fmla="*/ 7442351 w 7448447"/>
              <a:gd name="connsiteY1" fmla="*/ 2081 h 4173568"/>
              <a:gd name="connsiteX2" fmla="*/ 7448447 w 7448447"/>
              <a:gd name="connsiteY2" fmla="*/ 201893 h 4173568"/>
              <a:gd name="connsiteX3" fmla="*/ 1571903 w 7448447"/>
              <a:gd name="connsiteY3" fmla="*/ 4152101 h 4173568"/>
              <a:gd name="connsiteX4" fmla="*/ 31850 w 7448447"/>
              <a:gd name="connsiteY4" fmla="*/ 4173568 h 4173568"/>
              <a:gd name="connsiteX5" fmla="*/ 0 w 7448447"/>
              <a:gd name="connsiteY5" fmla="*/ 0 h 4173568"/>
              <a:gd name="connsiteX0" fmla="*/ 0 w 7448447"/>
              <a:gd name="connsiteY0" fmla="*/ 0 h 4152239"/>
              <a:gd name="connsiteX1" fmla="*/ 7442351 w 7448447"/>
              <a:gd name="connsiteY1" fmla="*/ 2081 h 4152239"/>
              <a:gd name="connsiteX2" fmla="*/ 7448447 w 7448447"/>
              <a:gd name="connsiteY2" fmla="*/ 201893 h 4152239"/>
              <a:gd name="connsiteX3" fmla="*/ 1571903 w 7448447"/>
              <a:gd name="connsiteY3" fmla="*/ 4152101 h 4152239"/>
              <a:gd name="connsiteX4" fmla="*/ 38960 w 7448447"/>
              <a:gd name="connsiteY4" fmla="*/ 4152239 h 4152239"/>
              <a:gd name="connsiteX5" fmla="*/ 0 w 7448447"/>
              <a:gd name="connsiteY5" fmla="*/ 0 h 4152239"/>
              <a:gd name="connsiteX0" fmla="*/ 10807 w 7409487"/>
              <a:gd name="connsiteY0" fmla="*/ 0 h 4155794"/>
              <a:gd name="connsiteX1" fmla="*/ 7403391 w 7409487"/>
              <a:gd name="connsiteY1" fmla="*/ 5636 h 4155794"/>
              <a:gd name="connsiteX2" fmla="*/ 7409487 w 7409487"/>
              <a:gd name="connsiteY2" fmla="*/ 205448 h 4155794"/>
              <a:gd name="connsiteX3" fmla="*/ 1532943 w 7409487"/>
              <a:gd name="connsiteY3" fmla="*/ 4155656 h 4155794"/>
              <a:gd name="connsiteX4" fmla="*/ 0 w 7409487"/>
              <a:gd name="connsiteY4" fmla="*/ 4155794 h 4155794"/>
              <a:gd name="connsiteX5" fmla="*/ 10807 w 7409487"/>
              <a:gd name="connsiteY5" fmla="*/ 0 h 4155794"/>
              <a:gd name="connsiteX0" fmla="*/ 10807 w 7409487"/>
              <a:gd name="connsiteY0" fmla="*/ 5029 h 4160823"/>
              <a:gd name="connsiteX1" fmla="*/ 7406946 w 7409487"/>
              <a:gd name="connsiteY1" fmla="*/ 0 h 4160823"/>
              <a:gd name="connsiteX2" fmla="*/ 7409487 w 7409487"/>
              <a:gd name="connsiteY2" fmla="*/ 210477 h 4160823"/>
              <a:gd name="connsiteX3" fmla="*/ 1532943 w 7409487"/>
              <a:gd name="connsiteY3" fmla="*/ 4160685 h 4160823"/>
              <a:gd name="connsiteX4" fmla="*/ 0 w 7409487"/>
              <a:gd name="connsiteY4" fmla="*/ 4160823 h 4160823"/>
              <a:gd name="connsiteX5" fmla="*/ 10807 w 7409487"/>
              <a:gd name="connsiteY5" fmla="*/ 5029 h 4160823"/>
              <a:gd name="connsiteX0" fmla="*/ 10807 w 7410501"/>
              <a:gd name="connsiteY0" fmla="*/ 12139 h 4167933"/>
              <a:gd name="connsiteX1" fmla="*/ 7410501 w 7410501"/>
              <a:gd name="connsiteY1" fmla="*/ 0 h 4167933"/>
              <a:gd name="connsiteX2" fmla="*/ 7409487 w 7410501"/>
              <a:gd name="connsiteY2" fmla="*/ 217587 h 4167933"/>
              <a:gd name="connsiteX3" fmla="*/ 1532943 w 7410501"/>
              <a:gd name="connsiteY3" fmla="*/ 4167795 h 4167933"/>
              <a:gd name="connsiteX4" fmla="*/ 0 w 7410501"/>
              <a:gd name="connsiteY4" fmla="*/ 4167933 h 4167933"/>
              <a:gd name="connsiteX5" fmla="*/ 10807 w 7410501"/>
              <a:gd name="connsiteY5" fmla="*/ 12139 h 4167933"/>
              <a:gd name="connsiteX0" fmla="*/ 10807 w 7410501"/>
              <a:gd name="connsiteY0" fmla="*/ 1474 h 4167933"/>
              <a:gd name="connsiteX1" fmla="*/ 7410501 w 7410501"/>
              <a:gd name="connsiteY1" fmla="*/ 0 h 4167933"/>
              <a:gd name="connsiteX2" fmla="*/ 7409487 w 7410501"/>
              <a:gd name="connsiteY2" fmla="*/ 217587 h 4167933"/>
              <a:gd name="connsiteX3" fmla="*/ 1532943 w 7410501"/>
              <a:gd name="connsiteY3" fmla="*/ 4167795 h 4167933"/>
              <a:gd name="connsiteX4" fmla="*/ 0 w 7410501"/>
              <a:gd name="connsiteY4" fmla="*/ 4167933 h 4167933"/>
              <a:gd name="connsiteX5" fmla="*/ 10807 w 7410501"/>
              <a:gd name="connsiteY5" fmla="*/ 1474 h 4167933"/>
              <a:gd name="connsiteX0" fmla="*/ 3698 w 7410501"/>
              <a:gd name="connsiteY0" fmla="*/ 5028 h 4167933"/>
              <a:gd name="connsiteX1" fmla="*/ 7410501 w 7410501"/>
              <a:gd name="connsiteY1" fmla="*/ 0 h 4167933"/>
              <a:gd name="connsiteX2" fmla="*/ 7409487 w 7410501"/>
              <a:gd name="connsiteY2" fmla="*/ 217587 h 4167933"/>
              <a:gd name="connsiteX3" fmla="*/ 1532943 w 7410501"/>
              <a:gd name="connsiteY3" fmla="*/ 4167795 h 4167933"/>
              <a:gd name="connsiteX4" fmla="*/ 0 w 7410501"/>
              <a:gd name="connsiteY4" fmla="*/ 4167933 h 4167933"/>
              <a:gd name="connsiteX5" fmla="*/ 3698 w 7410501"/>
              <a:gd name="connsiteY5" fmla="*/ 5028 h 4167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0501" h="4167933">
                <a:moveTo>
                  <a:pt x="3698" y="5028"/>
                </a:moveTo>
                <a:lnTo>
                  <a:pt x="7410501" y="0"/>
                </a:lnTo>
                <a:lnTo>
                  <a:pt x="7409487" y="217587"/>
                </a:lnTo>
                <a:lnTo>
                  <a:pt x="1532943" y="4167795"/>
                </a:lnTo>
                <a:lnTo>
                  <a:pt x="0" y="4167933"/>
                </a:lnTo>
                <a:cubicBezTo>
                  <a:pt x="3602" y="2782668"/>
                  <a:pt x="96" y="1390293"/>
                  <a:pt x="3698" y="5028"/>
                </a:cubicBezTo>
                <a:close/>
              </a:path>
            </a:pathLst>
          </a:custGeom>
          <a:solidFill>
            <a:srgbClr val="264D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0" i="0">
                <a:latin typeface="Raleway" pitchFamily="2" charset="77"/>
              </a:rPr>
              <a:t> </a:t>
            </a:r>
          </a:p>
        </p:txBody>
      </p:sp>
      <p:sp>
        <p:nvSpPr>
          <p:cNvPr id="2" name="Titel 1">
            <a:extLst>
              <a:ext uri="{FF2B5EF4-FFF2-40B4-BE49-F238E27FC236}">
                <a16:creationId xmlns:a16="http://schemas.microsoft.com/office/drawing/2014/main" id="{5BA3EC6B-16FE-7D40-8730-B795E9286906}"/>
              </a:ext>
            </a:extLst>
          </p:cNvPr>
          <p:cNvSpPr>
            <a:spLocks noGrp="1"/>
          </p:cNvSpPr>
          <p:nvPr>
            <p:ph type="title" hasCustomPrompt="1"/>
          </p:nvPr>
        </p:nvSpPr>
        <p:spPr>
          <a:xfrm>
            <a:off x="1397478" y="2246739"/>
            <a:ext cx="5626677" cy="1398161"/>
          </a:xfrm>
        </p:spPr>
        <p:txBody>
          <a:bodyPr anchor="b">
            <a:noAutofit/>
          </a:bodyPr>
          <a:lstStyle>
            <a:lvl1pPr algn="l">
              <a:defRPr sz="4800" b="1" i="0">
                <a:solidFill>
                  <a:schemeClr val="bg2"/>
                </a:solidFill>
                <a:latin typeface="+mn-lt"/>
              </a:defRPr>
            </a:lvl1pPr>
          </a:lstStyle>
          <a:p>
            <a:r>
              <a:rPr lang="da-DK"/>
              <a:t>Skriv fx ”PAUSE”</a:t>
            </a:r>
          </a:p>
        </p:txBody>
      </p:sp>
      <p:sp>
        <p:nvSpPr>
          <p:cNvPr id="7" name="Pladsholder til dato 6">
            <a:extLst>
              <a:ext uri="{FF2B5EF4-FFF2-40B4-BE49-F238E27FC236}">
                <a16:creationId xmlns:a16="http://schemas.microsoft.com/office/drawing/2014/main" id="{40E43DBA-8D9D-B04B-9B0B-80490E4647AE}"/>
              </a:ext>
            </a:extLst>
          </p:cNvPr>
          <p:cNvSpPr>
            <a:spLocks noGrp="1"/>
          </p:cNvSpPr>
          <p:nvPr>
            <p:ph type="dt" sz="half" idx="16"/>
          </p:nvPr>
        </p:nvSpPr>
        <p:spPr/>
        <p:txBody>
          <a:bodyPr/>
          <a:lstStyle>
            <a:lvl1pPr>
              <a:defRPr>
                <a:solidFill>
                  <a:schemeClr val="bg1">
                    <a:lumMod val="65000"/>
                  </a:schemeClr>
                </a:solidFill>
              </a:defRPr>
            </a:lvl1pPr>
          </a:lstStyle>
          <a:p>
            <a:fld id="{E7C0FDD3-7F91-8E4C-A78E-9D076CCBFF8C}" type="datetimeFigureOut">
              <a:rPr lang="da-DK" smtClean="0"/>
              <a:t>29.04.2024</a:t>
            </a:fld>
            <a:endParaRPr lang="da-DK"/>
          </a:p>
        </p:txBody>
      </p:sp>
      <p:sp>
        <p:nvSpPr>
          <p:cNvPr id="8" name="Pladsholder til sidefod 7">
            <a:extLst>
              <a:ext uri="{FF2B5EF4-FFF2-40B4-BE49-F238E27FC236}">
                <a16:creationId xmlns:a16="http://schemas.microsoft.com/office/drawing/2014/main" id="{EF936DA6-F3C4-6F48-8979-45AF8B1E4CD2}"/>
              </a:ext>
            </a:extLst>
          </p:cNvPr>
          <p:cNvSpPr>
            <a:spLocks noGrp="1"/>
          </p:cNvSpPr>
          <p:nvPr>
            <p:ph type="ftr" sz="quarter" idx="17"/>
          </p:nvPr>
        </p:nvSpPr>
        <p:spPr/>
        <p:txBody>
          <a:bodyPr/>
          <a:lstStyle>
            <a:lvl1pPr>
              <a:defRPr>
                <a:solidFill>
                  <a:schemeClr val="bg1">
                    <a:lumMod val="65000"/>
                  </a:schemeClr>
                </a:solidFill>
              </a:defRPr>
            </a:lvl1pPr>
          </a:lstStyle>
          <a:p>
            <a:endParaRPr lang="da-DK"/>
          </a:p>
        </p:txBody>
      </p:sp>
      <p:sp>
        <p:nvSpPr>
          <p:cNvPr id="9" name="Pladsholder til slidenummer 8">
            <a:extLst>
              <a:ext uri="{FF2B5EF4-FFF2-40B4-BE49-F238E27FC236}">
                <a16:creationId xmlns:a16="http://schemas.microsoft.com/office/drawing/2014/main" id="{8E23A969-9139-034A-BA3B-9882099715E0}"/>
              </a:ext>
            </a:extLst>
          </p:cNvPr>
          <p:cNvSpPr>
            <a:spLocks noGrp="1"/>
          </p:cNvSpPr>
          <p:nvPr>
            <p:ph type="sldNum" sz="quarter" idx="18"/>
          </p:nvPr>
        </p:nvSpPr>
        <p:spPr/>
        <p:txBody>
          <a:bodyPr/>
          <a:lstStyle>
            <a:lvl1pPr>
              <a:defRPr>
                <a:solidFill>
                  <a:schemeClr val="bg1">
                    <a:lumMod val="65000"/>
                  </a:schemeClr>
                </a:solidFill>
              </a:defRPr>
            </a:lvl1pPr>
          </a:lstStyle>
          <a:p>
            <a:fld id="{4CAE7064-8F39-1B44-A3EE-4608F6ADFAD8}" type="slidenum">
              <a:rPr lang="da-DK" smtClean="0"/>
              <a:t>‹nr.›</a:t>
            </a:fld>
            <a:endParaRPr lang="da-DK"/>
          </a:p>
        </p:txBody>
      </p:sp>
      <p:sp>
        <p:nvSpPr>
          <p:cNvPr id="6" name="Pladsholder til tekst 5">
            <a:extLst>
              <a:ext uri="{FF2B5EF4-FFF2-40B4-BE49-F238E27FC236}">
                <a16:creationId xmlns:a16="http://schemas.microsoft.com/office/drawing/2014/main" id="{6D82F387-6DBE-AD47-9FCA-E940B81B2F95}"/>
              </a:ext>
            </a:extLst>
          </p:cNvPr>
          <p:cNvSpPr>
            <a:spLocks noGrp="1"/>
          </p:cNvSpPr>
          <p:nvPr>
            <p:ph type="body" sz="quarter" idx="19" hasCustomPrompt="1"/>
          </p:nvPr>
        </p:nvSpPr>
        <p:spPr>
          <a:xfrm>
            <a:off x="1379550" y="3644900"/>
            <a:ext cx="4496492" cy="518772"/>
          </a:xfrm>
        </p:spPr>
        <p:txBody>
          <a:bodyPr lIns="0" tIns="0" rIns="0" bIns="0" anchor="b">
            <a:noAutofit/>
          </a:bodyPr>
          <a:lstStyle>
            <a:lvl1pPr>
              <a:defRPr>
                <a:solidFill>
                  <a:schemeClr val="bg2"/>
                </a:solidFill>
                <a:latin typeface="+mn-lt"/>
              </a:defRPr>
            </a:lvl1pPr>
          </a:lstStyle>
          <a:p>
            <a:pPr lvl="0"/>
            <a:r>
              <a:rPr lang="da-DK"/>
              <a:t>Her kan du skrive tidspunkt for, hvornår programmet går i gang igen </a:t>
            </a:r>
          </a:p>
        </p:txBody>
      </p:sp>
    </p:spTree>
    <p:extLst>
      <p:ext uri="{BB962C8B-B14F-4D97-AF65-F5344CB8AC3E}">
        <p14:creationId xmlns:p14="http://schemas.microsoft.com/office/powerpoint/2010/main" val="1588744966"/>
      </p:ext>
    </p:extLst>
  </p:cSld>
  <p:clrMapOvr>
    <a:masterClrMapping/>
  </p:clrMapOvr>
  <p:transition spd="med">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og tekst 7">
    <p:bg>
      <p:bgRef idx="1001">
        <a:schemeClr val="bg1"/>
      </p:bgRef>
    </p:bg>
    <p:spTree>
      <p:nvGrpSpPr>
        <p:cNvPr id="1" name=""/>
        <p:cNvGrpSpPr/>
        <p:nvPr/>
      </p:nvGrpSpPr>
      <p:grpSpPr>
        <a:xfrm>
          <a:off x="0" y="0"/>
          <a:ext cx="0" cy="0"/>
          <a:chOff x="0" y="0"/>
          <a:chExt cx="0" cy="0"/>
        </a:xfrm>
      </p:grpSpPr>
      <p:sp>
        <p:nvSpPr>
          <p:cNvPr id="9" name="Rektangel 5">
            <a:extLst>
              <a:ext uri="{FF2B5EF4-FFF2-40B4-BE49-F238E27FC236}">
                <a16:creationId xmlns:a16="http://schemas.microsoft.com/office/drawing/2014/main" id="{570995A5-0EEB-BB40-A0F3-BC30B2B69DEF}"/>
              </a:ext>
            </a:extLst>
          </p:cNvPr>
          <p:cNvSpPr>
            <a:spLocks noChangeAspect="1"/>
          </p:cNvSpPr>
          <p:nvPr userDrawn="1"/>
        </p:nvSpPr>
        <p:spPr>
          <a:xfrm>
            <a:off x="0" y="-12700"/>
            <a:ext cx="12213988" cy="6876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492252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6321552 w 12192000"/>
              <a:gd name="connsiteY2" fmla="*/ 6848856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9884664 w 12192000"/>
              <a:gd name="connsiteY2" fmla="*/ 2715768 h 6858000"/>
              <a:gd name="connsiteX3" fmla="*/ 6321552 w 12192000"/>
              <a:gd name="connsiteY3" fmla="*/ 6848856 h 6858000"/>
              <a:gd name="connsiteX4" fmla="*/ 0 w 12192000"/>
              <a:gd name="connsiteY4" fmla="*/ 6858000 h 6858000"/>
              <a:gd name="connsiteX5" fmla="*/ 0 w 12192000"/>
              <a:gd name="connsiteY5" fmla="*/ 0 h 6858000"/>
              <a:gd name="connsiteX0" fmla="*/ 0 w 12198096"/>
              <a:gd name="connsiteY0" fmla="*/ 0 h 6858000"/>
              <a:gd name="connsiteX1" fmla="*/ 12192000 w 12198096"/>
              <a:gd name="connsiteY1" fmla="*/ 0 h 6858000"/>
              <a:gd name="connsiteX2" fmla="*/ 12198096 w 12198096"/>
              <a:gd name="connsiteY2" fmla="*/ 2898648 h 6858000"/>
              <a:gd name="connsiteX3" fmla="*/ 6321552 w 12198096"/>
              <a:gd name="connsiteY3" fmla="*/ 6848856 h 6858000"/>
              <a:gd name="connsiteX4" fmla="*/ 0 w 12198096"/>
              <a:gd name="connsiteY4" fmla="*/ 6858000 h 6858000"/>
              <a:gd name="connsiteX5" fmla="*/ 0 w 12198096"/>
              <a:gd name="connsiteY5" fmla="*/ 0 h 6858000"/>
              <a:gd name="connsiteX0" fmla="*/ 0 w 12198096"/>
              <a:gd name="connsiteY0" fmla="*/ 0 h 6851650"/>
              <a:gd name="connsiteX1" fmla="*/ 12192000 w 12198096"/>
              <a:gd name="connsiteY1" fmla="*/ 0 h 6851650"/>
              <a:gd name="connsiteX2" fmla="*/ 12198096 w 12198096"/>
              <a:gd name="connsiteY2" fmla="*/ 2898648 h 6851650"/>
              <a:gd name="connsiteX3" fmla="*/ 6321552 w 12198096"/>
              <a:gd name="connsiteY3" fmla="*/ 6848856 h 6851650"/>
              <a:gd name="connsiteX4" fmla="*/ 0 w 12198096"/>
              <a:gd name="connsiteY4" fmla="*/ 6851650 h 6851650"/>
              <a:gd name="connsiteX5" fmla="*/ 0 w 12198096"/>
              <a:gd name="connsiteY5" fmla="*/ 0 h 6851650"/>
              <a:gd name="connsiteX0" fmla="*/ 0 w 12198096"/>
              <a:gd name="connsiteY0" fmla="*/ 0 h 6864350"/>
              <a:gd name="connsiteX1" fmla="*/ 12192000 w 12198096"/>
              <a:gd name="connsiteY1" fmla="*/ 12700 h 6864350"/>
              <a:gd name="connsiteX2" fmla="*/ 12198096 w 12198096"/>
              <a:gd name="connsiteY2" fmla="*/ 2911348 h 6864350"/>
              <a:gd name="connsiteX3" fmla="*/ 6321552 w 12198096"/>
              <a:gd name="connsiteY3" fmla="*/ 6861556 h 6864350"/>
              <a:gd name="connsiteX4" fmla="*/ 0 w 12198096"/>
              <a:gd name="connsiteY4" fmla="*/ 6864350 h 6864350"/>
              <a:gd name="connsiteX5" fmla="*/ 0 w 12198096"/>
              <a:gd name="connsiteY5" fmla="*/ 0 h 6864350"/>
              <a:gd name="connsiteX0" fmla="*/ 0 w 12198096"/>
              <a:gd name="connsiteY0" fmla="*/ 0 h 6864350"/>
              <a:gd name="connsiteX1" fmla="*/ 12185650 w 12198096"/>
              <a:gd name="connsiteY1" fmla="*/ 0 h 6864350"/>
              <a:gd name="connsiteX2" fmla="*/ 12198096 w 12198096"/>
              <a:gd name="connsiteY2" fmla="*/ 2911348 h 6864350"/>
              <a:gd name="connsiteX3" fmla="*/ 6321552 w 12198096"/>
              <a:gd name="connsiteY3" fmla="*/ 6861556 h 6864350"/>
              <a:gd name="connsiteX4" fmla="*/ 0 w 12198096"/>
              <a:gd name="connsiteY4" fmla="*/ 6864350 h 6864350"/>
              <a:gd name="connsiteX5" fmla="*/ 0 w 12198096"/>
              <a:gd name="connsiteY5" fmla="*/ 0 h 6864350"/>
              <a:gd name="connsiteX0" fmla="*/ 0 w 12205437"/>
              <a:gd name="connsiteY0" fmla="*/ 6350 h 6870700"/>
              <a:gd name="connsiteX1" fmla="*/ 12204700 w 12205437"/>
              <a:gd name="connsiteY1" fmla="*/ 0 h 6870700"/>
              <a:gd name="connsiteX2" fmla="*/ 12198096 w 12205437"/>
              <a:gd name="connsiteY2" fmla="*/ 2917698 h 6870700"/>
              <a:gd name="connsiteX3" fmla="*/ 6321552 w 12205437"/>
              <a:gd name="connsiteY3" fmla="*/ 6867906 h 6870700"/>
              <a:gd name="connsiteX4" fmla="*/ 0 w 12205437"/>
              <a:gd name="connsiteY4" fmla="*/ 6870700 h 6870700"/>
              <a:gd name="connsiteX5" fmla="*/ 0 w 12205437"/>
              <a:gd name="connsiteY5" fmla="*/ 6350 h 687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5437" h="6870700">
                <a:moveTo>
                  <a:pt x="0" y="6350"/>
                </a:moveTo>
                <a:lnTo>
                  <a:pt x="12204700" y="0"/>
                </a:lnTo>
                <a:cubicBezTo>
                  <a:pt x="12208849" y="970449"/>
                  <a:pt x="12193947" y="1947249"/>
                  <a:pt x="12198096" y="2917698"/>
                </a:cubicBezTo>
                <a:lnTo>
                  <a:pt x="6321552" y="6867906"/>
                </a:lnTo>
                <a:lnTo>
                  <a:pt x="0" y="6870700"/>
                </a:lnTo>
                <a:lnTo>
                  <a:pt x="0" y="63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endParaRPr lang="en-GB" b="0" i="0">
              <a:latin typeface="Raleway" pitchFamily="2" charset="77"/>
            </a:endParaRPr>
          </a:p>
        </p:txBody>
      </p:sp>
      <p:sp>
        <p:nvSpPr>
          <p:cNvPr id="12" name="Trekant 2">
            <a:extLst>
              <a:ext uri="{FF2B5EF4-FFF2-40B4-BE49-F238E27FC236}">
                <a16:creationId xmlns:a16="http://schemas.microsoft.com/office/drawing/2014/main" id="{DF3F6EA2-B137-FF4E-BF0B-ECFD078A3119}"/>
              </a:ext>
            </a:extLst>
          </p:cNvPr>
          <p:cNvSpPr>
            <a:spLocks/>
          </p:cNvSpPr>
          <p:nvPr userDrawn="1"/>
        </p:nvSpPr>
        <p:spPr>
          <a:xfrm>
            <a:off x="6338788" y="2908064"/>
            <a:ext cx="5875200" cy="3941999"/>
          </a:xfrm>
          <a:custGeom>
            <a:avLst/>
            <a:gdLst>
              <a:gd name="connsiteX0" fmla="*/ 0 w 9703324"/>
              <a:gd name="connsiteY0" fmla="*/ 3436229 h 3436229"/>
              <a:gd name="connsiteX1" fmla="*/ 4851662 w 9703324"/>
              <a:gd name="connsiteY1" fmla="*/ 0 h 3436229"/>
              <a:gd name="connsiteX2" fmla="*/ 9703324 w 9703324"/>
              <a:gd name="connsiteY2" fmla="*/ 3436229 h 3436229"/>
              <a:gd name="connsiteX3" fmla="*/ 0 w 9703324"/>
              <a:gd name="connsiteY3" fmla="*/ 3436229 h 3436229"/>
              <a:gd name="connsiteX0" fmla="*/ 0 w 9703324"/>
              <a:gd name="connsiteY0" fmla="*/ 6509367 h 6509367"/>
              <a:gd name="connsiteX1" fmla="*/ 9697039 w 9703324"/>
              <a:gd name="connsiteY1" fmla="*/ 0 h 6509367"/>
              <a:gd name="connsiteX2" fmla="*/ 9703324 w 9703324"/>
              <a:gd name="connsiteY2" fmla="*/ 6509367 h 6509367"/>
              <a:gd name="connsiteX3" fmla="*/ 0 w 9703324"/>
              <a:gd name="connsiteY3" fmla="*/ 6509367 h 6509367"/>
            </a:gdLst>
            <a:ahLst/>
            <a:cxnLst>
              <a:cxn ang="0">
                <a:pos x="connsiteX0" y="connsiteY0"/>
              </a:cxn>
              <a:cxn ang="0">
                <a:pos x="connsiteX1" y="connsiteY1"/>
              </a:cxn>
              <a:cxn ang="0">
                <a:pos x="connsiteX2" y="connsiteY2"/>
              </a:cxn>
              <a:cxn ang="0">
                <a:pos x="connsiteX3" y="connsiteY3"/>
              </a:cxn>
            </a:cxnLst>
            <a:rect l="l" t="t" r="r" b="b"/>
            <a:pathLst>
              <a:path w="9703324" h="6509367">
                <a:moveTo>
                  <a:pt x="0" y="6509367"/>
                </a:moveTo>
                <a:lnTo>
                  <a:pt x="9697039" y="0"/>
                </a:lnTo>
                <a:lnTo>
                  <a:pt x="9703324" y="6509367"/>
                </a:lnTo>
                <a:lnTo>
                  <a:pt x="0" y="6509367"/>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Raleway" pitchFamily="2" charset="77"/>
            </a:endParaRPr>
          </a:p>
        </p:txBody>
      </p:sp>
      <p:sp>
        <p:nvSpPr>
          <p:cNvPr id="15" name="Pladsholder til dato 14">
            <a:extLst>
              <a:ext uri="{FF2B5EF4-FFF2-40B4-BE49-F238E27FC236}">
                <a16:creationId xmlns:a16="http://schemas.microsoft.com/office/drawing/2014/main" id="{5AC9A002-7513-634A-9FA3-2F0CC1D72CB4}"/>
              </a:ext>
            </a:extLst>
          </p:cNvPr>
          <p:cNvSpPr>
            <a:spLocks noGrp="1"/>
          </p:cNvSpPr>
          <p:nvPr>
            <p:ph type="dt" sz="half" idx="16"/>
          </p:nvPr>
        </p:nvSpPr>
        <p:spPr/>
        <p:txBody>
          <a:bodyPr/>
          <a:lstStyle/>
          <a:p>
            <a:fld id="{5F20A297-1FDE-5F4B-9BEB-DB5D28EC1B77}" type="datetime1">
              <a:rPr lang="da-DK" smtClean="0"/>
              <a:pPr/>
              <a:t>29.04.2024</a:t>
            </a:fld>
            <a:endParaRPr lang="en-GB"/>
          </a:p>
        </p:txBody>
      </p:sp>
      <p:sp>
        <p:nvSpPr>
          <p:cNvPr id="16" name="Pladsholder til sidefod 15">
            <a:extLst>
              <a:ext uri="{FF2B5EF4-FFF2-40B4-BE49-F238E27FC236}">
                <a16:creationId xmlns:a16="http://schemas.microsoft.com/office/drawing/2014/main" id="{4C5CE0C7-436E-824C-9A55-3DF455209527}"/>
              </a:ext>
            </a:extLst>
          </p:cNvPr>
          <p:cNvSpPr>
            <a:spLocks noGrp="1"/>
          </p:cNvSpPr>
          <p:nvPr>
            <p:ph type="ftr" sz="quarter" idx="17"/>
          </p:nvPr>
        </p:nvSpPr>
        <p:spPr/>
        <p:txBody>
          <a:bodyPr/>
          <a:lstStyle/>
          <a:p>
            <a:r>
              <a:rPr lang="da-DK"/>
              <a:t>RettighedsAlliancen   ￨</a:t>
            </a:r>
          </a:p>
        </p:txBody>
      </p:sp>
      <p:sp>
        <p:nvSpPr>
          <p:cNvPr id="17" name="Pladsholder til slidenummer 16">
            <a:extLst>
              <a:ext uri="{FF2B5EF4-FFF2-40B4-BE49-F238E27FC236}">
                <a16:creationId xmlns:a16="http://schemas.microsoft.com/office/drawing/2014/main" id="{38F465EA-6F6B-C840-B600-9C23AF9C4DAB}"/>
              </a:ext>
            </a:extLst>
          </p:cNvPr>
          <p:cNvSpPr>
            <a:spLocks noGrp="1"/>
          </p:cNvSpPr>
          <p:nvPr>
            <p:ph type="sldNum" sz="quarter" idx="18"/>
          </p:nvPr>
        </p:nvSpPr>
        <p:spPr/>
        <p:txBody>
          <a:bodyPr/>
          <a:lstStyle/>
          <a:p>
            <a:r>
              <a:rPr lang="en-GB"/>
              <a:t>￨   </a:t>
            </a:r>
            <a:fld id="{159A5DD1-94BC-8F49-AC76-73BE307D95E2}" type="slidenum">
              <a:rPr lang="en-GB" smtClean="0"/>
              <a:pPr/>
              <a:t>‹nr.›</a:t>
            </a:fld>
            <a:endParaRPr lang="en-GB"/>
          </a:p>
        </p:txBody>
      </p:sp>
      <p:sp>
        <p:nvSpPr>
          <p:cNvPr id="3" name="Titel 2">
            <a:extLst>
              <a:ext uri="{FF2B5EF4-FFF2-40B4-BE49-F238E27FC236}">
                <a16:creationId xmlns:a16="http://schemas.microsoft.com/office/drawing/2014/main" id="{89B0A295-0C7B-774C-9ED5-D12B3CAC5BC9}"/>
              </a:ext>
            </a:extLst>
          </p:cNvPr>
          <p:cNvSpPr>
            <a:spLocks noGrp="1"/>
          </p:cNvSpPr>
          <p:nvPr>
            <p:ph type="title"/>
          </p:nvPr>
        </p:nvSpPr>
        <p:spPr/>
        <p:txBody>
          <a:bodyPr/>
          <a:lstStyle/>
          <a:p>
            <a:r>
              <a:rPr lang="da-DK"/>
              <a:t>Klik for at redigere titeltypografien i masteren</a:t>
            </a:r>
          </a:p>
        </p:txBody>
      </p:sp>
      <p:sp>
        <p:nvSpPr>
          <p:cNvPr id="14" name="Pladsholder til tekst 7">
            <a:extLst>
              <a:ext uri="{FF2B5EF4-FFF2-40B4-BE49-F238E27FC236}">
                <a16:creationId xmlns:a16="http://schemas.microsoft.com/office/drawing/2014/main" id="{CA173D2C-24C3-EA4B-98BA-524B2B20E2D6}"/>
              </a:ext>
            </a:extLst>
          </p:cNvPr>
          <p:cNvSpPr>
            <a:spLocks noGrp="1"/>
          </p:cNvSpPr>
          <p:nvPr>
            <p:ph type="body" sz="quarter" idx="19" hasCustomPrompt="1"/>
          </p:nvPr>
        </p:nvSpPr>
        <p:spPr>
          <a:xfrm>
            <a:off x="736600" y="1736725"/>
            <a:ext cx="7411484" cy="4213225"/>
          </a:xfrm>
          <a:prstGeom prst="rect">
            <a:avLst/>
          </a:prstGeom>
        </p:spPr>
        <p:txBody>
          <a:bodyPr lIns="0" tIns="0" rIns="0" bIns="0"/>
          <a:lstStyle/>
          <a:p>
            <a:pPr lvl="0"/>
            <a:r>
              <a:rPr lang="da-DK"/>
              <a:t>Lorem ipsum dolor sit amet, consectetuer adipiscing elit. Maecenas porttitor congue massa. Fusce posuere, magna sed pulvinar ultricies, purus lectus malesuada libero, sit amet commodo magna eros quis urna.</a:t>
            </a:r>
          </a:p>
          <a:p>
            <a:pPr lvl="0"/>
            <a:endParaRPr lang="da-DK"/>
          </a:p>
          <a:p>
            <a:pPr lvl="0"/>
            <a:endParaRPr lang="da-DK"/>
          </a:p>
        </p:txBody>
      </p:sp>
      <p:pic>
        <p:nvPicPr>
          <p:cNvPr id="8" name="Billede 7">
            <a:extLst>
              <a:ext uri="{FF2B5EF4-FFF2-40B4-BE49-F238E27FC236}">
                <a16:creationId xmlns:a16="http://schemas.microsoft.com/office/drawing/2014/main" id="{D6345D69-273E-B44C-83E4-C7F8E6DBE58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84864" y="6053856"/>
            <a:ext cx="396680" cy="609737"/>
          </a:xfrm>
          <a:prstGeom prst="rect">
            <a:avLst/>
          </a:prstGeom>
        </p:spPr>
      </p:pic>
    </p:spTree>
    <p:extLst>
      <p:ext uri="{BB962C8B-B14F-4D97-AF65-F5344CB8AC3E}">
        <p14:creationId xmlns:p14="http://schemas.microsoft.com/office/powerpoint/2010/main" val="1681095228"/>
      </p:ext>
    </p:extLst>
  </p:cSld>
  <p:clrMapOvr>
    <a:overrideClrMapping bg1="lt1" tx1="dk1" bg2="lt2" tx2="dk2" accent1="accent1" accent2="accent2" accent3="accent3" accent4="accent4" accent5="accent5" accent6="accent6" hlink="hlink" folHlink="folHlink"/>
  </p:clrMapOvr>
  <p:transition spd="med">
    <p:push dir="u"/>
  </p:transition>
  <p:extLst>
    <p:ext uri="{DCECCB84-F9BA-43D5-87BE-67443E8EF086}">
      <p15:sldGuideLst xmlns:p15="http://schemas.microsoft.com/office/powerpoint/2012/main"/>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Tak for i dag">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Rektangel 5">
            <a:extLst>
              <a:ext uri="{FF2B5EF4-FFF2-40B4-BE49-F238E27FC236}">
                <a16:creationId xmlns:a16="http://schemas.microsoft.com/office/drawing/2014/main" id="{F4316CF5-39B5-1243-AE9D-AD7D9CFB85EA}"/>
              </a:ext>
            </a:extLst>
          </p:cNvPr>
          <p:cNvSpPr>
            <a:spLocks noChangeAspect="1"/>
          </p:cNvSpPr>
          <p:nvPr/>
        </p:nvSpPr>
        <p:spPr>
          <a:xfrm>
            <a:off x="-76200" y="-38100"/>
            <a:ext cx="12313920" cy="6926581"/>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492252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6321552 w 12192000"/>
              <a:gd name="connsiteY2" fmla="*/ 6848856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9884664 w 12192000"/>
              <a:gd name="connsiteY2" fmla="*/ 2715768 h 6858000"/>
              <a:gd name="connsiteX3" fmla="*/ 6321552 w 12192000"/>
              <a:gd name="connsiteY3" fmla="*/ 6848856 h 6858000"/>
              <a:gd name="connsiteX4" fmla="*/ 0 w 12192000"/>
              <a:gd name="connsiteY4" fmla="*/ 6858000 h 6858000"/>
              <a:gd name="connsiteX5" fmla="*/ 0 w 12192000"/>
              <a:gd name="connsiteY5" fmla="*/ 0 h 6858000"/>
              <a:gd name="connsiteX0" fmla="*/ 0 w 12198096"/>
              <a:gd name="connsiteY0" fmla="*/ 0 h 6858000"/>
              <a:gd name="connsiteX1" fmla="*/ 12192000 w 12198096"/>
              <a:gd name="connsiteY1" fmla="*/ 0 h 6858000"/>
              <a:gd name="connsiteX2" fmla="*/ 12198096 w 12198096"/>
              <a:gd name="connsiteY2" fmla="*/ 2898648 h 6858000"/>
              <a:gd name="connsiteX3" fmla="*/ 6321552 w 12198096"/>
              <a:gd name="connsiteY3" fmla="*/ 6848856 h 6858000"/>
              <a:gd name="connsiteX4" fmla="*/ 0 w 12198096"/>
              <a:gd name="connsiteY4" fmla="*/ 6858000 h 6858000"/>
              <a:gd name="connsiteX5" fmla="*/ 0 w 12198096"/>
              <a:gd name="connsiteY5" fmla="*/ 0 h 6858000"/>
              <a:gd name="connsiteX0" fmla="*/ 4744528 w 12198096"/>
              <a:gd name="connsiteY0" fmla="*/ 2735806 h 6858000"/>
              <a:gd name="connsiteX1" fmla="*/ 12192000 w 12198096"/>
              <a:gd name="connsiteY1" fmla="*/ 0 h 6858000"/>
              <a:gd name="connsiteX2" fmla="*/ 12198096 w 12198096"/>
              <a:gd name="connsiteY2" fmla="*/ 2898648 h 6858000"/>
              <a:gd name="connsiteX3" fmla="*/ 6321552 w 12198096"/>
              <a:gd name="connsiteY3" fmla="*/ 6848856 h 6858000"/>
              <a:gd name="connsiteX4" fmla="*/ 0 w 12198096"/>
              <a:gd name="connsiteY4" fmla="*/ 6858000 h 6858000"/>
              <a:gd name="connsiteX5" fmla="*/ 4744528 w 12198096"/>
              <a:gd name="connsiteY5" fmla="*/ 2735806 h 6858000"/>
              <a:gd name="connsiteX0" fmla="*/ 0 w 7453568"/>
              <a:gd name="connsiteY0" fmla="*/ 2735806 h 6858000"/>
              <a:gd name="connsiteX1" fmla="*/ 7447472 w 7453568"/>
              <a:gd name="connsiteY1" fmla="*/ 0 h 6858000"/>
              <a:gd name="connsiteX2" fmla="*/ 7453568 w 7453568"/>
              <a:gd name="connsiteY2" fmla="*/ 2898648 h 6858000"/>
              <a:gd name="connsiteX3" fmla="*/ 1577024 w 7453568"/>
              <a:gd name="connsiteY3" fmla="*/ 6848856 h 6858000"/>
              <a:gd name="connsiteX4" fmla="*/ 73941 w 7453568"/>
              <a:gd name="connsiteY4" fmla="*/ 6858000 h 6858000"/>
              <a:gd name="connsiteX5" fmla="*/ 0 w 7453568"/>
              <a:gd name="connsiteY5" fmla="*/ 2735806 h 6858000"/>
              <a:gd name="connsiteX0" fmla="*/ 0 w 7453568"/>
              <a:gd name="connsiteY0" fmla="*/ 36970 h 4159164"/>
              <a:gd name="connsiteX1" fmla="*/ 7447472 w 7453568"/>
              <a:gd name="connsiteY1" fmla="*/ 0 h 4159164"/>
              <a:gd name="connsiteX2" fmla="*/ 7453568 w 7453568"/>
              <a:gd name="connsiteY2" fmla="*/ 199812 h 4159164"/>
              <a:gd name="connsiteX3" fmla="*/ 1577024 w 7453568"/>
              <a:gd name="connsiteY3" fmla="*/ 4150020 h 4159164"/>
              <a:gd name="connsiteX4" fmla="*/ 73941 w 7453568"/>
              <a:gd name="connsiteY4" fmla="*/ 4159164 h 4159164"/>
              <a:gd name="connsiteX5" fmla="*/ 0 w 7453568"/>
              <a:gd name="connsiteY5" fmla="*/ 36970 h 4159164"/>
              <a:gd name="connsiteX0" fmla="*/ 0 w 7441245"/>
              <a:gd name="connsiteY0" fmla="*/ 12323 h 4159164"/>
              <a:gd name="connsiteX1" fmla="*/ 7435149 w 7441245"/>
              <a:gd name="connsiteY1" fmla="*/ 0 h 4159164"/>
              <a:gd name="connsiteX2" fmla="*/ 7441245 w 7441245"/>
              <a:gd name="connsiteY2" fmla="*/ 199812 h 4159164"/>
              <a:gd name="connsiteX3" fmla="*/ 1564701 w 7441245"/>
              <a:gd name="connsiteY3" fmla="*/ 4150020 h 4159164"/>
              <a:gd name="connsiteX4" fmla="*/ 61618 w 7441245"/>
              <a:gd name="connsiteY4" fmla="*/ 4159164 h 4159164"/>
              <a:gd name="connsiteX5" fmla="*/ 0 w 7441245"/>
              <a:gd name="connsiteY5" fmla="*/ 12323 h 4159164"/>
              <a:gd name="connsiteX0" fmla="*/ 0 w 7441245"/>
              <a:gd name="connsiteY0" fmla="*/ 12323 h 4171487"/>
              <a:gd name="connsiteX1" fmla="*/ 7435149 w 7441245"/>
              <a:gd name="connsiteY1" fmla="*/ 0 h 4171487"/>
              <a:gd name="connsiteX2" fmla="*/ 7441245 w 7441245"/>
              <a:gd name="connsiteY2" fmla="*/ 199812 h 4171487"/>
              <a:gd name="connsiteX3" fmla="*/ 1564701 w 7441245"/>
              <a:gd name="connsiteY3" fmla="*/ 4150020 h 4171487"/>
              <a:gd name="connsiteX4" fmla="*/ 24648 w 7441245"/>
              <a:gd name="connsiteY4" fmla="*/ 4171487 h 4171487"/>
              <a:gd name="connsiteX5" fmla="*/ 0 w 7441245"/>
              <a:gd name="connsiteY5" fmla="*/ 12323 h 4171487"/>
              <a:gd name="connsiteX0" fmla="*/ 0 w 7448447"/>
              <a:gd name="connsiteY0" fmla="*/ 0 h 4173568"/>
              <a:gd name="connsiteX1" fmla="*/ 7442351 w 7448447"/>
              <a:gd name="connsiteY1" fmla="*/ 2081 h 4173568"/>
              <a:gd name="connsiteX2" fmla="*/ 7448447 w 7448447"/>
              <a:gd name="connsiteY2" fmla="*/ 201893 h 4173568"/>
              <a:gd name="connsiteX3" fmla="*/ 1571903 w 7448447"/>
              <a:gd name="connsiteY3" fmla="*/ 4152101 h 4173568"/>
              <a:gd name="connsiteX4" fmla="*/ 31850 w 7448447"/>
              <a:gd name="connsiteY4" fmla="*/ 4173568 h 4173568"/>
              <a:gd name="connsiteX5" fmla="*/ 0 w 7448447"/>
              <a:gd name="connsiteY5" fmla="*/ 0 h 4173568"/>
              <a:gd name="connsiteX0" fmla="*/ 0 w 7448447"/>
              <a:gd name="connsiteY0" fmla="*/ 0 h 4152239"/>
              <a:gd name="connsiteX1" fmla="*/ 7442351 w 7448447"/>
              <a:gd name="connsiteY1" fmla="*/ 2081 h 4152239"/>
              <a:gd name="connsiteX2" fmla="*/ 7448447 w 7448447"/>
              <a:gd name="connsiteY2" fmla="*/ 201893 h 4152239"/>
              <a:gd name="connsiteX3" fmla="*/ 1571903 w 7448447"/>
              <a:gd name="connsiteY3" fmla="*/ 4152101 h 4152239"/>
              <a:gd name="connsiteX4" fmla="*/ 38960 w 7448447"/>
              <a:gd name="connsiteY4" fmla="*/ 4152239 h 4152239"/>
              <a:gd name="connsiteX5" fmla="*/ 0 w 7448447"/>
              <a:gd name="connsiteY5" fmla="*/ 0 h 4152239"/>
              <a:gd name="connsiteX0" fmla="*/ 10807 w 7409487"/>
              <a:gd name="connsiteY0" fmla="*/ 0 h 4155794"/>
              <a:gd name="connsiteX1" fmla="*/ 7403391 w 7409487"/>
              <a:gd name="connsiteY1" fmla="*/ 5636 h 4155794"/>
              <a:gd name="connsiteX2" fmla="*/ 7409487 w 7409487"/>
              <a:gd name="connsiteY2" fmla="*/ 205448 h 4155794"/>
              <a:gd name="connsiteX3" fmla="*/ 1532943 w 7409487"/>
              <a:gd name="connsiteY3" fmla="*/ 4155656 h 4155794"/>
              <a:gd name="connsiteX4" fmla="*/ 0 w 7409487"/>
              <a:gd name="connsiteY4" fmla="*/ 4155794 h 4155794"/>
              <a:gd name="connsiteX5" fmla="*/ 10807 w 7409487"/>
              <a:gd name="connsiteY5" fmla="*/ 0 h 4155794"/>
              <a:gd name="connsiteX0" fmla="*/ 10807 w 7409487"/>
              <a:gd name="connsiteY0" fmla="*/ 5029 h 4160823"/>
              <a:gd name="connsiteX1" fmla="*/ 7406946 w 7409487"/>
              <a:gd name="connsiteY1" fmla="*/ 0 h 4160823"/>
              <a:gd name="connsiteX2" fmla="*/ 7409487 w 7409487"/>
              <a:gd name="connsiteY2" fmla="*/ 210477 h 4160823"/>
              <a:gd name="connsiteX3" fmla="*/ 1532943 w 7409487"/>
              <a:gd name="connsiteY3" fmla="*/ 4160685 h 4160823"/>
              <a:gd name="connsiteX4" fmla="*/ 0 w 7409487"/>
              <a:gd name="connsiteY4" fmla="*/ 4160823 h 4160823"/>
              <a:gd name="connsiteX5" fmla="*/ 10807 w 7409487"/>
              <a:gd name="connsiteY5" fmla="*/ 5029 h 4160823"/>
              <a:gd name="connsiteX0" fmla="*/ 10807 w 7410501"/>
              <a:gd name="connsiteY0" fmla="*/ 12139 h 4167933"/>
              <a:gd name="connsiteX1" fmla="*/ 7410501 w 7410501"/>
              <a:gd name="connsiteY1" fmla="*/ 0 h 4167933"/>
              <a:gd name="connsiteX2" fmla="*/ 7409487 w 7410501"/>
              <a:gd name="connsiteY2" fmla="*/ 217587 h 4167933"/>
              <a:gd name="connsiteX3" fmla="*/ 1532943 w 7410501"/>
              <a:gd name="connsiteY3" fmla="*/ 4167795 h 4167933"/>
              <a:gd name="connsiteX4" fmla="*/ 0 w 7410501"/>
              <a:gd name="connsiteY4" fmla="*/ 4167933 h 4167933"/>
              <a:gd name="connsiteX5" fmla="*/ 10807 w 7410501"/>
              <a:gd name="connsiteY5" fmla="*/ 12139 h 4167933"/>
              <a:gd name="connsiteX0" fmla="*/ 10807 w 7410501"/>
              <a:gd name="connsiteY0" fmla="*/ 1474 h 4167933"/>
              <a:gd name="connsiteX1" fmla="*/ 7410501 w 7410501"/>
              <a:gd name="connsiteY1" fmla="*/ 0 h 4167933"/>
              <a:gd name="connsiteX2" fmla="*/ 7409487 w 7410501"/>
              <a:gd name="connsiteY2" fmla="*/ 217587 h 4167933"/>
              <a:gd name="connsiteX3" fmla="*/ 1532943 w 7410501"/>
              <a:gd name="connsiteY3" fmla="*/ 4167795 h 4167933"/>
              <a:gd name="connsiteX4" fmla="*/ 0 w 7410501"/>
              <a:gd name="connsiteY4" fmla="*/ 4167933 h 4167933"/>
              <a:gd name="connsiteX5" fmla="*/ 10807 w 7410501"/>
              <a:gd name="connsiteY5" fmla="*/ 1474 h 4167933"/>
              <a:gd name="connsiteX0" fmla="*/ 3698 w 7410501"/>
              <a:gd name="connsiteY0" fmla="*/ 5028 h 4167933"/>
              <a:gd name="connsiteX1" fmla="*/ 7410501 w 7410501"/>
              <a:gd name="connsiteY1" fmla="*/ 0 h 4167933"/>
              <a:gd name="connsiteX2" fmla="*/ 7409487 w 7410501"/>
              <a:gd name="connsiteY2" fmla="*/ 217587 h 4167933"/>
              <a:gd name="connsiteX3" fmla="*/ 1532943 w 7410501"/>
              <a:gd name="connsiteY3" fmla="*/ 4167795 h 4167933"/>
              <a:gd name="connsiteX4" fmla="*/ 0 w 7410501"/>
              <a:gd name="connsiteY4" fmla="*/ 4167933 h 4167933"/>
              <a:gd name="connsiteX5" fmla="*/ 3698 w 7410501"/>
              <a:gd name="connsiteY5" fmla="*/ 5028 h 4167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0501" h="4167933">
                <a:moveTo>
                  <a:pt x="3698" y="5028"/>
                </a:moveTo>
                <a:lnTo>
                  <a:pt x="7410501" y="0"/>
                </a:lnTo>
                <a:lnTo>
                  <a:pt x="7409487" y="217587"/>
                </a:lnTo>
                <a:lnTo>
                  <a:pt x="1532943" y="4167795"/>
                </a:lnTo>
                <a:lnTo>
                  <a:pt x="0" y="4167933"/>
                </a:lnTo>
                <a:cubicBezTo>
                  <a:pt x="3602" y="2782668"/>
                  <a:pt x="96" y="1390293"/>
                  <a:pt x="3698" y="5028"/>
                </a:cubicBezTo>
                <a:close/>
              </a:path>
            </a:pathLst>
          </a:custGeom>
          <a:solidFill>
            <a:srgbClr val="264D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0" i="0">
                <a:latin typeface="Raleway" pitchFamily="2" charset="77"/>
              </a:rPr>
              <a:t> </a:t>
            </a:r>
          </a:p>
        </p:txBody>
      </p:sp>
      <p:pic>
        <p:nvPicPr>
          <p:cNvPr id="11" name="Billede 10">
            <a:extLst>
              <a:ext uri="{FF2B5EF4-FFF2-40B4-BE49-F238E27FC236}">
                <a16:creationId xmlns:a16="http://schemas.microsoft.com/office/drawing/2014/main" id="{D6ACAB70-5516-F84C-8B46-170AFA1BF9D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81064" y="3428999"/>
            <a:ext cx="2052246" cy="3154513"/>
          </a:xfrm>
          <a:prstGeom prst="rect">
            <a:avLst/>
          </a:prstGeom>
          <a:solidFill>
            <a:srgbClr val="264D5B"/>
          </a:solidFill>
        </p:spPr>
      </p:pic>
      <p:sp>
        <p:nvSpPr>
          <p:cNvPr id="12" name="Titel 1">
            <a:extLst>
              <a:ext uri="{FF2B5EF4-FFF2-40B4-BE49-F238E27FC236}">
                <a16:creationId xmlns:a16="http://schemas.microsoft.com/office/drawing/2014/main" id="{51AFAA1C-DD25-B74B-8B44-A7C06199FEB6}"/>
              </a:ext>
            </a:extLst>
          </p:cNvPr>
          <p:cNvSpPr>
            <a:spLocks noGrp="1"/>
          </p:cNvSpPr>
          <p:nvPr>
            <p:ph type="title" hasCustomPrompt="1"/>
          </p:nvPr>
        </p:nvSpPr>
        <p:spPr>
          <a:xfrm>
            <a:off x="1361394" y="2235257"/>
            <a:ext cx="5468471" cy="1409643"/>
          </a:xfrm>
        </p:spPr>
        <p:txBody>
          <a:bodyPr anchor="b">
            <a:normAutofit/>
          </a:bodyPr>
          <a:lstStyle>
            <a:lvl1pPr algn="l">
              <a:defRPr sz="4800" b="1" i="0">
                <a:solidFill>
                  <a:schemeClr val="bg1"/>
                </a:solidFill>
                <a:latin typeface="+mn-lt"/>
              </a:defRPr>
            </a:lvl1pPr>
          </a:lstStyle>
          <a:p>
            <a:r>
              <a:rPr lang="da-DK"/>
              <a:t>Skriv fx ”Tak for i dag”</a:t>
            </a:r>
          </a:p>
        </p:txBody>
      </p:sp>
      <p:sp>
        <p:nvSpPr>
          <p:cNvPr id="7" name="Pladsholder til tekst 6">
            <a:extLst>
              <a:ext uri="{FF2B5EF4-FFF2-40B4-BE49-F238E27FC236}">
                <a16:creationId xmlns:a16="http://schemas.microsoft.com/office/drawing/2014/main" id="{84C33071-93C0-E54E-A07A-EB4FDE88A35C}"/>
              </a:ext>
            </a:extLst>
          </p:cNvPr>
          <p:cNvSpPr>
            <a:spLocks noGrp="1"/>
          </p:cNvSpPr>
          <p:nvPr>
            <p:ph type="body" sz="quarter" idx="12" hasCustomPrompt="1"/>
          </p:nvPr>
        </p:nvSpPr>
        <p:spPr>
          <a:xfrm>
            <a:off x="1361394" y="3644900"/>
            <a:ext cx="4219575" cy="542925"/>
          </a:xfrm>
          <a:prstGeom prst="rect">
            <a:avLst/>
          </a:prstGeom>
        </p:spPr>
        <p:txBody>
          <a:bodyPr lIns="0" tIns="0" rIns="0" bIns="0" anchor="b">
            <a:noAutofit/>
          </a:bodyPr>
          <a:lstStyle>
            <a:lvl2pPr marL="12700" indent="0">
              <a:buNone/>
              <a:tabLst/>
              <a:defRPr>
                <a:solidFill>
                  <a:schemeClr val="bg1"/>
                </a:solidFill>
                <a:latin typeface="+mn-lt"/>
              </a:defRPr>
            </a:lvl2pPr>
          </a:lstStyle>
          <a:p>
            <a:pPr lvl="1"/>
            <a:r>
              <a:rPr lang="da-DK"/>
              <a:t>Her kan du indtaste kontaktoplysninger</a:t>
            </a:r>
          </a:p>
        </p:txBody>
      </p:sp>
      <p:sp>
        <p:nvSpPr>
          <p:cNvPr id="5" name="Pladsholder til dato 4">
            <a:extLst>
              <a:ext uri="{FF2B5EF4-FFF2-40B4-BE49-F238E27FC236}">
                <a16:creationId xmlns:a16="http://schemas.microsoft.com/office/drawing/2014/main" id="{BC3155A1-6C69-A64F-8DFC-A9F730F14668}"/>
              </a:ext>
            </a:extLst>
          </p:cNvPr>
          <p:cNvSpPr>
            <a:spLocks noGrp="1"/>
          </p:cNvSpPr>
          <p:nvPr>
            <p:ph type="dt" sz="half" idx="13"/>
          </p:nvPr>
        </p:nvSpPr>
        <p:spPr/>
        <p:txBody>
          <a:bodyPr/>
          <a:lstStyle/>
          <a:p>
            <a:fld id="{E7C0FDD3-7F91-8E4C-A78E-9D076CCBFF8C}" type="datetimeFigureOut">
              <a:rPr lang="da-DK" smtClean="0"/>
              <a:t>29.04.2024</a:t>
            </a:fld>
            <a:endParaRPr lang="da-DK"/>
          </a:p>
        </p:txBody>
      </p:sp>
      <p:sp>
        <p:nvSpPr>
          <p:cNvPr id="6" name="Pladsholder til sidefod 5">
            <a:extLst>
              <a:ext uri="{FF2B5EF4-FFF2-40B4-BE49-F238E27FC236}">
                <a16:creationId xmlns:a16="http://schemas.microsoft.com/office/drawing/2014/main" id="{D376EB19-DFC9-0448-B90A-BCC9DAF0B980}"/>
              </a:ext>
            </a:extLst>
          </p:cNvPr>
          <p:cNvSpPr>
            <a:spLocks noGrp="1"/>
          </p:cNvSpPr>
          <p:nvPr>
            <p:ph type="ftr" sz="quarter" idx="14"/>
          </p:nvPr>
        </p:nvSpPr>
        <p:spPr/>
        <p:txBody>
          <a:bodyPr/>
          <a:lstStyle/>
          <a:p>
            <a:endParaRPr lang="da-DK"/>
          </a:p>
        </p:txBody>
      </p:sp>
      <p:sp>
        <p:nvSpPr>
          <p:cNvPr id="10" name="Pladsholder til slidenummer 9">
            <a:extLst>
              <a:ext uri="{FF2B5EF4-FFF2-40B4-BE49-F238E27FC236}">
                <a16:creationId xmlns:a16="http://schemas.microsoft.com/office/drawing/2014/main" id="{FBA6355C-0CA0-7D48-9417-EAE3778F7D5E}"/>
              </a:ext>
            </a:extLst>
          </p:cNvPr>
          <p:cNvSpPr>
            <a:spLocks noGrp="1"/>
          </p:cNvSpPr>
          <p:nvPr>
            <p:ph type="sldNum" sz="quarter" idx="15"/>
          </p:nvPr>
        </p:nvSpPr>
        <p:spPr/>
        <p:txBody>
          <a:bodyPr/>
          <a:lstStyle/>
          <a:p>
            <a:fld id="{4CAE7064-8F39-1B44-A3EE-4608F6ADFAD8}" type="slidenum">
              <a:rPr lang="da-DK" smtClean="0"/>
              <a:t>‹nr.›</a:t>
            </a:fld>
            <a:endParaRPr lang="da-DK"/>
          </a:p>
        </p:txBody>
      </p:sp>
    </p:spTree>
    <p:extLst>
      <p:ext uri="{BB962C8B-B14F-4D97-AF65-F5344CB8AC3E}">
        <p14:creationId xmlns:p14="http://schemas.microsoft.com/office/powerpoint/2010/main" val="1316196557"/>
      </p:ext>
    </p:extLst>
  </p:cSld>
  <p:clrMapOvr>
    <a:masterClrMapping/>
  </p:clrMapOvr>
  <p:transition spd="med">
    <p:push dir="u"/>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Piratpyramiden">
    <p:spTree>
      <p:nvGrpSpPr>
        <p:cNvPr id="1" name=""/>
        <p:cNvGrpSpPr/>
        <p:nvPr/>
      </p:nvGrpSpPr>
      <p:grpSpPr>
        <a:xfrm>
          <a:off x="0" y="0"/>
          <a:ext cx="0" cy="0"/>
          <a:chOff x="0" y="0"/>
          <a:chExt cx="0" cy="0"/>
        </a:xfrm>
      </p:grpSpPr>
      <p:sp>
        <p:nvSpPr>
          <p:cNvPr id="5" name="Trekant 4">
            <a:extLst>
              <a:ext uri="{FF2B5EF4-FFF2-40B4-BE49-F238E27FC236}">
                <a16:creationId xmlns:a16="http://schemas.microsoft.com/office/drawing/2014/main" id="{590BE508-6E82-DC4B-8C73-C80FDD5E3434}"/>
              </a:ext>
            </a:extLst>
          </p:cNvPr>
          <p:cNvSpPr/>
          <p:nvPr/>
        </p:nvSpPr>
        <p:spPr>
          <a:xfrm>
            <a:off x="4726547" y="143035"/>
            <a:ext cx="2738907" cy="2088101"/>
          </a:xfrm>
          <a:prstGeom prs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noAutofit/>
          </a:bodyPr>
          <a:lstStyle/>
          <a:p>
            <a:pPr algn="ctr"/>
            <a:endParaRPr lang="da-DK" b="0" i="0">
              <a:latin typeface="Raleway" pitchFamily="2" charset="77"/>
            </a:endParaRPr>
          </a:p>
        </p:txBody>
      </p:sp>
      <p:sp>
        <p:nvSpPr>
          <p:cNvPr id="6" name="Ligebenet trapez 5">
            <a:extLst>
              <a:ext uri="{FF2B5EF4-FFF2-40B4-BE49-F238E27FC236}">
                <a16:creationId xmlns:a16="http://schemas.microsoft.com/office/drawing/2014/main" id="{1A4F260C-5116-324E-9B48-E88FAC2DB4E9}"/>
              </a:ext>
            </a:extLst>
          </p:cNvPr>
          <p:cNvSpPr/>
          <p:nvPr/>
        </p:nvSpPr>
        <p:spPr>
          <a:xfrm>
            <a:off x="3160542" y="2377440"/>
            <a:ext cx="5875341" cy="2249425"/>
          </a:xfrm>
          <a:prstGeom prst="trapezoid">
            <a:avLst>
              <a:gd name="adj" fmla="val 65476"/>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noAutofit/>
          </a:bodyPr>
          <a:lstStyle/>
          <a:p>
            <a:pPr algn="ctr"/>
            <a:endParaRPr lang="da-DK" b="0" i="0">
              <a:latin typeface="Raleway" pitchFamily="2" charset="77"/>
            </a:endParaRPr>
          </a:p>
        </p:txBody>
      </p:sp>
      <p:sp>
        <p:nvSpPr>
          <p:cNvPr id="7" name="Ligebenet trapez 6">
            <a:extLst>
              <a:ext uri="{FF2B5EF4-FFF2-40B4-BE49-F238E27FC236}">
                <a16:creationId xmlns:a16="http://schemas.microsoft.com/office/drawing/2014/main" id="{69482C6D-6726-9145-8D4A-3CA7F7C08A13}"/>
              </a:ext>
            </a:extLst>
          </p:cNvPr>
          <p:cNvSpPr/>
          <p:nvPr/>
        </p:nvSpPr>
        <p:spPr>
          <a:xfrm>
            <a:off x="1784926" y="4750585"/>
            <a:ext cx="8650223" cy="1964379"/>
          </a:xfrm>
          <a:prstGeom prst="trapezoid">
            <a:avLst>
              <a:gd name="adj" fmla="val 67908"/>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noAutofit/>
          </a:bodyPr>
          <a:lstStyle/>
          <a:p>
            <a:pPr algn="ctr"/>
            <a:endParaRPr lang="da-DK" b="0" i="0">
              <a:latin typeface="Raleway" pitchFamily="2" charset="77"/>
            </a:endParaRPr>
          </a:p>
        </p:txBody>
      </p:sp>
      <p:sp>
        <p:nvSpPr>
          <p:cNvPr id="8" name="Tekstfelt 7">
            <a:extLst>
              <a:ext uri="{FF2B5EF4-FFF2-40B4-BE49-F238E27FC236}">
                <a16:creationId xmlns:a16="http://schemas.microsoft.com/office/drawing/2014/main" id="{459024CD-2970-CE4F-A0E0-F7DBAABBD0B7}"/>
              </a:ext>
            </a:extLst>
          </p:cNvPr>
          <p:cNvSpPr txBox="1">
            <a:spLocks noChangeAspect="1"/>
          </p:cNvSpPr>
          <p:nvPr/>
        </p:nvSpPr>
        <p:spPr>
          <a:xfrm>
            <a:off x="6305554" y="143035"/>
            <a:ext cx="3063705" cy="369332"/>
          </a:xfrm>
          <a:prstGeom prst="rect">
            <a:avLst/>
          </a:prstGeom>
          <a:solidFill>
            <a:srgbClr val="D66119"/>
          </a:solidFill>
        </p:spPr>
        <p:txBody>
          <a:bodyPr wrap="square" rtlCol="0">
            <a:noAutofit/>
          </a:bodyPr>
          <a:lstStyle/>
          <a:p>
            <a:r>
              <a:rPr lang="da-DK">
                <a:solidFill>
                  <a:schemeClr val="bg1"/>
                </a:solidFill>
                <a:latin typeface="Raleway" pitchFamily="2" charset="77"/>
                <a:cs typeface="Arial" panose="020B0604020202020204" pitchFamily="34" charset="0"/>
              </a:rPr>
              <a:t>Lukkede netværk</a:t>
            </a:r>
          </a:p>
        </p:txBody>
      </p:sp>
      <p:sp>
        <p:nvSpPr>
          <p:cNvPr id="9" name="Tekstfelt 8">
            <a:extLst>
              <a:ext uri="{FF2B5EF4-FFF2-40B4-BE49-F238E27FC236}">
                <a16:creationId xmlns:a16="http://schemas.microsoft.com/office/drawing/2014/main" id="{2E211E4C-76EC-724A-9A91-4A675EDB03F6}"/>
              </a:ext>
            </a:extLst>
          </p:cNvPr>
          <p:cNvSpPr txBox="1">
            <a:spLocks noChangeAspect="1"/>
          </p:cNvSpPr>
          <p:nvPr/>
        </p:nvSpPr>
        <p:spPr>
          <a:xfrm>
            <a:off x="7550165" y="2368293"/>
            <a:ext cx="2789090" cy="369332"/>
          </a:xfrm>
          <a:prstGeom prst="rect">
            <a:avLst/>
          </a:prstGeom>
          <a:solidFill>
            <a:srgbClr val="D66119"/>
          </a:solidFill>
        </p:spPr>
        <p:txBody>
          <a:bodyPr wrap="square" rtlCol="0">
            <a:noAutofit/>
          </a:bodyPr>
          <a:lstStyle/>
          <a:p>
            <a:r>
              <a:rPr lang="da-DK">
                <a:solidFill>
                  <a:schemeClr val="bg1"/>
                </a:solidFill>
                <a:latin typeface="Raleway" pitchFamily="2" charset="77"/>
                <a:cs typeface="Arial" panose="020B0604020202020204" pitchFamily="34" charset="0"/>
              </a:rPr>
              <a:t>Åbne netværk</a:t>
            </a:r>
          </a:p>
        </p:txBody>
      </p:sp>
      <p:sp>
        <p:nvSpPr>
          <p:cNvPr id="10" name="Tekstfelt 9">
            <a:extLst>
              <a:ext uri="{FF2B5EF4-FFF2-40B4-BE49-F238E27FC236}">
                <a16:creationId xmlns:a16="http://schemas.microsoft.com/office/drawing/2014/main" id="{D34A6537-3017-C74D-B91A-0B4DC144794F}"/>
              </a:ext>
            </a:extLst>
          </p:cNvPr>
          <p:cNvSpPr txBox="1">
            <a:spLocks noChangeAspect="1"/>
          </p:cNvSpPr>
          <p:nvPr/>
        </p:nvSpPr>
        <p:spPr>
          <a:xfrm>
            <a:off x="8706270" y="4738011"/>
            <a:ext cx="2073468" cy="369332"/>
          </a:xfrm>
          <a:prstGeom prst="rect">
            <a:avLst/>
          </a:prstGeom>
          <a:solidFill>
            <a:srgbClr val="D66119"/>
          </a:solidFill>
        </p:spPr>
        <p:txBody>
          <a:bodyPr wrap="square" rtlCol="0">
            <a:noAutofit/>
          </a:bodyPr>
          <a:lstStyle/>
          <a:p>
            <a:r>
              <a:rPr lang="da-DK">
                <a:solidFill>
                  <a:schemeClr val="bg1"/>
                </a:solidFill>
                <a:latin typeface="Raleway" pitchFamily="2" charset="77"/>
                <a:cs typeface="Arial" panose="020B0604020202020204" pitchFamily="34" charset="0"/>
              </a:rPr>
              <a:t>Lovlige platforme</a:t>
            </a:r>
          </a:p>
        </p:txBody>
      </p:sp>
      <p:sp>
        <p:nvSpPr>
          <p:cNvPr id="11" name="Tekstfelt 10">
            <a:extLst>
              <a:ext uri="{FF2B5EF4-FFF2-40B4-BE49-F238E27FC236}">
                <a16:creationId xmlns:a16="http://schemas.microsoft.com/office/drawing/2014/main" id="{6AA7EAD3-8E4D-394F-9D15-83A814B35E58}"/>
              </a:ext>
            </a:extLst>
          </p:cNvPr>
          <p:cNvSpPr txBox="1">
            <a:spLocks noChangeAspect="1"/>
          </p:cNvSpPr>
          <p:nvPr/>
        </p:nvSpPr>
        <p:spPr>
          <a:xfrm>
            <a:off x="9369258" y="149196"/>
            <a:ext cx="2822742" cy="1105088"/>
          </a:xfrm>
          <a:prstGeom prst="rect">
            <a:avLst/>
          </a:prstGeom>
          <a:noFill/>
          <a:ln>
            <a:solidFill>
              <a:srgbClr val="D76118"/>
            </a:solidFill>
          </a:ln>
        </p:spPr>
        <p:txBody>
          <a:bodyPr wrap="square" lIns="36000" tIns="72000" rIns="0" bIns="72000" rtlCol="0">
            <a:noAutofit/>
          </a:bodyPr>
          <a:lstStyle/>
          <a:p>
            <a:r>
              <a:rPr lang="da-DK" sz="1100" b="1" i="0">
                <a:solidFill>
                  <a:srgbClr val="213B48"/>
                </a:solidFill>
                <a:latin typeface="Raleway ExtraBold" pitchFamily="2" charset="77"/>
                <a:cs typeface="Arial" panose="020B0604020202020204" pitchFamily="34" charset="0"/>
              </a:rPr>
              <a:t>Inkarnerede brugere, release-grupper </a:t>
            </a:r>
          </a:p>
          <a:p>
            <a:r>
              <a:rPr lang="da-DK" sz="1100" b="1" i="0">
                <a:solidFill>
                  <a:srgbClr val="213B48"/>
                </a:solidFill>
                <a:latin typeface="Raleway ExtraBold" pitchFamily="2" charset="77"/>
                <a:cs typeface="Arial" panose="020B0604020202020204" pitchFamily="34" charset="0"/>
              </a:rPr>
              <a:t>og operatører:</a:t>
            </a:r>
          </a:p>
          <a:p>
            <a:r>
              <a:rPr lang="da-DK" sz="1100">
                <a:solidFill>
                  <a:srgbClr val="213B48"/>
                </a:solidFill>
                <a:latin typeface="Raleway" pitchFamily="2" charset="77"/>
                <a:cs typeface="Arial" panose="020B0604020202020204" pitchFamily="34" charset="0"/>
              </a:rPr>
              <a:t>- Anmeldes til politiet</a:t>
            </a:r>
          </a:p>
          <a:p>
            <a:r>
              <a:rPr lang="da-DK" sz="1100">
                <a:solidFill>
                  <a:srgbClr val="213B48"/>
                </a:solidFill>
                <a:latin typeface="Raleway" pitchFamily="2" charset="77"/>
                <a:cs typeface="Arial" panose="020B0604020202020204" pitchFamily="34" charset="0"/>
              </a:rPr>
              <a:t>- Efterforskning</a:t>
            </a:r>
          </a:p>
          <a:p>
            <a:r>
              <a:rPr lang="da-DK" sz="1100">
                <a:solidFill>
                  <a:srgbClr val="213B48"/>
                </a:solidFill>
                <a:latin typeface="Raleway" pitchFamily="2" charset="77"/>
                <a:cs typeface="Arial" panose="020B0604020202020204" pitchFamily="34" charset="0"/>
              </a:rPr>
              <a:t>- Intelligence-samarbejde</a:t>
            </a:r>
          </a:p>
        </p:txBody>
      </p:sp>
      <p:sp>
        <p:nvSpPr>
          <p:cNvPr id="12" name="Tekstfelt 11">
            <a:extLst>
              <a:ext uri="{FF2B5EF4-FFF2-40B4-BE49-F238E27FC236}">
                <a16:creationId xmlns:a16="http://schemas.microsoft.com/office/drawing/2014/main" id="{E047E5AE-AADC-9D4E-BB84-4ADECA77501B}"/>
              </a:ext>
            </a:extLst>
          </p:cNvPr>
          <p:cNvSpPr txBox="1">
            <a:spLocks noChangeAspect="1"/>
          </p:cNvSpPr>
          <p:nvPr/>
        </p:nvSpPr>
        <p:spPr>
          <a:xfrm>
            <a:off x="10339255" y="2369113"/>
            <a:ext cx="1852744" cy="1105088"/>
          </a:xfrm>
          <a:prstGeom prst="rect">
            <a:avLst/>
          </a:prstGeom>
          <a:noFill/>
          <a:ln>
            <a:solidFill>
              <a:srgbClr val="D76118"/>
            </a:solidFill>
          </a:ln>
        </p:spPr>
        <p:txBody>
          <a:bodyPr wrap="square" lIns="36000" tIns="72000" rIns="0" bIns="72000" rtlCol="0">
            <a:noAutofit/>
          </a:bodyPr>
          <a:lstStyle/>
          <a:p>
            <a:r>
              <a:rPr lang="da-DK" sz="1100" b="1" i="0" kern="1200">
                <a:solidFill>
                  <a:srgbClr val="213B48"/>
                </a:solidFill>
                <a:latin typeface="Raleway ExtraBold" pitchFamily="2" charset="77"/>
                <a:ea typeface="+mn-ea"/>
                <a:cs typeface="Arial" panose="020B0604020202020204" pitchFamily="34" charset="0"/>
              </a:rPr>
              <a:t>”Alm.” brugere:</a:t>
            </a:r>
          </a:p>
          <a:p>
            <a:r>
              <a:rPr lang="da-DK" sz="1100">
                <a:solidFill>
                  <a:srgbClr val="213B48"/>
                </a:solidFill>
                <a:latin typeface="Raleway" pitchFamily="2" charset="77"/>
                <a:cs typeface="Arial" panose="020B0604020202020204" pitchFamily="34" charset="0"/>
              </a:rPr>
              <a:t>- Blokeringer</a:t>
            </a:r>
          </a:p>
          <a:p>
            <a:r>
              <a:rPr lang="da-DK" sz="1100">
                <a:solidFill>
                  <a:srgbClr val="213B48"/>
                </a:solidFill>
                <a:latin typeface="Raleway" pitchFamily="2" charset="77"/>
                <a:cs typeface="Arial" panose="020B0604020202020204" pitchFamily="34" charset="0"/>
              </a:rPr>
              <a:t>- Samarbejdslisten</a:t>
            </a:r>
          </a:p>
          <a:p>
            <a:r>
              <a:rPr lang="da-DK" sz="1100">
                <a:solidFill>
                  <a:srgbClr val="213B48"/>
                </a:solidFill>
                <a:latin typeface="Raleway" pitchFamily="2" charset="77"/>
                <a:cs typeface="Arial" panose="020B0604020202020204" pitchFamily="34" charset="0"/>
              </a:rPr>
              <a:t>- Kodeks</a:t>
            </a:r>
          </a:p>
          <a:p>
            <a:r>
              <a:rPr lang="da-DK" sz="1100">
                <a:solidFill>
                  <a:srgbClr val="213B48"/>
                </a:solidFill>
                <a:latin typeface="Raleway" pitchFamily="2" charset="77"/>
                <a:cs typeface="Arial" panose="020B0604020202020204" pitchFamily="34" charset="0"/>
              </a:rPr>
              <a:t>- Kampagner</a:t>
            </a:r>
          </a:p>
        </p:txBody>
      </p:sp>
      <p:sp>
        <p:nvSpPr>
          <p:cNvPr id="13" name="Ellipse 12">
            <a:extLst>
              <a:ext uri="{FF2B5EF4-FFF2-40B4-BE49-F238E27FC236}">
                <a16:creationId xmlns:a16="http://schemas.microsoft.com/office/drawing/2014/main" id="{F9D64C6C-0C43-C045-B468-CFFBEEAFC6D0}"/>
              </a:ext>
            </a:extLst>
          </p:cNvPr>
          <p:cNvSpPr>
            <a:spLocks noChangeAspect="1"/>
          </p:cNvSpPr>
          <p:nvPr/>
        </p:nvSpPr>
        <p:spPr>
          <a:xfrm>
            <a:off x="2942850" y="622547"/>
            <a:ext cx="2699123" cy="1308360"/>
          </a:xfrm>
          <a:prstGeom prst="ellipse">
            <a:avLst/>
          </a:prstGeom>
          <a:solidFill>
            <a:srgbClr val="F2EFD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da-DK" sz="1400">
                <a:solidFill>
                  <a:srgbClr val="213B48"/>
                </a:solidFill>
                <a:latin typeface="Raleway" pitchFamily="2" charset="77"/>
                <a:cs typeface="Arial" panose="020B0604020202020204" pitchFamily="34" charset="0"/>
              </a:rPr>
              <a:t>Danish Bits</a:t>
            </a:r>
          </a:p>
          <a:p>
            <a:pPr algn="ctr"/>
            <a:r>
              <a:rPr lang="da-DK" sz="1400">
                <a:solidFill>
                  <a:srgbClr val="213B48"/>
                </a:solidFill>
                <a:latin typeface="Raleway" pitchFamily="2" charset="77"/>
                <a:cs typeface="Arial" panose="020B0604020202020204" pitchFamily="34" charset="0"/>
              </a:rPr>
              <a:t>Nordic Bits</a:t>
            </a:r>
          </a:p>
          <a:p>
            <a:pPr algn="ctr"/>
            <a:r>
              <a:rPr lang="da-DK" sz="1400">
                <a:solidFill>
                  <a:srgbClr val="213B48"/>
                </a:solidFill>
                <a:latin typeface="Raleway" pitchFamily="2" charset="77"/>
                <a:cs typeface="Arial" panose="020B0604020202020204" pitchFamily="34" charset="0"/>
              </a:rPr>
              <a:t>Asgaard</a:t>
            </a:r>
          </a:p>
          <a:p>
            <a:pPr algn="ctr"/>
            <a:r>
              <a:rPr lang="da-DK" sz="1400">
                <a:solidFill>
                  <a:srgbClr val="213B48"/>
                </a:solidFill>
                <a:latin typeface="Raleway" pitchFamily="2" charset="77"/>
                <a:cs typeface="Arial" panose="020B0604020202020204" pitchFamily="34" charset="0"/>
              </a:rPr>
              <a:t>Share University</a:t>
            </a:r>
          </a:p>
          <a:p>
            <a:pPr algn="ctr"/>
            <a:endParaRPr lang="da-DK" sz="1400">
              <a:solidFill>
                <a:srgbClr val="213B48"/>
              </a:solidFill>
              <a:latin typeface="Raleway" pitchFamily="2" charset="77"/>
              <a:cs typeface="Arial" panose="020B0604020202020204" pitchFamily="34" charset="0"/>
            </a:endParaRPr>
          </a:p>
        </p:txBody>
      </p:sp>
      <p:sp>
        <p:nvSpPr>
          <p:cNvPr id="14" name="Ellipse 13">
            <a:extLst>
              <a:ext uri="{FF2B5EF4-FFF2-40B4-BE49-F238E27FC236}">
                <a16:creationId xmlns:a16="http://schemas.microsoft.com/office/drawing/2014/main" id="{2AB72F46-C232-2F45-838A-BDE6352E766F}"/>
              </a:ext>
            </a:extLst>
          </p:cNvPr>
          <p:cNvSpPr>
            <a:spLocks noChangeAspect="1"/>
          </p:cNvSpPr>
          <p:nvPr/>
        </p:nvSpPr>
        <p:spPr>
          <a:xfrm>
            <a:off x="1420543" y="2506953"/>
            <a:ext cx="2790187" cy="1476363"/>
          </a:xfrm>
          <a:prstGeom prst="ellipse">
            <a:avLst/>
          </a:prstGeom>
          <a:solidFill>
            <a:srgbClr val="F2EFD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da-DK" sz="1400">
                <a:solidFill>
                  <a:srgbClr val="213B48"/>
                </a:solidFill>
                <a:latin typeface="Raleway" pitchFamily="2" charset="77"/>
                <a:cs typeface="Arial" panose="020B0604020202020204" pitchFamily="34" charset="0"/>
              </a:rPr>
              <a:t>ThePirateBay.org</a:t>
            </a:r>
          </a:p>
          <a:p>
            <a:pPr algn="ctr"/>
            <a:r>
              <a:rPr lang="da-DK" sz="1400">
                <a:solidFill>
                  <a:srgbClr val="213B48"/>
                </a:solidFill>
                <a:latin typeface="Raleway" pitchFamily="2" charset="77"/>
                <a:cs typeface="Arial" panose="020B0604020202020204" pitchFamily="34" charset="0"/>
              </a:rPr>
              <a:t>Torrentz.eu</a:t>
            </a:r>
          </a:p>
          <a:p>
            <a:pPr algn="ctr"/>
            <a:r>
              <a:rPr lang="da-DK" sz="1400">
                <a:solidFill>
                  <a:srgbClr val="213B48"/>
                </a:solidFill>
                <a:latin typeface="Raleway" pitchFamily="2" charset="77"/>
                <a:cs typeface="Arial" panose="020B0604020202020204" pitchFamily="34" charset="0"/>
              </a:rPr>
              <a:t>med mange flere</a:t>
            </a:r>
          </a:p>
        </p:txBody>
      </p:sp>
      <p:sp>
        <p:nvSpPr>
          <p:cNvPr id="15" name="Ellipse 14">
            <a:extLst>
              <a:ext uri="{FF2B5EF4-FFF2-40B4-BE49-F238E27FC236}">
                <a16:creationId xmlns:a16="http://schemas.microsoft.com/office/drawing/2014/main" id="{2C113B66-F657-644A-AFDD-D931846F20A5}"/>
              </a:ext>
            </a:extLst>
          </p:cNvPr>
          <p:cNvSpPr>
            <a:spLocks noChangeAspect="1"/>
          </p:cNvSpPr>
          <p:nvPr/>
        </p:nvSpPr>
        <p:spPr>
          <a:xfrm>
            <a:off x="185883" y="4931450"/>
            <a:ext cx="2790187" cy="1366095"/>
          </a:xfrm>
          <a:prstGeom prst="ellipse">
            <a:avLst/>
          </a:prstGeom>
          <a:solidFill>
            <a:srgbClr val="F2EFD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da-DK" sz="1400">
                <a:solidFill>
                  <a:srgbClr val="213B48"/>
                </a:solidFill>
                <a:latin typeface="Raleway" pitchFamily="2" charset="77"/>
                <a:cs typeface="Arial" panose="020B0604020202020204" pitchFamily="34" charset="0"/>
              </a:rPr>
              <a:t>Sociale medier &amp; div. online platforme</a:t>
            </a:r>
          </a:p>
          <a:p>
            <a:pPr algn="ctr"/>
            <a:r>
              <a:rPr lang="da-DK" sz="1400">
                <a:solidFill>
                  <a:srgbClr val="213B48"/>
                </a:solidFill>
                <a:latin typeface="Raleway" pitchFamily="2" charset="77"/>
                <a:cs typeface="Arial" panose="020B0604020202020204" pitchFamily="34" charset="0"/>
              </a:rPr>
              <a:t>(Facebook, YouTube, mv.)</a:t>
            </a:r>
          </a:p>
        </p:txBody>
      </p:sp>
      <p:sp>
        <p:nvSpPr>
          <p:cNvPr id="17" name="Trekant 2">
            <a:extLst>
              <a:ext uri="{FF2B5EF4-FFF2-40B4-BE49-F238E27FC236}">
                <a16:creationId xmlns:a16="http://schemas.microsoft.com/office/drawing/2014/main" id="{AAADBF9C-AE88-3D42-95AE-F78BB92D2D36}"/>
              </a:ext>
            </a:extLst>
          </p:cNvPr>
          <p:cNvSpPr/>
          <p:nvPr/>
        </p:nvSpPr>
        <p:spPr>
          <a:xfrm>
            <a:off x="10901774" y="6000416"/>
            <a:ext cx="1290226" cy="865534"/>
          </a:xfrm>
          <a:custGeom>
            <a:avLst/>
            <a:gdLst>
              <a:gd name="connsiteX0" fmla="*/ 0 w 9703324"/>
              <a:gd name="connsiteY0" fmla="*/ 3436229 h 3436229"/>
              <a:gd name="connsiteX1" fmla="*/ 4851662 w 9703324"/>
              <a:gd name="connsiteY1" fmla="*/ 0 h 3436229"/>
              <a:gd name="connsiteX2" fmla="*/ 9703324 w 9703324"/>
              <a:gd name="connsiteY2" fmla="*/ 3436229 h 3436229"/>
              <a:gd name="connsiteX3" fmla="*/ 0 w 9703324"/>
              <a:gd name="connsiteY3" fmla="*/ 3436229 h 3436229"/>
              <a:gd name="connsiteX0" fmla="*/ 0 w 9703324"/>
              <a:gd name="connsiteY0" fmla="*/ 6509367 h 6509367"/>
              <a:gd name="connsiteX1" fmla="*/ 9697039 w 9703324"/>
              <a:gd name="connsiteY1" fmla="*/ 0 h 6509367"/>
              <a:gd name="connsiteX2" fmla="*/ 9703324 w 9703324"/>
              <a:gd name="connsiteY2" fmla="*/ 6509367 h 6509367"/>
              <a:gd name="connsiteX3" fmla="*/ 0 w 9703324"/>
              <a:gd name="connsiteY3" fmla="*/ 6509367 h 6509367"/>
            </a:gdLst>
            <a:ahLst/>
            <a:cxnLst>
              <a:cxn ang="0">
                <a:pos x="connsiteX0" y="connsiteY0"/>
              </a:cxn>
              <a:cxn ang="0">
                <a:pos x="connsiteX1" y="connsiteY1"/>
              </a:cxn>
              <a:cxn ang="0">
                <a:pos x="connsiteX2" y="connsiteY2"/>
              </a:cxn>
              <a:cxn ang="0">
                <a:pos x="connsiteX3" y="connsiteY3"/>
              </a:cxn>
            </a:cxnLst>
            <a:rect l="l" t="t" r="r" b="b"/>
            <a:pathLst>
              <a:path w="9703324" h="6509367">
                <a:moveTo>
                  <a:pt x="0" y="6509367"/>
                </a:moveTo>
                <a:lnTo>
                  <a:pt x="9697039" y="0"/>
                </a:lnTo>
                <a:lnTo>
                  <a:pt x="9703324" y="6509367"/>
                </a:lnTo>
                <a:lnTo>
                  <a:pt x="0" y="6509367"/>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b="0" i="0">
              <a:latin typeface="Raleway" pitchFamily="2" charset="77"/>
            </a:endParaRPr>
          </a:p>
        </p:txBody>
      </p:sp>
      <p:sp>
        <p:nvSpPr>
          <p:cNvPr id="18" name="Tekstfelt 17">
            <a:extLst>
              <a:ext uri="{FF2B5EF4-FFF2-40B4-BE49-F238E27FC236}">
                <a16:creationId xmlns:a16="http://schemas.microsoft.com/office/drawing/2014/main" id="{1E079B71-85FE-2D49-9DEB-52228331E56E}"/>
              </a:ext>
            </a:extLst>
          </p:cNvPr>
          <p:cNvSpPr txBox="1">
            <a:spLocks noChangeAspect="1"/>
          </p:cNvSpPr>
          <p:nvPr/>
        </p:nvSpPr>
        <p:spPr>
          <a:xfrm>
            <a:off x="1888473" y="1023296"/>
            <a:ext cx="1869712" cy="348266"/>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wrap="square" lIns="0" tIns="90000" rIns="0" bIns="90000" rtlCol="0">
            <a:noAutofit/>
          </a:bodyPr>
          <a:lstStyle/>
          <a:p>
            <a:pPr algn="ctr"/>
            <a:r>
              <a:rPr lang="da-DK" sz="1400">
                <a:solidFill>
                  <a:schemeClr val="bg2"/>
                </a:solidFill>
                <a:latin typeface="Raleway" pitchFamily="2" charset="77"/>
              </a:rPr>
              <a:t>Lukkede ultimo 2020</a:t>
            </a:r>
          </a:p>
        </p:txBody>
      </p:sp>
      <p:pic>
        <p:nvPicPr>
          <p:cNvPr id="19" name="Grafik 18" descr="Programmør med massiv udfyldning">
            <a:extLst>
              <a:ext uri="{FF2B5EF4-FFF2-40B4-BE49-F238E27FC236}">
                <a16:creationId xmlns:a16="http://schemas.microsoft.com/office/drawing/2014/main" id="{87B80515-2747-BC4B-83D3-10A6B66E8A77}"/>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647636" y="-51021"/>
            <a:ext cx="914400" cy="914400"/>
          </a:xfrm>
          <a:prstGeom prst="rect">
            <a:avLst/>
          </a:prstGeom>
          <a:effectLst>
            <a:outerShdw blurRad="50800" dist="38100" dir="20940000" rotWithShape="0">
              <a:schemeClr val="accent4">
                <a:alpha val="74000"/>
              </a:schemeClr>
            </a:outerShdw>
          </a:effectLst>
        </p:spPr>
      </p:pic>
      <p:pic>
        <p:nvPicPr>
          <p:cNvPr id="20" name="Grafik 19" descr="Programmør med massiv udfyldning">
            <a:extLst>
              <a:ext uri="{FF2B5EF4-FFF2-40B4-BE49-F238E27FC236}">
                <a16:creationId xmlns:a16="http://schemas.microsoft.com/office/drawing/2014/main" id="{51BDE84C-F4CB-8E45-AFE8-A7A1D24BDFF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80664" y="581685"/>
            <a:ext cx="914400" cy="914400"/>
          </a:xfrm>
          <a:prstGeom prst="rect">
            <a:avLst/>
          </a:prstGeom>
          <a:effectLst>
            <a:outerShdw blurRad="50800" dist="38100" dir="20940000" rotWithShape="0">
              <a:schemeClr val="accent4">
                <a:alpha val="74000"/>
              </a:schemeClr>
            </a:outerShdw>
          </a:effectLst>
        </p:spPr>
      </p:pic>
      <p:pic>
        <p:nvPicPr>
          <p:cNvPr id="21" name="Grafik 20" descr="Programmør med massiv udfyldning">
            <a:extLst>
              <a:ext uri="{FF2B5EF4-FFF2-40B4-BE49-F238E27FC236}">
                <a16:creationId xmlns:a16="http://schemas.microsoft.com/office/drawing/2014/main" id="{D05057D7-A9F6-7047-985D-04848389FBF5}"/>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14266" y="577951"/>
            <a:ext cx="914400" cy="914400"/>
          </a:xfrm>
          <a:prstGeom prst="rect">
            <a:avLst/>
          </a:prstGeom>
          <a:effectLst>
            <a:outerShdw blurRad="50800" dist="38100" dir="20940000" rotWithShape="0">
              <a:schemeClr val="accent4">
                <a:alpha val="74000"/>
              </a:schemeClr>
            </a:outerShdw>
          </a:effectLst>
        </p:spPr>
      </p:pic>
      <p:pic>
        <p:nvPicPr>
          <p:cNvPr id="22" name="Grafik 21" descr="Programmør med massiv udfyldning">
            <a:extLst>
              <a:ext uri="{FF2B5EF4-FFF2-40B4-BE49-F238E27FC236}">
                <a16:creationId xmlns:a16="http://schemas.microsoft.com/office/drawing/2014/main" id="{037F3C03-4108-3646-A1F5-111C4FD474DA}"/>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9187" y="1219884"/>
            <a:ext cx="914400" cy="914400"/>
          </a:xfrm>
          <a:prstGeom prst="rect">
            <a:avLst/>
          </a:prstGeom>
          <a:effectLst>
            <a:outerShdw blurRad="50800" dist="38100" dir="20940000" rotWithShape="0">
              <a:schemeClr val="accent4">
                <a:alpha val="74000"/>
              </a:schemeClr>
            </a:outerShdw>
          </a:effectLst>
        </p:spPr>
      </p:pic>
      <p:pic>
        <p:nvPicPr>
          <p:cNvPr id="23" name="Grafik 22" descr="Programmør med massiv udfyldning">
            <a:extLst>
              <a:ext uri="{FF2B5EF4-FFF2-40B4-BE49-F238E27FC236}">
                <a16:creationId xmlns:a16="http://schemas.microsoft.com/office/drawing/2014/main" id="{990D7376-5A44-3F43-96F8-C63587CCED32}"/>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654888" y="1226010"/>
            <a:ext cx="914400" cy="914400"/>
          </a:xfrm>
          <a:prstGeom prst="rect">
            <a:avLst/>
          </a:prstGeom>
          <a:effectLst>
            <a:outerShdw blurRad="50800" dist="38100" dir="20940000" rotWithShape="0">
              <a:schemeClr val="accent4">
                <a:alpha val="74000"/>
              </a:schemeClr>
            </a:outerShdw>
          </a:effectLst>
        </p:spPr>
      </p:pic>
      <p:pic>
        <p:nvPicPr>
          <p:cNvPr id="24" name="Grafik 23" descr="Programmør med massiv udfyldning">
            <a:extLst>
              <a:ext uri="{FF2B5EF4-FFF2-40B4-BE49-F238E27FC236}">
                <a16:creationId xmlns:a16="http://schemas.microsoft.com/office/drawing/2014/main" id="{33E2418A-38B8-D648-9DEE-8BABFB1507C7}"/>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414850" y="1224909"/>
            <a:ext cx="914400" cy="914400"/>
          </a:xfrm>
          <a:prstGeom prst="rect">
            <a:avLst/>
          </a:prstGeom>
          <a:effectLst>
            <a:outerShdw blurRad="50800" dist="38100" dir="20940000" rotWithShape="0">
              <a:schemeClr val="accent4">
                <a:alpha val="74000"/>
              </a:schemeClr>
            </a:outerShdw>
          </a:effectLst>
        </p:spPr>
      </p:pic>
      <p:pic>
        <p:nvPicPr>
          <p:cNvPr id="25" name="Grafik 24" descr="Programmør med massiv udfyldning">
            <a:extLst>
              <a:ext uri="{FF2B5EF4-FFF2-40B4-BE49-F238E27FC236}">
                <a16:creationId xmlns:a16="http://schemas.microsoft.com/office/drawing/2014/main" id="{F0E4ACBC-E2D3-CA4F-B867-3B5B33C73F95}"/>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848107" y="2229664"/>
            <a:ext cx="914400" cy="914400"/>
          </a:xfrm>
          <a:prstGeom prst="rect">
            <a:avLst/>
          </a:prstGeom>
          <a:effectLst>
            <a:outerShdw blurRad="50800" dist="38100" dir="20940000" rotWithShape="0">
              <a:schemeClr val="accent4">
                <a:alpha val="74000"/>
              </a:schemeClr>
            </a:outerShdw>
          </a:effectLst>
        </p:spPr>
      </p:pic>
      <p:pic>
        <p:nvPicPr>
          <p:cNvPr id="26" name="Grafik 25" descr="Programmør med massiv udfyldning">
            <a:extLst>
              <a:ext uri="{FF2B5EF4-FFF2-40B4-BE49-F238E27FC236}">
                <a16:creationId xmlns:a16="http://schemas.microsoft.com/office/drawing/2014/main" id="{994E147F-893F-3E48-ABC1-3E3EE9352328}"/>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463914" y="2229664"/>
            <a:ext cx="914400" cy="914400"/>
          </a:xfrm>
          <a:prstGeom prst="rect">
            <a:avLst/>
          </a:prstGeom>
          <a:effectLst>
            <a:outerShdw blurRad="50800" dist="38100" dir="20940000" rotWithShape="0">
              <a:schemeClr val="accent4">
                <a:alpha val="74000"/>
              </a:schemeClr>
            </a:outerShdw>
          </a:effectLst>
        </p:spPr>
      </p:pic>
      <p:pic>
        <p:nvPicPr>
          <p:cNvPr id="27" name="Grafik 26" descr="Programmør med massiv udfyldning">
            <a:extLst>
              <a:ext uri="{FF2B5EF4-FFF2-40B4-BE49-F238E27FC236}">
                <a16:creationId xmlns:a16="http://schemas.microsoft.com/office/drawing/2014/main" id="{163F8E6E-5593-B546-9BF6-4DDE89CB9DEF}"/>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61917" y="2235790"/>
            <a:ext cx="914400" cy="914400"/>
          </a:xfrm>
          <a:prstGeom prst="rect">
            <a:avLst/>
          </a:prstGeom>
          <a:effectLst>
            <a:outerShdw blurRad="50800" dist="38100" dir="20940000" rotWithShape="0">
              <a:schemeClr val="accent4">
                <a:alpha val="74000"/>
              </a:schemeClr>
            </a:outerShdw>
          </a:effectLst>
        </p:spPr>
      </p:pic>
      <p:pic>
        <p:nvPicPr>
          <p:cNvPr id="28" name="Grafik 27" descr="Programmør med massiv udfyldning">
            <a:extLst>
              <a:ext uri="{FF2B5EF4-FFF2-40B4-BE49-F238E27FC236}">
                <a16:creationId xmlns:a16="http://schemas.microsoft.com/office/drawing/2014/main" id="{06C8D8CA-41A6-C64C-92A9-D0E5E18BA64B}"/>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55332" y="2234689"/>
            <a:ext cx="914400" cy="914400"/>
          </a:xfrm>
          <a:prstGeom prst="rect">
            <a:avLst/>
          </a:prstGeom>
          <a:effectLst>
            <a:outerShdw blurRad="50800" dist="38100" dir="20940000" rotWithShape="0">
              <a:schemeClr val="accent4">
                <a:alpha val="74000"/>
              </a:schemeClr>
            </a:outerShdw>
          </a:effectLst>
        </p:spPr>
      </p:pic>
      <p:pic>
        <p:nvPicPr>
          <p:cNvPr id="29" name="Grafik 28" descr="Programmør med massiv udfyldning">
            <a:extLst>
              <a:ext uri="{FF2B5EF4-FFF2-40B4-BE49-F238E27FC236}">
                <a16:creationId xmlns:a16="http://schemas.microsoft.com/office/drawing/2014/main" id="{08E206BB-6F78-6447-9175-8D40EA4BADA3}"/>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448153" y="2872435"/>
            <a:ext cx="914400" cy="914400"/>
          </a:xfrm>
          <a:prstGeom prst="rect">
            <a:avLst/>
          </a:prstGeom>
          <a:effectLst>
            <a:outerShdw blurRad="50800" dist="38100" dir="20940000" rotWithShape="0">
              <a:schemeClr val="accent4">
                <a:alpha val="74000"/>
              </a:schemeClr>
            </a:outerShdw>
          </a:effectLst>
        </p:spPr>
      </p:pic>
      <p:pic>
        <p:nvPicPr>
          <p:cNvPr id="30" name="Grafik 29" descr="Programmør med massiv udfyldning">
            <a:extLst>
              <a:ext uri="{FF2B5EF4-FFF2-40B4-BE49-F238E27FC236}">
                <a16:creationId xmlns:a16="http://schemas.microsoft.com/office/drawing/2014/main" id="{55A71AA3-ED63-424A-8C4C-078C438DBBDA}"/>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063960" y="2872435"/>
            <a:ext cx="914400" cy="914400"/>
          </a:xfrm>
          <a:prstGeom prst="rect">
            <a:avLst/>
          </a:prstGeom>
          <a:effectLst>
            <a:outerShdw blurRad="50800" dist="38100" dir="20940000" rotWithShape="0">
              <a:schemeClr val="accent4">
                <a:alpha val="74000"/>
              </a:schemeClr>
            </a:outerShdw>
          </a:effectLst>
        </p:spPr>
      </p:pic>
      <p:pic>
        <p:nvPicPr>
          <p:cNvPr id="31" name="Grafik 30" descr="Programmør med massiv udfyldning">
            <a:extLst>
              <a:ext uri="{FF2B5EF4-FFF2-40B4-BE49-F238E27FC236}">
                <a16:creationId xmlns:a16="http://schemas.microsoft.com/office/drawing/2014/main" id="{2D65EC4D-A5B5-B74F-9B93-C330F0A7C43E}"/>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61963" y="2878561"/>
            <a:ext cx="914400" cy="914400"/>
          </a:xfrm>
          <a:prstGeom prst="rect">
            <a:avLst/>
          </a:prstGeom>
          <a:effectLst>
            <a:outerShdw blurRad="50800" dist="38100" dir="20940000" rotWithShape="0">
              <a:schemeClr val="accent4">
                <a:alpha val="74000"/>
              </a:schemeClr>
            </a:outerShdw>
          </a:effectLst>
        </p:spPr>
      </p:pic>
      <p:pic>
        <p:nvPicPr>
          <p:cNvPr id="32" name="Grafik 31" descr="Programmør med massiv udfyldning">
            <a:extLst>
              <a:ext uri="{FF2B5EF4-FFF2-40B4-BE49-F238E27FC236}">
                <a16:creationId xmlns:a16="http://schemas.microsoft.com/office/drawing/2014/main" id="{596B7E29-E59E-B747-A899-5F0B4B0E32EA}"/>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655378" y="2877460"/>
            <a:ext cx="914400" cy="914400"/>
          </a:xfrm>
          <a:prstGeom prst="rect">
            <a:avLst/>
          </a:prstGeom>
          <a:effectLst>
            <a:outerShdw blurRad="50800" dist="38100" dir="20940000" rotWithShape="0">
              <a:schemeClr val="accent4">
                <a:alpha val="74000"/>
              </a:schemeClr>
            </a:outerShdw>
          </a:effectLst>
        </p:spPr>
      </p:pic>
      <p:pic>
        <p:nvPicPr>
          <p:cNvPr id="33" name="Grafik 32" descr="Programmør med massiv udfyldning">
            <a:extLst>
              <a:ext uri="{FF2B5EF4-FFF2-40B4-BE49-F238E27FC236}">
                <a16:creationId xmlns:a16="http://schemas.microsoft.com/office/drawing/2014/main" id="{8ABFDCA7-340D-2E4C-8543-4A0D6C2062B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249983" y="2868247"/>
            <a:ext cx="914400" cy="914400"/>
          </a:xfrm>
          <a:prstGeom prst="rect">
            <a:avLst/>
          </a:prstGeom>
          <a:effectLst>
            <a:outerShdw blurRad="50800" dist="38100" dir="20940000" rotWithShape="0">
              <a:schemeClr val="accent4">
                <a:alpha val="74000"/>
              </a:schemeClr>
            </a:outerShdw>
          </a:effectLst>
        </p:spPr>
      </p:pic>
      <p:pic>
        <p:nvPicPr>
          <p:cNvPr id="34" name="Grafik 33" descr="Programmør med massiv udfyldning">
            <a:extLst>
              <a:ext uri="{FF2B5EF4-FFF2-40B4-BE49-F238E27FC236}">
                <a16:creationId xmlns:a16="http://schemas.microsoft.com/office/drawing/2014/main" id="{2413C169-7CE1-004C-A89E-712780974788}"/>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38831" y="3547617"/>
            <a:ext cx="914400" cy="914400"/>
          </a:xfrm>
          <a:prstGeom prst="rect">
            <a:avLst/>
          </a:prstGeom>
          <a:effectLst>
            <a:outerShdw blurRad="50800" dist="38100" dir="20940000" rotWithShape="0">
              <a:schemeClr val="accent4">
                <a:alpha val="74000"/>
              </a:schemeClr>
            </a:outerShdw>
          </a:effectLst>
        </p:spPr>
      </p:pic>
      <p:pic>
        <p:nvPicPr>
          <p:cNvPr id="35" name="Grafik 34" descr="Programmør med massiv udfyldning">
            <a:extLst>
              <a:ext uri="{FF2B5EF4-FFF2-40B4-BE49-F238E27FC236}">
                <a16:creationId xmlns:a16="http://schemas.microsoft.com/office/drawing/2014/main" id="{CBFC2C7F-8018-1D48-A168-ADC536BCA2DB}"/>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654638" y="3547617"/>
            <a:ext cx="914400" cy="914400"/>
          </a:xfrm>
          <a:prstGeom prst="rect">
            <a:avLst/>
          </a:prstGeom>
          <a:effectLst>
            <a:outerShdw blurRad="50800" dist="38100" dir="20940000" rotWithShape="0">
              <a:schemeClr val="accent4">
                <a:alpha val="74000"/>
              </a:schemeClr>
            </a:outerShdw>
          </a:effectLst>
        </p:spPr>
      </p:pic>
      <p:pic>
        <p:nvPicPr>
          <p:cNvPr id="36" name="Grafik 35" descr="Programmør med massiv udfyldning">
            <a:extLst>
              <a:ext uri="{FF2B5EF4-FFF2-40B4-BE49-F238E27FC236}">
                <a16:creationId xmlns:a16="http://schemas.microsoft.com/office/drawing/2014/main" id="{16246B89-F87E-554D-9076-E960DA9CB70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452641" y="3553743"/>
            <a:ext cx="914400" cy="914400"/>
          </a:xfrm>
          <a:prstGeom prst="rect">
            <a:avLst/>
          </a:prstGeom>
          <a:effectLst>
            <a:outerShdw blurRad="50800" dist="38100" dir="20940000" rotWithShape="0">
              <a:schemeClr val="accent4">
                <a:alpha val="74000"/>
              </a:schemeClr>
            </a:outerShdw>
          </a:effectLst>
        </p:spPr>
      </p:pic>
      <p:pic>
        <p:nvPicPr>
          <p:cNvPr id="37" name="Grafik 36" descr="Programmør med massiv udfyldning">
            <a:extLst>
              <a:ext uri="{FF2B5EF4-FFF2-40B4-BE49-F238E27FC236}">
                <a16:creationId xmlns:a16="http://schemas.microsoft.com/office/drawing/2014/main" id="{F0CD6F88-0174-A042-8596-3F5309149B69}"/>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46056" y="3552642"/>
            <a:ext cx="914400" cy="914400"/>
          </a:xfrm>
          <a:prstGeom prst="rect">
            <a:avLst/>
          </a:prstGeom>
          <a:effectLst>
            <a:outerShdw blurRad="50800" dist="38100" dir="20940000" rotWithShape="0">
              <a:schemeClr val="accent4">
                <a:alpha val="74000"/>
              </a:schemeClr>
            </a:outerShdw>
          </a:effectLst>
        </p:spPr>
      </p:pic>
      <p:pic>
        <p:nvPicPr>
          <p:cNvPr id="38" name="Grafik 37" descr="Programmør med massiv udfyldning">
            <a:extLst>
              <a:ext uri="{FF2B5EF4-FFF2-40B4-BE49-F238E27FC236}">
                <a16:creationId xmlns:a16="http://schemas.microsoft.com/office/drawing/2014/main" id="{E54EACE6-F668-ED4C-B803-0138ADE2C01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840661" y="3543429"/>
            <a:ext cx="914400" cy="914400"/>
          </a:xfrm>
          <a:prstGeom prst="rect">
            <a:avLst/>
          </a:prstGeom>
          <a:effectLst>
            <a:outerShdw blurRad="50800" dist="38100" dir="20940000" rotWithShape="0">
              <a:schemeClr val="accent4">
                <a:alpha val="74000"/>
              </a:schemeClr>
            </a:outerShdw>
          </a:effectLst>
        </p:spPr>
      </p:pic>
      <p:pic>
        <p:nvPicPr>
          <p:cNvPr id="39" name="Grafik 38" descr="Programmør med massiv udfyldning">
            <a:extLst>
              <a:ext uri="{FF2B5EF4-FFF2-40B4-BE49-F238E27FC236}">
                <a16:creationId xmlns:a16="http://schemas.microsoft.com/office/drawing/2014/main" id="{BA7C0C08-6E30-9842-8D44-4B317BD9B512}"/>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659305" y="3553324"/>
            <a:ext cx="914400" cy="914400"/>
          </a:xfrm>
          <a:prstGeom prst="rect">
            <a:avLst/>
          </a:prstGeom>
          <a:effectLst>
            <a:outerShdw blurRad="50800" dist="38100" dir="20940000" rotWithShape="0">
              <a:schemeClr val="accent4">
                <a:alpha val="74000"/>
              </a:schemeClr>
            </a:outerShdw>
          </a:effectLst>
        </p:spPr>
      </p:pic>
      <p:pic>
        <p:nvPicPr>
          <p:cNvPr id="40" name="Grafik 39" descr="Programmør med massiv udfyldning">
            <a:extLst>
              <a:ext uri="{FF2B5EF4-FFF2-40B4-BE49-F238E27FC236}">
                <a16:creationId xmlns:a16="http://schemas.microsoft.com/office/drawing/2014/main" id="{A3FC856C-B26A-0646-B1B1-C78EF87B5CF5}"/>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653456" y="4474145"/>
            <a:ext cx="914400" cy="914400"/>
          </a:xfrm>
          <a:prstGeom prst="rect">
            <a:avLst/>
          </a:prstGeom>
          <a:effectLst>
            <a:outerShdw blurRad="50800" dist="38100" dir="20940000" rotWithShape="0">
              <a:schemeClr val="accent4">
                <a:alpha val="74000"/>
              </a:schemeClr>
            </a:outerShdw>
          </a:effectLst>
        </p:spPr>
      </p:pic>
      <p:pic>
        <p:nvPicPr>
          <p:cNvPr id="41" name="Grafik 40" descr="Programmør med massiv udfyldning">
            <a:extLst>
              <a:ext uri="{FF2B5EF4-FFF2-40B4-BE49-F238E27FC236}">
                <a16:creationId xmlns:a16="http://schemas.microsoft.com/office/drawing/2014/main" id="{E3B73F53-5259-7149-9C96-8F443AEF158C}"/>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269263" y="4474145"/>
            <a:ext cx="914400" cy="914400"/>
          </a:xfrm>
          <a:prstGeom prst="rect">
            <a:avLst/>
          </a:prstGeom>
          <a:effectLst>
            <a:outerShdw blurRad="50800" dist="38100" dir="20940000" rotWithShape="0">
              <a:schemeClr val="accent4">
                <a:alpha val="74000"/>
              </a:schemeClr>
            </a:outerShdw>
          </a:effectLst>
        </p:spPr>
      </p:pic>
      <p:pic>
        <p:nvPicPr>
          <p:cNvPr id="42" name="Grafik 41" descr="Programmør med massiv udfyldning">
            <a:extLst>
              <a:ext uri="{FF2B5EF4-FFF2-40B4-BE49-F238E27FC236}">
                <a16:creationId xmlns:a16="http://schemas.microsoft.com/office/drawing/2014/main" id="{44B178D3-B3F5-AD47-A955-560417164E45}"/>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067266" y="4480271"/>
            <a:ext cx="914400" cy="914400"/>
          </a:xfrm>
          <a:prstGeom prst="rect">
            <a:avLst/>
          </a:prstGeom>
          <a:effectLst>
            <a:outerShdw blurRad="50800" dist="38100" dir="20940000" rotWithShape="0">
              <a:schemeClr val="accent4">
                <a:alpha val="74000"/>
              </a:schemeClr>
            </a:outerShdw>
          </a:effectLst>
        </p:spPr>
      </p:pic>
      <p:pic>
        <p:nvPicPr>
          <p:cNvPr id="43" name="Grafik 42" descr="Programmør med massiv udfyldning">
            <a:extLst>
              <a:ext uri="{FF2B5EF4-FFF2-40B4-BE49-F238E27FC236}">
                <a16:creationId xmlns:a16="http://schemas.microsoft.com/office/drawing/2014/main" id="{61EBD923-80DD-0F47-9643-316BFAA5C03B}"/>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60681" y="4479170"/>
            <a:ext cx="914400" cy="914400"/>
          </a:xfrm>
          <a:prstGeom prst="rect">
            <a:avLst/>
          </a:prstGeom>
          <a:effectLst>
            <a:outerShdw blurRad="50800" dist="38100" dir="20940000" rotWithShape="0">
              <a:schemeClr val="accent4">
                <a:alpha val="74000"/>
              </a:schemeClr>
            </a:outerShdw>
          </a:effectLst>
        </p:spPr>
      </p:pic>
      <p:pic>
        <p:nvPicPr>
          <p:cNvPr id="44" name="Grafik 43" descr="Programmør med massiv udfyldning">
            <a:extLst>
              <a:ext uri="{FF2B5EF4-FFF2-40B4-BE49-F238E27FC236}">
                <a16:creationId xmlns:a16="http://schemas.microsoft.com/office/drawing/2014/main" id="{DD1C62FD-EE3A-414B-B36B-658D7F3EF0D6}"/>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53502" y="5116916"/>
            <a:ext cx="914400" cy="914400"/>
          </a:xfrm>
          <a:prstGeom prst="rect">
            <a:avLst/>
          </a:prstGeom>
          <a:effectLst>
            <a:outerShdw blurRad="50800" dist="38100" dir="20940000" rotWithShape="0">
              <a:schemeClr val="accent4">
                <a:alpha val="74000"/>
              </a:schemeClr>
            </a:outerShdw>
          </a:effectLst>
        </p:spPr>
      </p:pic>
      <p:pic>
        <p:nvPicPr>
          <p:cNvPr id="45" name="Grafik 44" descr="Programmør med massiv udfyldning">
            <a:extLst>
              <a:ext uri="{FF2B5EF4-FFF2-40B4-BE49-F238E27FC236}">
                <a16:creationId xmlns:a16="http://schemas.microsoft.com/office/drawing/2014/main" id="{7CB5FFEF-31A8-994D-9E9C-02C484B00CB6}"/>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869309" y="5116916"/>
            <a:ext cx="914400" cy="914400"/>
          </a:xfrm>
          <a:prstGeom prst="rect">
            <a:avLst/>
          </a:prstGeom>
          <a:effectLst>
            <a:outerShdw blurRad="50800" dist="38100" dir="20940000" rotWithShape="0">
              <a:schemeClr val="accent4">
                <a:alpha val="74000"/>
              </a:schemeClr>
            </a:outerShdw>
          </a:effectLst>
        </p:spPr>
      </p:pic>
      <p:pic>
        <p:nvPicPr>
          <p:cNvPr id="46" name="Grafik 45" descr="Programmør med massiv udfyldning">
            <a:extLst>
              <a:ext uri="{FF2B5EF4-FFF2-40B4-BE49-F238E27FC236}">
                <a16:creationId xmlns:a16="http://schemas.microsoft.com/office/drawing/2014/main" id="{E485DEFB-39E7-1849-AB6C-D662D78F4A86}"/>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667312" y="5123042"/>
            <a:ext cx="914400" cy="914400"/>
          </a:xfrm>
          <a:prstGeom prst="rect">
            <a:avLst/>
          </a:prstGeom>
          <a:effectLst>
            <a:outerShdw blurRad="50800" dist="38100" dir="20940000" rotWithShape="0">
              <a:schemeClr val="accent4">
                <a:alpha val="74000"/>
              </a:schemeClr>
            </a:outerShdw>
          </a:effectLst>
        </p:spPr>
      </p:pic>
      <p:pic>
        <p:nvPicPr>
          <p:cNvPr id="47" name="Grafik 46" descr="Programmør med massiv udfyldning">
            <a:extLst>
              <a:ext uri="{FF2B5EF4-FFF2-40B4-BE49-F238E27FC236}">
                <a16:creationId xmlns:a16="http://schemas.microsoft.com/office/drawing/2014/main" id="{6BBA1C2F-48B2-3E41-84C2-5A21B0376999}"/>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460727" y="5121941"/>
            <a:ext cx="914400" cy="914400"/>
          </a:xfrm>
          <a:prstGeom prst="rect">
            <a:avLst/>
          </a:prstGeom>
          <a:effectLst>
            <a:outerShdw blurRad="50800" dist="38100" dir="20940000" rotWithShape="0">
              <a:schemeClr val="accent4">
                <a:alpha val="74000"/>
              </a:schemeClr>
            </a:outerShdw>
          </a:effectLst>
        </p:spPr>
      </p:pic>
      <p:pic>
        <p:nvPicPr>
          <p:cNvPr id="48" name="Grafik 47" descr="Programmør med massiv udfyldning">
            <a:extLst>
              <a:ext uri="{FF2B5EF4-FFF2-40B4-BE49-F238E27FC236}">
                <a16:creationId xmlns:a16="http://schemas.microsoft.com/office/drawing/2014/main" id="{CB562CA8-FE52-604B-A581-A41C256A77FA}"/>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55332" y="5112728"/>
            <a:ext cx="914400" cy="914400"/>
          </a:xfrm>
          <a:prstGeom prst="rect">
            <a:avLst/>
          </a:prstGeom>
          <a:effectLst>
            <a:outerShdw blurRad="50800" dist="38100" dir="20940000" rotWithShape="0">
              <a:schemeClr val="accent4">
                <a:alpha val="74000"/>
              </a:schemeClr>
            </a:outerShdw>
          </a:effectLst>
        </p:spPr>
      </p:pic>
      <p:pic>
        <p:nvPicPr>
          <p:cNvPr id="49" name="Grafik 48" descr="Programmør med massiv udfyldning">
            <a:extLst>
              <a:ext uri="{FF2B5EF4-FFF2-40B4-BE49-F238E27FC236}">
                <a16:creationId xmlns:a16="http://schemas.microsoft.com/office/drawing/2014/main" id="{1E6DF74E-5E06-5046-A180-866E7F5FBE59}"/>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44180" y="5792098"/>
            <a:ext cx="914400" cy="914400"/>
          </a:xfrm>
          <a:prstGeom prst="rect">
            <a:avLst/>
          </a:prstGeom>
          <a:effectLst>
            <a:outerShdw blurRad="50800" dist="38100" dir="20940000" rotWithShape="0">
              <a:schemeClr val="accent4">
                <a:alpha val="74000"/>
              </a:schemeClr>
            </a:outerShdw>
          </a:effectLst>
        </p:spPr>
      </p:pic>
      <p:pic>
        <p:nvPicPr>
          <p:cNvPr id="50" name="Grafik 49" descr="Programmør med massiv udfyldning">
            <a:extLst>
              <a:ext uri="{FF2B5EF4-FFF2-40B4-BE49-F238E27FC236}">
                <a16:creationId xmlns:a16="http://schemas.microsoft.com/office/drawing/2014/main" id="{24BC04CF-ADA3-7A4C-BD31-C08D7BE09B30}"/>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459987" y="5792098"/>
            <a:ext cx="914400" cy="914400"/>
          </a:xfrm>
          <a:prstGeom prst="rect">
            <a:avLst/>
          </a:prstGeom>
          <a:effectLst>
            <a:outerShdw blurRad="50800" dist="38100" dir="20940000" rotWithShape="0">
              <a:schemeClr val="accent4">
                <a:alpha val="74000"/>
              </a:schemeClr>
            </a:outerShdw>
          </a:effectLst>
        </p:spPr>
      </p:pic>
      <p:pic>
        <p:nvPicPr>
          <p:cNvPr id="51" name="Grafik 50" descr="Programmør med massiv udfyldning">
            <a:extLst>
              <a:ext uri="{FF2B5EF4-FFF2-40B4-BE49-F238E27FC236}">
                <a16:creationId xmlns:a16="http://schemas.microsoft.com/office/drawing/2014/main" id="{3761D128-35CB-9F4E-A5E6-26DD8D88E13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257990" y="5798224"/>
            <a:ext cx="914400" cy="914400"/>
          </a:xfrm>
          <a:prstGeom prst="rect">
            <a:avLst/>
          </a:prstGeom>
          <a:effectLst>
            <a:outerShdw blurRad="50800" dist="38100" dir="20940000" rotWithShape="0">
              <a:schemeClr val="accent4">
                <a:alpha val="74000"/>
              </a:schemeClr>
            </a:outerShdw>
          </a:effectLst>
        </p:spPr>
      </p:pic>
      <p:pic>
        <p:nvPicPr>
          <p:cNvPr id="52" name="Grafik 51" descr="Programmør med massiv udfyldning">
            <a:extLst>
              <a:ext uri="{FF2B5EF4-FFF2-40B4-BE49-F238E27FC236}">
                <a16:creationId xmlns:a16="http://schemas.microsoft.com/office/drawing/2014/main" id="{DF0F85F2-99A1-B445-BA95-E9AB48FD134D}"/>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051405" y="5797123"/>
            <a:ext cx="914400" cy="914400"/>
          </a:xfrm>
          <a:prstGeom prst="rect">
            <a:avLst/>
          </a:prstGeom>
          <a:effectLst>
            <a:outerShdw blurRad="50800" dist="38100" dir="20940000" rotWithShape="0">
              <a:schemeClr val="accent4">
                <a:alpha val="74000"/>
              </a:schemeClr>
            </a:outerShdw>
          </a:effectLst>
        </p:spPr>
      </p:pic>
      <p:pic>
        <p:nvPicPr>
          <p:cNvPr id="53" name="Grafik 52" descr="Programmør med massiv udfyldning">
            <a:extLst>
              <a:ext uri="{FF2B5EF4-FFF2-40B4-BE49-F238E27FC236}">
                <a16:creationId xmlns:a16="http://schemas.microsoft.com/office/drawing/2014/main" id="{7809B6B1-EF15-2343-90CF-BDD5E9CF05C3}"/>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646010" y="5787910"/>
            <a:ext cx="914400" cy="914400"/>
          </a:xfrm>
          <a:prstGeom prst="rect">
            <a:avLst/>
          </a:prstGeom>
          <a:effectLst>
            <a:outerShdw blurRad="50800" dist="38100" dir="20940000" rotWithShape="0">
              <a:schemeClr val="accent4">
                <a:alpha val="74000"/>
              </a:schemeClr>
            </a:outerShdw>
          </a:effectLst>
        </p:spPr>
      </p:pic>
      <p:pic>
        <p:nvPicPr>
          <p:cNvPr id="54" name="Grafik 53" descr="Programmør med massiv udfyldning">
            <a:extLst>
              <a:ext uri="{FF2B5EF4-FFF2-40B4-BE49-F238E27FC236}">
                <a16:creationId xmlns:a16="http://schemas.microsoft.com/office/drawing/2014/main" id="{4DC2D75E-B0FF-5A42-882E-4596BD8A181C}"/>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494109" y="4479170"/>
            <a:ext cx="914400" cy="914400"/>
          </a:xfrm>
          <a:prstGeom prst="rect">
            <a:avLst/>
          </a:prstGeom>
          <a:effectLst>
            <a:outerShdw blurRad="50800" dist="38100" dir="20940000" rotWithShape="0">
              <a:schemeClr val="accent4">
                <a:alpha val="74000"/>
              </a:schemeClr>
            </a:outerShdw>
          </a:effectLst>
        </p:spPr>
      </p:pic>
      <p:pic>
        <p:nvPicPr>
          <p:cNvPr id="55" name="Grafik 54" descr="Programmør med massiv udfyldning">
            <a:extLst>
              <a:ext uri="{FF2B5EF4-FFF2-40B4-BE49-F238E27FC236}">
                <a16:creationId xmlns:a16="http://schemas.microsoft.com/office/drawing/2014/main" id="{4715D6A9-BA49-CA42-B29A-FF304DE0E908}"/>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292112" y="4485296"/>
            <a:ext cx="914400" cy="914400"/>
          </a:xfrm>
          <a:prstGeom prst="rect">
            <a:avLst/>
          </a:prstGeom>
          <a:effectLst>
            <a:outerShdw blurRad="50800" dist="38100" dir="20940000" rotWithShape="0">
              <a:schemeClr val="accent4">
                <a:alpha val="74000"/>
              </a:schemeClr>
            </a:outerShdw>
          </a:effectLst>
        </p:spPr>
      </p:pic>
      <p:pic>
        <p:nvPicPr>
          <p:cNvPr id="56" name="Grafik 55" descr="Programmør med massiv udfyldning">
            <a:extLst>
              <a:ext uri="{FF2B5EF4-FFF2-40B4-BE49-F238E27FC236}">
                <a16:creationId xmlns:a16="http://schemas.microsoft.com/office/drawing/2014/main" id="{3F6C1B78-CE47-C54C-84DA-1698B203D34A}"/>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085527" y="4484195"/>
            <a:ext cx="914400" cy="914400"/>
          </a:xfrm>
          <a:prstGeom prst="rect">
            <a:avLst/>
          </a:prstGeom>
          <a:effectLst>
            <a:outerShdw blurRad="50800" dist="38100" dir="20940000" rotWithShape="0">
              <a:schemeClr val="accent4">
                <a:alpha val="74000"/>
              </a:schemeClr>
            </a:outerShdw>
          </a:effectLst>
        </p:spPr>
      </p:pic>
      <p:pic>
        <p:nvPicPr>
          <p:cNvPr id="57" name="Grafik 56" descr="Programmør med massiv udfyldning">
            <a:extLst>
              <a:ext uri="{FF2B5EF4-FFF2-40B4-BE49-F238E27FC236}">
                <a16:creationId xmlns:a16="http://schemas.microsoft.com/office/drawing/2014/main" id="{5CF7AF7F-6F93-794D-840B-99C198CCFDFA}"/>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478348" y="5121941"/>
            <a:ext cx="914400" cy="914400"/>
          </a:xfrm>
          <a:prstGeom prst="rect">
            <a:avLst/>
          </a:prstGeom>
          <a:effectLst>
            <a:outerShdw blurRad="50800" dist="38100" dir="20940000" rotWithShape="0">
              <a:schemeClr val="accent4">
                <a:alpha val="74000"/>
              </a:schemeClr>
            </a:outerShdw>
          </a:effectLst>
        </p:spPr>
      </p:pic>
      <p:pic>
        <p:nvPicPr>
          <p:cNvPr id="58" name="Grafik 57" descr="Programmør med massiv udfyldning">
            <a:extLst>
              <a:ext uri="{FF2B5EF4-FFF2-40B4-BE49-F238E27FC236}">
                <a16:creationId xmlns:a16="http://schemas.microsoft.com/office/drawing/2014/main" id="{93893ABE-9A99-5645-AC12-BF6F4A720BDB}"/>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892158" y="5128067"/>
            <a:ext cx="914400" cy="914400"/>
          </a:xfrm>
          <a:prstGeom prst="rect">
            <a:avLst/>
          </a:prstGeom>
          <a:effectLst>
            <a:outerShdw blurRad="50800" dist="38100" dir="20940000" rotWithShape="0">
              <a:schemeClr val="accent4">
                <a:alpha val="74000"/>
              </a:schemeClr>
            </a:outerShdw>
          </a:effectLst>
        </p:spPr>
      </p:pic>
      <p:pic>
        <p:nvPicPr>
          <p:cNvPr id="59" name="Grafik 58" descr="Programmør med massiv udfyldning">
            <a:extLst>
              <a:ext uri="{FF2B5EF4-FFF2-40B4-BE49-F238E27FC236}">
                <a16:creationId xmlns:a16="http://schemas.microsoft.com/office/drawing/2014/main" id="{8BE83A7B-5BAE-CA4D-ACF6-226969AB3C2A}"/>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685573" y="5126966"/>
            <a:ext cx="914400" cy="914400"/>
          </a:xfrm>
          <a:prstGeom prst="rect">
            <a:avLst/>
          </a:prstGeom>
          <a:effectLst>
            <a:outerShdw blurRad="50800" dist="38100" dir="20940000" rotWithShape="0">
              <a:schemeClr val="accent4">
                <a:alpha val="74000"/>
              </a:schemeClr>
            </a:outerShdw>
          </a:effectLst>
        </p:spPr>
      </p:pic>
      <p:pic>
        <p:nvPicPr>
          <p:cNvPr id="60" name="Grafik 59" descr="Programmør med massiv udfyldning">
            <a:extLst>
              <a:ext uri="{FF2B5EF4-FFF2-40B4-BE49-F238E27FC236}">
                <a16:creationId xmlns:a16="http://schemas.microsoft.com/office/drawing/2014/main" id="{9FB8EBAF-6BDE-2E4A-A9DD-BC91AB1C8EF5}"/>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069026" y="5797123"/>
            <a:ext cx="914400" cy="914400"/>
          </a:xfrm>
          <a:prstGeom prst="rect">
            <a:avLst/>
          </a:prstGeom>
          <a:effectLst>
            <a:outerShdw blurRad="50800" dist="38100" dir="20940000" rotWithShape="0">
              <a:schemeClr val="accent4">
                <a:alpha val="74000"/>
              </a:schemeClr>
            </a:outerShdw>
          </a:effectLst>
        </p:spPr>
      </p:pic>
      <p:pic>
        <p:nvPicPr>
          <p:cNvPr id="61" name="Grafik 60" descr="Programmør med massiv udfyldning">
            <a:extLst>
              <a:ext uri="{FF2B5EF4-FFF2-40B4-BE49-F238E27FC236}">
                <a16:creationId xmlns:a16="http://schemas.microsoft.com/office/drawing/2014/main" id="{BC1ACAD9-7E0E-D142-BE30-8FA4851CA027}"/>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482836" y="5803249"/>
            <a:ext cx="914400" cy="914400"/>
          </a:xfrm>
          <a:prstGeom prst="rect">
            <a:avLst/>
          </a:prstGeom>
          <a:effectLst>
            <a:outerShdw blurRad="50800" dist="38100" dir="20940000" rotWithShape="0">
              <a:schemeClr val="accent4">
                <a:alpha val="74000"/>
              </a:schemeClr>
            </a:outerShdw>
          </a:effectLst>
        </p:spPr>
      </p:pic>
      <p:pic>
        <p:nvPicPr>
          <p:cNvPr id="62" name="Grafik 61" descr="Programmør med massiv udfyldning">
            <a:extLst>
              <a:ext uri="{FF2B5EF4-FFF2-40B4-BE49-F238E27FC236}">
                <a16:creationId xmlns:a16="http://schemas.microsoft.com/office/drawing/2014/main" id="{F0414A9F-DC87-B34E-8395-C427E43D933B}"/>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276251" y="5802148"/>
            <a:ext cx="914400" cy="914400"/>
          </a:xfrm>
          <a:prstGeom prst="rect">
            <a:avLst/>
          </a:prstGeom>
          <a:effectLst>
            <a:outerShdw blurRad="50800" dist="38100" dir="20940000" rotWithShape="0">
              <a:schemeClr val="accent4">
                <a:alpha val="74000"/>
              </a:schemeClr>
            </a:outerShdw>
          </a:effectLst>
        </p:spPr>
      </p:pic>
      <p:pic>
        <p:nvPicPr>
          <p:cNvPr id="63" name="Grafik 62" descr="Programmør med massiv udfyldning">
            <a:extLst>
              <a:ext uri="{FF2B5EF4-FFF2-40B4-BE49-F238E27FC236}">
                <a16:creationId xmlns:a16="http://schemas.microsoft.com/office/drawing/2014/main" id="{C25BC14D-61F8-B14E-AC64-44C8CC4E84E9}"/>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870856" y="5792935"/>
            <a:ext cx="914400" cy="914400"/>
          </a:xfrm>
          <a:prstGeom prst="rect">
            <a:avLst/>
          </a:prstGeom>
          <a:effectLst>
            <a:outerShdw blurRad="50800" dist="38100" dir="20940000" rotWithShape="0">
              <a:schemeClr val="accent4">
                <a:alpha val="74000"/>
              </a:schemeClr>
            </a:outerShdw>
          </a:effectLst>
        </p:spPr>
      </p:pic>
      <p:sp>
        <p:nvSpPr>
          <p:cNvPr id="64" name="Tekstfelt 63">
            <a:extLst>
              <a:ext uri="{FF2B5EF4-FFF2-40B4-BE49-F238E27FC236}">
                <a16:creationId xmlns:a16="http://schemas.microsoft.com/office/drawing/2014/main" id="{ABE4F12F-D785-BB4B-B0B1-CB62289BAD57}"/>
              </a:ext>
            </a:extLst>
          </p:cNvPr>
          <p:cNvSpPr txBox="1"/>
          <p:nvPr/>
        </p:nvSpPr>
        <p:spPr>
          <a:xfrm>
            <a:off x="8206512" y="2894489"/>
            <a:ext cx="2769968" cy="461665"/>
          </a:xfrm>
          <a:prstGeom prst="rect">
            <a:avLst/>
          </a:prstGeom>
          <a:noFill/>
        </p:spPr>
        <p:txBody>
          <a:bodyPr wrap="square" rtlCol="0">
            <a:noAutofit/>
          </a:bodyPr>
          <a:lstStyle/>
          <a:p>
            <a:r>
              <a:rPr lang="da-DK" sz="1100" b="1">
                <a:solidFill>
                  <a:srgbClr val="213B47"/>
                </a:solidFill>
                <a:latin typeface="Raleway Black" pitchFamily="2" charset="77"/>
                <a:cs typeface="Arial" panose="020B0604020202020204" pitchFamily="34" charset="0"/>
              </a:rPr>
              <a:t>Millioner</a:t>
            </a:r>
            <a:r>
              <a:rPr lang="da-DK" sz="1100">
                <a:solidFill>
                  <a:srgbClr val="213B47"/>
                </a:solidFill>
                <a:latin typeface="Raleway" pitchFamily="2" charset="77"/>
                <a:cs typeface="Arial" panose="020B0604020202020204" pitchFamily="34" charset="0"/>
              </a:rPr>
              <a:t> af brugere </a:t>
            </a:r>
          </a:p>
          <a:p>
            <a:r>
              <a:rPr lang="da-DK" sz="1100">
                <a:solidFill>
                  <a:srgbClr val="213B47"/>
                </a:solidFill>
                <a:latin typeface="Raleway" pitchFamily="2" charset="77"/>
                <a:cs typeface="Arial" panose="020B0604020202020204" pitchFamily="34" charset="0"/>
              </a:rPr>
              <a:t>(danske og udenlandske)</a:t>
            </a:r>
          </a:p>
        </p:txBody>
      </p:sp>
      <p:sp>
        <p:nvSpPr>
          <p:cNvPr id="65" name="Tekstfelt 64">
            <a:extLst>
              <a:ext uri="{FF2B5EF4-FFF2-40B4-BE49-F238E27FC236}">
                <a16:creationId xmlns:a16="http://schemas.microsoft.com/office/drawing/2014/main" id="{CE5039E1-66B0-3243-A736-65339AB1885B}"/>
              </a:ext>
            </a:extLst>
          </p:cNvPr>
          <p:cNvSpPr txBox="1"/>
          <p:nvPr/>
        </p:nvSpPr>
        <p:spPr>
          <a:xfrm>
            <a:off x="8509938" y="3407784"/>
            <a:ext cx="2073468" cy="276999"/>
          </a:xfrm>
          <a:prstGeom prst="rect">
            <a:avLst/>
          </a:prstGeom>
          <a:noFill/>
        </p:spPr>
        <p:txBody>
          <a:bodyPr wrap="square" rtlCol="0">
            <a:noAutofit/>
          </a:bodyPr>
          <a:lstStyle/>
          <a:p>
            <a:r>
              <a:rPr lang="da-DK" sz="1100" b="1">
                <a:solidFill>
                  <a:srgbClr val="213B47"/>
                </a:solidFill>
                <a:latin typeface="Raleway Black" pitchFamily="2" charset="77"/>
                <a:cs typeface="Arial" panose="020B0604020202020204" pitchFamily="34" charset="0"/>
              </a:rPr>
              <a:t>Internationalt</a:t>
            </a:r>
            <a:r>
              <a:rPr lang="da-DK" sz="1100">
                <a:solidFill>
                  <a:srgbClr val="213B47"/>
                </a:solidFill>
                <a:latin typeface="Raleway" pitchFamily="2" charset="77"/>
                <a:cs typeface="Arial" panose="020B0604020202020204" pitchFamily="34" charset="0"/>
              </a:rPr>
              <a:t> indhold</a:t>
            </a:r>
          </a:p>
        </p:txBody>
      </p:sp>
      <p:sp>
        <p:nvSpPr>
          <p:cNvPr id="66" name="Tekstfelt 65">
            <a:extLst>
              <a:ext uri="{FF2B5EF4-FFF2-40B4-BE49-F238E27FC236}">
                <a16:creationId xmlns:a16="http://schemas.microsoft.com/office/drawing/2014/main" id="{4885D232-A0E7-0A43-8D46-7DDA79493DFE}"/>
              </a:ext>
            </a:extLst>
          </p:cNvPr>
          <p:cNvSpPr txBox="1"/>
          <p:nvPr/>
        </p:nvSpPr>
        <p:spPr>
          <a:xfrm>
            <a:off x="6721928" y="680516"/>
            <a:ext cx="2381087" cy="276999"/>
          </a:xfrm>
          <a:prstGeom prst="rect">
            <a:avLst/>
          </a:prstGeom>
          <a:noFill/>
        </p:spPr>
        <p:txBody>
          <a:bodyPr wrap="square" rtlCol="0">
            <a:noAutofit/>
          </a:bodyPr>
          <a:lstStyle/>
          <a:p>
            <a:r>
              <a:rPr lang="da-DK" sz="1100" b="1">
                <a:solidFill>
                  <a:srgbClr val="213B47"/>
                </a:solidFill>
                <a:latin typeface="Raleway Black" pitchFamily="2" charset="77"/>
                <a:cs typeface="Arial" panose="020B0604020202020204" pitchFamily="34" charset="0"/>
              </a:rPr>
              <a:t>50.000</a:t>
            </a:r>
            <a:r>
              <a:rPr lang="da-DK" sz="1100">
                <a:solidFill>
                  <a:srgbClr val="213B47"/>
                </a:solidFill>
                <a:latin typeface="Raleway" pitchFamily="2" charset="77"/>
                <a:cs typeface="Arial" panose="020B0604020202020204" pitchFamily="34" charset="0"/>
              </a:rPr>
              <a:t> danske brugere</a:t>
            </a:r>
          </a:p>
        </p:txBody>
      </p:sp>
      <p:sp>
        <p:nvSpPr>
          <p:cNvPr id="67" name="Tekstfelt 66">
            <a:extLst>
              <a:ext uri="{FF2B5EF4-FFF2-40B4-BE49-F238E27FC236}">
                <a16:creationId xmlns:a16="http://schemas.microsoft.com/office/drawing/2014/main" id="{E0DD9C27-2A2C-EA41-951B-4F27E52C96C8}"/>
              </a:ext>
            </a:extLst>
          </p:cNvPr>
          <p:cNvSpPr txBox="1"/>
          <p:nvPr/>
        </p:nvSpPr>
        <p:spPr>
          <a:xfrm>
            <a:off x="7049630" y="1047870"/>
            <a:ext cx="1632816" cy="276999"/>
          </a:xfrm>
          <a:prstGeom prst="rect">
            <a:avLst/>
          </a:prstGeom>
          <a:noFill/>
        </p:spPr>
        <p:txBody>
          <a:bodyPr wrap="square" rtlCol="0">
            <a:noAutofit/>
          </a:bodyPr>
          <a:lstStyle/>
          <a:p>
            <a:r>
              <a:rPr lang="da-DK" sz="1100" b="1" i="0">
                <a:solidFill>
                  <a:srgbClr val="213B47"/>
                </a:solidFill>
                <a:latin typeface="Raleway Black" pitchFamily="2" charset="77"/>
                <a:cs typeface="Arial" panose="020B0604020202020204" pitchFamily="34" charset="0"/>
              </a:rPr>
              <a:t>Dansk</a:t>
            </a:r>
            <a:r>
              <a:rPr lang="da-DK" sz="1100">
                <a:solidFill>
                  <a:srgbClr val="213B47"/>
                </a:solidFill>
                <a:latin typeface="Raleway" pitchFamily="2" charset="77"/>
                <a:cs typeface="Arial" panose="020B0604020202020204" pitchFamily="34" charset="0"/>
              </a:rPr>
              <a:t> </a:t>
            </a:r>
            <a:r>
              <a:rPr lang="da-DK" sz="1100" b="0" i="0">
                <a:solidFill>
                  <a:srgbClr val="213B47"/>
                </a:solidFill>
                <a:latin typeface="Raleway" pitchFamily="2" charset="77"/>
                <a:cs typeface="Arial" panose="020B0604020202020204" pitchFamily="34" charset="0"/>
              </a:rPr>
              <a:t>indhold</a:t>
            </a:r>
          </a:p>
        </p:txBody>
      </p:sp>
      <p:sp>
        <p:nvSpPr>
          <p:cNvPr id="68" name="Tekstfelt 67">
            <a:extLst>
              <a:ext uri="{FF2B5EF4-FFF2-40B4-BE49-F238E27FC236}">
                <a16:creationId xmlns:a16="http://schemas.microsoft.com/office/drawing/2014/main" id="{F95DFD8C-3074-774E-9C86-BAA2EAB6A8C4}"/>
              </a:ext>
            </a:extLst>
          </p:cNvPr>
          <p:cNvSpPr txBox="1">
            <a:spLocks noChangeAspect="1"/>
          </p:cNvSpPr>
          <p:nvPr/>
        </p:nvSpPr>
        <p:spPr>
          <a:xfrm>
            <a:off x="10697616" y="4743859"/>
            <a:ext cx="1494383" cy="1138510"/>
          </a:xfrm>
          <a:prstGeom prst="rect">
            <a:avLst/>
          </a:prstGeom>
          <a:solidFill>
            <a:schemeClr val="bg1"/>
          </a:solidFill>
          <a:ln>
            <a:solidFill>
              <a:srgbClr val="D76118"/>
            </a:solidFill>
          </a:ln>
        </p:spPr>
        <p:txBody>
          <a:bodyPr wrap="square" lIns="36000" tIns="72000" rIns="0" bIns="72000" rtlCol="0">
            <a:noAutofit/>
          </a:bodyPr>
          <a:lstStyle/>
          <a:p>
            <a:pPr marL="0" algn="l" defTabSz="914400" rtl="0" eaLnBrk="1" latinLnBrk="0" hangingPunct="1"/>
            <a:r>
              <a:rPr lang="da-DK" sz="1100" b="1" i="0" kern="1200">
                <a:solidFill>
                  <a:srgbClr val="213B48"/>
                </a:solidFill>
                <a:latin typeface="Raleway ExtraBold" pitchFamily="2" charset="77"/>
                <a:ea typeface="+mn-ea"/>
                <a:cs typeface="Arial" panose="020B0604020202020204" pitchFamily="34" charset="0"/>
              </a:rPr>
              <a:t>”Alm.” brugere:</a:t>
            </a:r>
          </a:p>
          <a:p>
            <a:r>
              <a:rPr lang="da-DK" sz="1100" kern="1200">
                <a:solidFill>
                  <a:srgbClr val="213B48"/>
                </a:solidFill>
                <a:latin typeface="Raleway" pitchFamily="2" charset="77"/>
                <a:ea typeface="+mn-ea"/>
                <a:cs typeface="Arial" panose="020B0604020202020204" pitchFamily="34" charset="0"/>
              </a:rPr>
              <a:t>- Automatiske   filtrerings- og nedtagningsværktøjer</a:t>
            </a:r>
            <a:endParaRPr lang="da-DK" sz="1100">
              <a:solidFill>
                <a:srgbClr val="213B48"/>
              </a:solidFill>
              <a:latin typeface="Raleway" pitchFamily="2" charset="77"/>
              <a:cs typeface="Arial" panose="020B0604020202020204" pitchFamily="34" charset="0"/>
            </a:endParaRPr>
          </a:p>
        </p:txBody>
      </p:sp>
      <p:sp>
        <p:nvSpPr>
          <p:cNvPr id="3" name="Tekstfelt 2">
            <a:extLst>
              <a:ext uri="{FF2B5EF4-FFF2-40B4-BE49-F238E27FC236}">
                <a16:creationId xmlns:a16="http://schemas.microsoft.com/office/drawing/2014/main" id="{CAE0B742-E79C-B84B-8ADF-1B30C7255F04}"/>
              </a:ext>
            </a:extLst>
          </p:cNvPr>
          <p:cNvSpPr txBox="1"/>
          <p:nvPr/>
        </p:nvSpPr>
        <p:spPr>
          <a:xfrm>
            <a:off x="172308" y="81073"/>
            <a:ext cx="3700052" cy="523220"/>
          </a:xfrm>
          <a:prstGeom prst="rect">
            <a:avLst/>
          </a:prstGeom>
          <a:noFill/>
        </p:spPr>
        <p:txBody>
          <a:bodyPr wrap="none" rtlCol="0">
            <a:spAutoFit/>
          </a:bodyPr>
          <a:lstStyle/>
          <a:p>
            <a:r>
              <a:rPr lang="da-DK" sz="2800">
                <a:solidFill>
                  <a:schemeClr val="tx2"/>
                </a:solidFill>
              </a:rPr>
              <a:t>Det ulovlige marked</a:t>
            </a:r>
          </a:p>
        </p:txBody>
      </p:sp>
    </p:spTree>
    <p:extLst>
      <p:ext uri="{BB962C8B-B14F-4D97-AF65-F5344CB8AC3E}">
        <p14:creationId xmlns:p14="http://schemas.microsoft.com/office/powerpoint/2010/main" val="1860420322"/>
      </p:ext>
    </p:extLst>
  </p:cSld>
  <p:clrMapOvr>
    <a:masterClrMapping/>
  </p:clrMapOvr>
  <p:transition spd="med">
    <p:push dir="u"/>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2_Brugerdefineret layout">
    <p:spTree>
      <p:nvGrpSpPr>
        <p:cNvPr id="1" name=""/>
        <p:cNvGrpSpPr/>
        <p:nvPr/>
      </p:nvGrpSpPr>
      <p:grpSpPr>
        <a:xfrm>
          <a:off x="0" y="0"/>
          <a:ext cx="0" cy="0"/>
          <a:chOff x="0" y="0"/>
          <a:chExt cx="0" cy="0"/>
        </a:xfrm>
      </p:grpSpPr>
      <p:sp>
        <p:nvSpPr>
          <p:cNvPr id="3" name="Pladsholder til dato 2">
            <a:extLst>
              <a:ext uri="{FF2B5EF4-FFF2-40B4-BE49-F238E27FC236}">
                <a16:creationId xmlns:a16="http://schemas.microsoft.com/office/drawing/2014/main" id="{55021F98-E7A1-A740-B24C-6831E18EB707}"/>
              </a:ext>
            </a:extLst>
          </p:cNvPr>
          <p:cNvSpPr>
            <a:spLocks noGrp="1"/>
          </p:cNvSpPr>
          <p:nvPr>
            <p:ph type="dt" sz="half" idx="10"/>
          </p:nvPr>
        </p:nvSpPr>
        <p:spPr/>
        <p:txBody>
          <a:bodyPr/>
          <a:lstStyle/>
          <a:p>
            <a:fld id="{E7C0FDD3-7F91-8E4C-A78E-9D076CCBFF8C}" type="datetimeFigureOut">
              <a:rPr lang="da-DK" smtClean="0"/>
              <a:t>29.04.2024</a:t>
            </a:fld>
            <a:endParaRPr lang="da-DK"/>
          </a:p>
        </p:txBody>
      </p:sp>
      <p:sp>
        <p:nvSpPr>
          <p:cNvPr id="4" name="Pladsholder til slidenummer 3">
            <a:extLst>
              <a:ext uri="{FF2B5EF4-FFF2-40B4-BE49-F238E27FC236}">
                <a16:creationId xmlns:a16="http://schemas.microsoft.com/office/drawing/2014/main" id="{4100631B-259B-3F41-944F-3F0605512ED4}"/>
              </a:ext>
            </a:extLst>
          </p:cNvPr>
          <p:cNvSpPr>
            <a:spLocks noGrp="1"/>
          </p:cNvSpPr>
          <p:nvPr>
            <p:ph type="sldNum" sz="quarter" idx="11"/>
          </p:nvPr>
        </p:nvSpPr>
        <p:spPr/>
        <p:txBody>
          <a:bodyPr/>
          <a:lstStyle/>
          <a:p>
            <a:fld id="{4CAE7064-8F39-1B44-A3EE-4608F6ADFAD8}" type="slidenum">
              <a:rPr lang="da-DK" smtClean="0"/>
              <a:t>‹nr.›</a:t>
            </a:fld>
            <a:endParaRPr lang="da-DK"/>
          </a:p>
        </p:txBody>
      </p:sp>
      <p:sp>
        <p:nvSpPr>
          <p:cNvPr id="5" name="Pladsholder til sidefod 4">
            <a:extLst>
              <a:ext uri="{FF2B5EF4-FFF2-40B4-BE49-F238E27FC236}">
                <a16:creationId xmlns:a16="http://schemas.microsoft.com/office/drawing/2014/main" id="{1A4815C8-DC56-DB4E-951F-8705314473B2}"/>
              </a:ext>
            </a:extLst>
          </p:cNvPr>
          <p:cNvSpPr>
            <a:spLocks noGrp="1"/>
          </p:cNvSpPr>
          <p:nvPr>
            <p:ph type="ftr" sz="quarter" idx="12"/>
          </p:nvPr>
        </p:nvSpPr>
        <p:spPr/>
        <p:txBody>
          <a:bodyPr/>
          <a:lstStyle/>
          <a:p>
            <a:endParaRPr lang="da-DK"/>
          </a:p>
        </p:txBody>
      </p:sp>
      <p:pic>
        <p:nvPicPr>
          <p:cNvPr id="6" name="Grafik 5" descr="Hammer med massiv udfyldning">
            <a:extLst>
              <a:ext uri="{FF2B5EF4-FFF2-40B4-BE49-F238E27FC236}">
                <a16:creationId xmlns:a16="http://schemas.microsoft.com/office/drawing/2014/main" id="{DCA2E2A0-DC80-4D43-94CE-09E8FEAA10AB}"/>
              </a:ext>
            </a:extLst>
          </p:cNvPr>
          <p:cNvPicPr>
            <a:picLocks noChangeAspect="1"/>
          </p:cNvPicPr>
          <p:nvPr/>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8875" b="22524"/>
          <a:stretch/>
        </p:blipFill>
        <p:spPr>
          <a:xfrm>
            <a:off x="10831356" y="2325191"/>
            <a:ext cx="1405497" cy="1342269"/>
          </a:xfrm>
          <a:prstGeom prst="rect">
            <a:avLst/>
          </a:prstGeom>
        </p:spPr>
      </p:pic>
      <p:sp>
        <p:nvSpPr>
          <p:cNvPr id="7" name="Kløftet højrepil 39">
            <a:extLst>
              <a:ext uri="{FF2B5EF4-FFF2-40B4-BE49-F238E27FC236}">
                <a16:creationId xmlns:a16="http://schemas.microsoft.com/office/drawing/2014/main" id="{4F0D1045-317A-3A40-9CF0-AF790AA5EA00}"/>
              </a:ext>
            </a:extLst>
          </p:cNvPr>
          <p:cNvSpPr/>
          <p:nvPr/>
        </p:nvSpPr>
        <p:spPr>
          <a:xfrm>
            <a:off x="-231481" y="77824"/>
            <a:ext cx="11062837" cy="6000146"/>
          </a:xfrm>
          <a:custGeom>
            <a:avLst/>
            <a:gdLst>
              <a:gd name="connsiteX0" fmla="*/ 0 w 12643046"/>
              <a:gd name="connsiteY0" fmla="*/ 1500037 h 6000146"/>
              <a:gd name="connsiteX1" fmla="*/ 9642973 w 12643046"/>
              <a:gd name="connsiteY1" fmla="*/ 1500037 h 6000146"/>
              <a:gd name="connsiteX2" fmla="*/ 9642973 w 12643046"/>
              <a:gd name="connsiteY2" fmla="*/ 0 h 6000146"/>
              <a:gd name="connsiteX3" fmla="*/ 12643046 w 12643046"/>
              <a:gd name="connsiteY3" fmla="*/ 3000073 h 6000146"/>
              <a:gd name="connsiteX4" fmla="*/ 9642973 w 12643046"/>
              <a:gd name="connsiteY4" fmla="*/ 6000146 h 6000146"/>
              <a:gd name="connsiteX5" fmla="*/ 9642973 w 12643046"/>
              <a:gd name="connsiteY5" fmla="*/ 4500110 h 6000146"/>
              <a:gd name="connsiteX6" fmla="*/ 0 w 12643046"/>
              <a:gd name="connsiteY6" fmla="*/ 4500110 h 6000146"/>
              <a:gd name="connsiteX7" fmla="*/ 1500037 w 12643046"/>
              <a:gd name="connsiteY7" fmla="*/ 3000073 h 6000146"/>
              <a:gd name="connsiteX8" fmla="*/ 0 w 12643046"/>
              <a:gd name="connsiteY8" fmla="*/ 1500037 h 6000146"/>
              <a:gd name="connsiteX0" fmla="*/ 0 w 12643046"/>
              <a:gd name="connsiteY0" fmla="*/ 1500037 h 6000146"/>
              <a:gd name="connsiteX1" fmla="*/ 9642973 w 12643046"/>
              <a:gd name="connsiteY1" fmla="*/ 1500037 h 6000146"/>
              <a:gd name="connsiteX2" fmla="*/ 9642973 w 12643046"/>
              <a:gd name="connsiteY2" fmla="*/ 0 h 6000146"/>
              <a:gd name="connsiteX3" fmla="*/ 12643046 w 12643046"/>
              <a:gd name="connsiteY3" fmla="*/ 3000073 h 6000146"/>
              <a:gd name="connsiteX4" fmla="*/ 9642973 w 12643046"/>
              <a:gd name="connsiteY4" fmla="*/ 6000146 h 6000146"/>
              <a:gd name="connsiteX5" fmla="*/ 9642973 w 12643046"/>
              <a:gd name="connsiteY5" fmla="*/ 4500110 h 6000146"/>
              <a:gd name="connsiteX6" fmla="*/ 0 w 12643046"/>
              <a:gd name="connsiteY6" fmla="*/ 4500110 h 6000146"/>
              <a:gd name="connsiteX7" fmla="*/ 7414 w 12643046"/>
              <a:gd name="connsiteY7" fmla="*/ 2919391 h 6000146"/>
              <a:gd name="connsiteX8" fmla="*/ 0 w 12643046"/>
              <a:gd name="connsiteY8" fmla="*/ 1500037 h 6000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43046" h="6000146">
                <a:moveTo>
                  <a:pt x="0" y="1500037"/>
                </a:moveTo>
                <a:lnTo>
                  <a:pt x="9642973" y="1500037"/>
                </a:lnTo>
                <a:lnTo>
                  <a:pt x="9642973" y="0"/>
                </a:lnTo>
                <a:lnTo>
                  <a:pt x="12643046" y="3000073"/>
                </a:lnTo>
                <a:lnTo>
                  <a:pt x="9642973" y="6000146"/>
                </a:lnTo>
                <a:lnTo>
                  <a:pt x="9642973" y="4500110"/>
                </a:lnTo>
                <a:lnTo>
                  <a:pt x="0" y="4500110"/>
                </a:lnTo>
                <a:cubicBezTo>
                  <a:pt x="2471" y="3973204"/>
                  <a:pt x="4943" y="3446297"/>
                  <a:pt x="7414" y="2919391"/>
                </a:cubicBezTo>
                <a:cubicBezTo>
                  <a:pt x="4943" y="2446273"/>
                  <a:pt x="2471" y="1973155"/>
                  <a:pt x="0" y="1500037"/>
                </a:cubicBezTo>
                <a:close/>
              </a:path>
            </a:pathLst>
          </a:custGeom>
          <a:solidFill>
            <a:schemeClr val="accent1"/>
          </a:solidFill>
          <a:ln>
            <a:noFill/>
          </a:ln>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endParaRPr lang="da-DK">
              <a:noFill/>
            </a:endParaRPr>
          </a:p>
        </p:txBody>
      </p:sp>
      <p:sp>
        <p:nvSpPr>
          <p:cNvPr id="8" name="Tekstfelt 7">
            <a:extLst>
              <a:ext uri="{FF2B5EF4-FFF2-40B4-BE49-F238E27FC236}">
                <a16:creationId xmlns:a16="http://schemas.microsoft.com/office/drawing/2014/main" id="{AE8DD3CC-5DCA-7E4B-9BAE-CD68B1343323}"/>
              </a:ext>
            </a:extLst>
          </p:cNvPr>
          <p:cNvSpPr txBox="1"/>
          <p:nvPr/>
        </p:nvSpPr>
        <p:spPr>
          <a:xfrm>
            <a:off x="1090414" y="2532358"/>
            <a:ext cx="8236550" cy="1569660"/>
          </a:xfrm>
          <a:prstGeom prst="rect">
            <a:avLst/>
          </a:prstGeom>
          <a:noFill/>
        </p:spPr>
        <p:txBody>
          <a:bodyPr wrap="none" rtlCol="0">
            <a:spAutoFit/>
          </a:bodyPr>
          <a:lstStyle/>
          <a:p>
            <a:r>
              <a:rPr lang="da-DK" sz="4800" b="1">
                <a:solidFill>
                  <a:srgbClr val="234C5B"/>
                </a:solidFill>
                <a:latin typeface="Raleway Black" pitchFamily="2" charset="77"/>
              </a:rPr>
              <a:t>SAMFUNDETS</a:t>
            </a:r>
            <a:r>
              <a:rPr lang="da-DK" sz="4800">
                <a:solidFill>
                  <a:srgbClr val="234C5B"/>
                </a:solidFill>
                <a:latin typeface="Raleway Light" pitchFamily="2" charset="77"/>
              </a:rPr>
              <a:t> GENERELLE </a:t>
            </a:r>
          </a:p>
          <a:p>
            <a:r>
              <a:rPr lang="da-DK" sz="4800">
                <a:solidFill>
                  <a:srgbClr val="234C5B"/>
                </a:solidFill>
                <a:latin typeface="Raleway Light" pitchFamily="2" charset="77"/>
              </a:rPr>
              <a:t>UDVIKLING</a:t>
            </a:r>
            <a:endParaRPr lang="da-DK" sz="4800" b="1">
              <a:solidFill>
                <a:srgbClr val="234C5B"/>
              </a:solidFill>
              <a:latin typeface="Raleway Black" pitchFamily="2" charset="77"/>
            </a:endParaRPr>
          </a:p>
        </p:txBody>
      </p:sp>
      <p:sp>
        <p:nvSpPr>
          <p:cNvPr id="9" name="Kløftet højrepil 9">
            <a:extLst>
              <a:ext uri="{FF2B5EF4-FFF2-40B4-BE49-F238E27FC236}">
                <a16:creationId xmlns:a16="http://schemas.microsoft.com/office/drawing/2014/main" id="{05FC45EA-DD11-664D-8349-36544CFDC350}"/>
              </a:ext>
            </a:extLst>
          </p:cNvPr>
          <p:cNvSpPr/>
          <p:nvPr/>
        </p:nvSpPr>
        <p:spPr>
          <a:xfrm>
            <a:off x="-322729" y="857854"/>
            <a:ext cx="10932947" cy="6000146"/>
          </a:xfrm>
          <a:custGeom>
            <a:avLst/>
            <a:gdLst>
              <a:gd name="connsiteX0" fmla="*/ 0 w 12643046"/>
              <a:gd name="connsiteY0" fmla="*/ 1500037 h 6000146"/>
              <a:gd name="connsiteX1" fmla="*/ 9642973 w 12643046"/>
              <a:gd name="connsiteY1" fmla="*/ 1500037 h 6000146"/>
              <a:gd name="connsiteX2" fmla="*/ 9642973 w 12643046"/>
              <a:gd name="connsiteY2" fmla="*/ 0 h 6000146"/>
              <a:gd name="connsiteX3" fmla="*/ 12643046 w 12643046"/>
              <a:gd name="connsiteY3" fmla="*/ 3000073 h 6000146"/>
              <a:gd name="connsiteX4" fmla="*/ 9642973 w 12643046"/>
              <a:gd name="connsiteY4" fmla="*/ 6000146 h 6000146"/>
              <a:gd name="connsiteX5" fmla="*/ 9642973 w 12643046"/>
              <a:gd name="connsiteY5" fmla="*/ 4500110 h 6000146"/>
              <a:gd name="connsiteX6" fmla="*/ 0 w 12643046"/>
              <a:gd name="connsiteY6" fmla="*/ 4500110 h 6000146"/>
              <a:gd name="connsiteX7" fmla="*/ 1500037 w 12643046"/>
              <a:gd name="connsiteY7" fmla="*/ 3000073 h 6000146"/>
              <a:gd name="connsiteX8" fmla="*/ 0 w 12643046"/>
              <a:gd name="connsiteY8" fmla="*/ 1500037 h 6000146"/>
              <a:gd name="connsiteX0" fmla="*/ 6034 w 12649080"/>
              <a:gd name="connsiteY0" fmla="*/ 1500037 h 6000146"/>
              <a:gd name="connsiteX1" fmla="*/ 9649007 w 12649080"/>
              <a:gd name="connsiteY1" fmla="*/ 1500037 h 6000146"/>
              <a:gd name="connsiteX2" fmla="*/ 9649007 w 12649080"/>
              <a:gd name="connsiteY2" fmla="*/ 0 h 6000146"/>
              <a:gd name="connsiteX3" fmla="*/ 12649080 w 12649080"/>
              <a:gd name="connsiteY3" fmla="*/ 3000073 h 6000146"/>
              <a:gd name="connsiteX4" fmla="*/ 9649007 w 12649080"/>
              <a:gd name="connsiteY4" fmla="*/ 6000146 h 6000146"/>
              <a:gd name="connsiteX5" fmla="*/ 9649007 w 12649080"/>
              <a:gd name="connsiteY5" fmla="*/ 4500110 h 6000146"/>
              <a:gd name="connsiteX6" fmla="*/ 6034 w 12649080"/>
              <a:gd name="connsiteY6" fmla="*/ 4500110 h 6000146"/>
              <a:gd name="connsiteX7" fmla="*/ 0 w 12649080"/>
              <a:gd name="connsiteY7" fmla="*/ 2973179 h 6000146"/>
              <a:gd name="connsiteX8" fmla="*/ 6034 w 12649080"/>
              <a:gd name="connsiteY8" fmla="*/ 1500037 h 6000146"/>
              <a:gd name="connsiteX0" fmla="*/ 239 w 12643285"/>
              <a:gd name="connsiteY0" fmla="*/ 1500037 h 6000146"/>
              <a:gd name="connsiteX1" fmla="*/ 9643212 w 12643285"/>
              <a:gd name="connsiteY1" fmla="*/ 1500037 h 6000146"/>
              <a:gd name="connsiteX2" fmla="*/ 9643212 w 12643285"/>
              <a:gd name="connsiteY2" fmla="*/ 0 h 6000146"/>
              <a:gd name="connsiteX3" fmla="*/ 12643285 w 12643285"/>
              <a:gd name="connsiteY3" fmla="*/ 3000073 h 6000146"/>
              <a:gd name="connsiteX4" fmla="*/ 9643212 w 12643285"/>
              <a:gd name="connsiteY4" fmla="*/ 6000146 h 6000146"/>
              <a:gd name="connsiteX5" fmla="*/ 9643212 w 12643285"/>
              <a:gd name="connsiteY5" fmla="*/ 4500110 h 6000146"/>
              <a:gd name="connsiteX6" fmla="*/ 239 w 12643285"/>
              <a:gd name="connsiteY6" fmla="*/ 4500110 h 6000146"/>
              <a:gd name="connsiteX7" fmla="*/ 7652 w 12643285"/>
              <a:gd name="connsiteY7" fmla="*/ 2986626 h 6000146"/>
              <a:gd name="connsiteX8" fmla="*/ 239 w 12643285"/>
              <a:gd name="connsiteY8" fmla="*/ 1500037 h 6000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43285" h="6000146">
                <a:moveTo>
                  <a:pt x="239" y="1500037"/>
                </a:moveTo>
                <a:lnTo>
                  <a:pt x="9643212" y="1500037"/>
                </a:lnTo>
                <a:lnTo>
                  <a:pt x="9643212" y="0"/>
                </a:lnTo>
                <a:lnTo>
                  <a:pt x="12643285" y="3000073"/>
                </a:lnTo>
                <a:lnTo>
                  <a:pt x="9643212" y="6000146"/>
                </a:lnTo>
                <a:lnTo>
                  <a:pt x="9643212" y="4500110"/>
                </a:lnTo>
                <a:lnTo>
                  <a:pt x="239" y="4500110"/>
                </a:lnTo>
                <a:cubicBezTo>
                  <a:pt x="-1772" y="3991133"/>
                  <a:pt x="9663" y="3495603"/>
                  <a:pt x="7652" y="2986626"/>
                </a:cubicBezTo>
                <a:cubicBezTo>
                  <a:pt x="9663" y="2495579"/>
                  <a:pt x="-1772" y="1991084"/>
                  <a:pt x="239" y="1500037"/>
                </a:cubicBezTo>
                <a:close/>
              </a:path>
            </a:pathLst>
          </a:custGeom>
          <a:solidFill>
            <a:schemeClr val="accent3"/>
          </a:solidFill>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endParaRPr lang="da-DK"/>
          </a:p>
        </p:txBody>
      </p:sp>
      <p:sp>
        <p:nvSpPr>
          <p:cNvPr id="10" name="Tekstfelt 9">
            <a:extLst>
              <a:ext uri="{FF2B5EF4-FFF2-40B4-BE49-F238E27FC236}">
                <a16:creationId xmlns:a16="http://schemas.microsoft.com/office/drawing/2014/main" id="{6DF421C5-C154-594B-A9CC-4E2241679754}"/>
              </a:ext>
            </a:extLst>
          </p:cNvPr>
          <p:cNvSpPr txBox="1"/>
          <p:nvPr/>
        </p:nvSpPr>
        <p:spPr>
          <a:xfrm>
            <a:off x="1125238" y="3162023"/>
            <a:ext cx="6317755" cy="1323439"/>
          </a:xfrm>
          <a:prstGeom prst="rect">
            <a:avLst/>
          </a:prstGeom>
          <a:noFill/>
        </p:spPr>
        <p:txBody>
          <a:bodyPr wrap="none" rtlCol="0">
            <a:spAutoFit/>
          </a:bodyPr>
          <a:lstStyle/>
          <a:p>
            <a:r>
              <a:rPr lang="da-DK" sz="4000">
                <a:solidFill>
                  <a:schemeClr val="accent1"/>
                </a:solidFill>
                <a:latin typeface="Raleway" pitchFamily="2" charset="77"/>
              </a:rPr>
              <a:t>EFFEKTIV </a:t>
            </a:r>
            <a:r>
              <a:rPr lang="da-DK" sz="4000">
                <a:solidFill>
                  <a:schemeClr val="accent1"/>
                </a:solidFill>
                <a:latin typeface="Raleway Black" pitchFamily="2" charset="77"/>
              </a:rPr>
              <a:t>BESKYTTELSE </a:t>
            </a:r>
          </a:p>
          <a:p>
            <a:r>
              <a:rPr lang="da-DK" sz="4000">
                <a:solidFill>
                  <a:schemeClr val="accent1"/>
                </a:solidFill>
                <a:latin typeface="Raleway" pitchFamily="2" charset="77"/>
              </a:rPr>
              <a:t>AF RETTIGHEDER</a:t>
            </a:r>
          </a:p>
        </p:txBody>
      </p:sp>
      <p:sp>
        <p:nvSpPr>
          <p:cNvPr id="11" name="Tekstfelt 10">
            <a:extLst>
              <a:ext uri="{FF2B5EF4-FFF2-40B4-BE49-F238E27FC236}">
                <a16:creationId xmlns:a16="http://schemas.microsoft.com/office/drawing/2014/main" id="{EB6C1369-86EF-1745-821D-3F18071C90E4}"/>
              </a:ext>
            </a:extLst>
          </p:cNvPr>
          <p:cNvSpPr txBox="1"/>
          <p:nvPr/>
        </p:nvSpPr>
        <p:spPr>
          <a:xfrm>
            <a:off x="528522" y="522823"/>
            <a:ext cx="7777114" cy="707886"/>
          </a:xfrm>
          <a:prstGeom prst="rect">
            <a:avLst/>
          </a:prstGeom>
          <a:noFill/>
        </p:spPr>
        <p:txBody>
          <a:bodyPr wrap="square" rtlCol="0">
            <a:spAutoFit/>
          </a:bodyPr>
          <a:lstStyle/>
          <a:p>
            <a:r>
              <a:rPr lang="en-GB" sz="4000">
                <a:solidFill>
                  <a:srgbClr val="5A5A5A"/>
                </a:solidFill>
                <a:latin typeface="Raleway Light" panose="020B0403030101060003" pitchFamily="34" charset="77"/>
              </a:rPr>
              <a:t>STREATEGI 2021-23</a:t>
            </a:r>
          </a:p>
        </p:txBody>
      </p:sp>
      <p:pic>
        <p:nvPicPr>
          <p:cNvPr id="12" name="Billede 11">
            <a:extLst>
              <a:ext uri="{FF2B5EF4-FFF2-40B4-BE49-F238E27FC236}">
                <a16:creationId xmlns:a16="http://schemas.microsoft.com/office/drawing/2014/main" id="{467CB419-2D04-DC4D-93EE-DAA0FCE1296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5218" y="3177489"/>
            <a:ext cx="692740" cy="1091738"/>
          </a:xfrm>
          <a:prstGeom prst="rect">
            <a:avLst/>
          </a:prstGeom>
        </p:spPr>
      </p:pic>
      <p:sp>
        <p:nvSpPr>
          <p:cNvPr id="13" name="Tekstfelt 12">
            <a:extLst>
              <a:ext uri="{FF2B5EF4-FFF2-40B4-BE49-F238E27FC236}">
                <a16:creationId xmlns:a16="http://schemas.microsoft.com/office/drawing/2014/main" id="{D8541F34-3AA6-D44A-8523-F15301A4E658}"/>
              </a:ext>
            </a:extLst>
          </p:cNvPr>
          <p:cNvSpPr txBox="1"/>
          <p:nvPr/>
        </p:nvSpPr>
        <p:spPr>
          <a:xfrm>
            <a:off x="10640345" y="3448090"/>
            <a:ext cx="1665277" cy="830997"/>
          </a:xfrm>
          <a:prstGeom prst="rect">
            <a:avLst/>
          </a:prstGeom>
          <a:noFill/>
        </p:spPr>
        <p:txBody>
          <a:bodyPr wrap="square" rtlCol="0">
            <a:spAutoFit/>
          </a:bodyPr>
          <a:lstStyle/>
          <a:p>
            <a:pPr algn="ctr"/>
            <a:endParaRPr lang="da-DK" sz="1600">
              <a:solidFill>
                <a:schemeClr val="accent3"/>
              </a:solidFill>
              <a:latin typeface="Raleway" pitchFamily="2" charset="77"/>
            </a:endParaRPr>
          </a:p>
          <a:p>
            <a:pPr algn="ctr"/>
            <a:r>
              <a:rPr lang="da-DK" sz="1600">
                <a:solidFill>
                  <a:schemeClr val="accent3"/>
                </a:solidFill>
                <a:latin typeface="Raleway" pitchFamily="2" charset="77"/>
              </a:rPr>
              <a:t>Et</a:t>
            </a:r>
            <a:r>
              <a:rPr lang="da-DK" sz="1600" b="1">
                <a:solidFill>
                  <a:schemeClr val="accent3"/>
                </a:solidFill>
                <a:latin typeface="Raleway Black" pitchFamily="2" charset="77"/>
              </a:rPr>
              <a:t> reguleret</a:t>
            </a:r>
            <a:r>
              <a:rPr lang="da-DK" sz="1600">
                <a:solidFill>
                  <a:schemeClr val="accent3"/>
                </a:solidFill>
                <a:latin typeface="Raleway" pitchFamily="2" charset="77"/>
              </a:rPr>
              <a:t> internet</a:t>
            </a:r>
          </a:p>
        </p:txBody>
      </p:sp>
      <p:sp>
        <p:nvSpPr>
          <p:cNvPr id="14" name="Trekant 2">
            <a:extLst>
              <a:ext uri="{FF2B5EF4-FFF2-40B4-BE49-F238E27FC236}">
                <a16:creationId xmlns:a16="http://schemas.microsoft.com/office/drawing/2014/main" id="{0971A62F-E4A3-AF46-BDFF-F7AB0CE64E31}"/>
              </a:ext>
            </a:extLst>
          </p:cNvPr>
          <p:cNvSpPr/>
          <p:nvPr/>
        </p:nvSpPr>
        <p:spPr>
          <a:xfrm>
            <a:off x="10901774" y="6000416"/>
            <a:ext cx="1290226" cy="865534"/>
          </a:xfrm>
          <a:custGeom>
            <a:avLst/>
            <a:gdLst>
              <a:gd name="connsiteX0" fmla="*/ 0 w 9703324"/>
              <a:gd name="connsiteY0" fmla="*/ 3436229 h 3436229"/>
              <a:gd name="connsiteX1" fmla="*/ 4851662 w 9703324"/>
              <a:gd name="connsiteY1" fmla="*/ 0 h 3436229"/>
              <a:gd name="connsiteX2" fmla="*/ 9703324 w 9703324"/>
              <a:gd name="connsiteY2" fmla="*/ 3436229 h 3436229"/>
              <a:gd name="connsiteX3" fmla="*/ 0 w 9703324"/>
              <a:gd name="connsiteY3" fmla="*/ 3436229 h 3436229"/>
              <a:gd name="connsiteX0" fmla="*/ 0 w 9703324"/>
              <a:gd name="connsiteY0" fmla="*/ 6509367 h 6509367"/>
              <a:gd name="connsiteX1" fmla="*/ 9697039 w 9703324"/>
              <a:gd name="connsiteY1" fmla="*/ 0 h 6509367"/>
              <a:gd name="connsiteX2" fmla="*/ 9703324 w 9703324"/>
              <a:gd name="connsiteY2" fmla="*/ 6509367 h 6509367"/>
              <a:gd name="connsiteX3" fmla="*/ 0 w 9703324"/>
              <a:gd name="connsiteY3" fmla="*/ 6509367 h 6509367"/>
            </a:gdLst>
            <a:ahLst/>
            <a:cxnLst>
              <a:cxn ang="0">
                <a:pos x="connsiteX0" y="connsiteY0"/>
              </a:cxn>
              <a:cxn ang="0">
                <a:pos x="connsiteX1" y="connsiteY1"/>
              </a:cxn>
              <a:cxn ang="0">
                <a:pos x="connsiteX2" y="connsiteY2"/>
              </a:cxn>
              <a:cxn ang="0">
                <a:pos x="connsiteX3" y="connsiteY3"/>
              </a:cxn>
            </a:cxnLst>
            <a:rect l="l" t="t" r="r" b="b"/>
            <a:pathLst>
              <a:path w="9703324" h="6509367">
                <a:moveTo>
                  <a:pt x="0" y="6509367"/>
                </a:moveTo>
                <a:lnTo>
                  <a:pt x="9697039" y="0"/>
                </a:lnTo>
                <a:lnTo>
                  <a:pt x="9703324" y="6509367"/>
                </a:lnTo>
                <a:lnTo>
                  <a:pt x="0" y="6509367"/>
                </a:lnTo>
                <a:close/>
              </a:path>
            </a:pathLst>
          </a:custGeom>
          <a:solidFill>
            <a:schemeClr val="accent3"/>
          </a:solidFill>
          <a:ln>
            <a:solidFill>
              <a:srgbClr val="264D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0307511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nodeType="clickEffect">
                                  <p:stCondLst>
                                    <p:cond delay="0"/>
                                  </p:stCondLst>
                                  <p:childTnLst>
                                    <p:anim calcmode="lin" valueType="num">
                                      <p:cBhvr additive="base">
                                        <p:cTn id="6" dur="500"/>
                                        <p:tgtEl>
                                          <p:spTgt spid="12"/>
                                        </p:tgtEl>
                                        <p:attrNameLst>
                                          <p:attrName>ppt_x</p:attrName>
                                        </p:attrNameLst>
                                      </p:cBhvr>
                                      <p:tavLst>
                                        <p:tav tm="0">
                                          <p:val>
                                            <p:strVal val="ppt_x"/>
                                          </p:val>
                                        </p:tav>
                                        <p:tav tm="100000">
                                          <p:val>
                                            <p:strVal val="0-ppt_w/2"/>
                                          </p:val>
                                        </p:tav>
                                      </p:tavLst>
                                    </p:anim>
                                    <p:anim calcmode="lin" valueType="num">
                                      <p:cBhvr additive="base">
                                        <p:cTn id="7" dur="500"/>
                                        <p:tgtEl>
                                          <p:spTgt spid="12"/>
                                        </p:tgtEl>
                                        <p:attrNameLst>
                                          <p:attrName>ppt_y</p:attrName>
                                        </p:attrNameLst>
                                      </p:cBhvr>
                                      <p:tavLst>
                                        <p:tav tm="0">
                                          <p:val>
                                            <p:strVal val="ppt_y"/>
                                          </p:val>
                                        </p:tav>
                                        <p:tav tm="100000">
                                          <p:val>
                                            <p:strVal val="ppt_y"/>
                                          </p:val>
                                        </p:tav>
                                      </p:tavLst>
                                    </p:anim>
                                    <p:set>
                                      <p:cBhvr>
                                        <p:cTn id="8" dur="1" fill="hold">
                                          <p:stCondLst>
                                            <p:cond delay="499"/>
                                          </p:stCondLst>
                                        </p:cTn>
                                        <p:tgtEl>
                                          <p:spTgt spid="12"/>
                                        </p:tgtEl>
                                        <p:attrNameLst>
                                          <p:attrName>style.visibility</p:attrName>
                                        </p:attrNameLst>
                                      </p:cBhvr>
                                      <p:to>
                                        <p:strVal val="hidden"/>
                                      </p:to>
                                    </p:set>
                                  </p:childTnLst>
                                </p:cTn>
                              </p:par>
                              <p:par>
                                <p:cTn id="9" presetID="2" presetClass="exit" presetSubtype="8" fill="hold" grpId="0" nodeType="withEffect">
                                  <p:stCondLst>
                                    <p:cond delay="0"/>
                                  </p:stCondLst>
                                  <p:childTnLst>
                                    <p:anim calcmode="lin" valueType="num">
                                      <p:cBhvr additive="base">
                                        <p:cTn id="10" dur="500"/>
                                        <p:tgtEl>
                                          <p:spTgt spid="9"/>
                                        </p:tgtEl>
                                        <p:attrNameLst>
                                          <p:attrName>ppt_x</p:attrName>
                                        </p:attrNameLst>
                                      </p:cBhvr>
                                      <p:tavLst>
                                        <p:tav tm="0">
                                          <p:val>
                                            <p:strVal val="ppt_x"/>
                                          </p:val>
                                        </p:tav>
                                        <p:tav tm="100000">
                                          <p:val>
                                            <p:strVal val="0-ppt_w/2"/>
                                          </p:val>
                                        </p:tav>
                                      </p:tavLst>
                                    </p:anim>
                                    <p:anim calcmode="lin" valueType="num">
                                      <p:cBhvr additive="base">
                                        <p:cTn id="11" dur="500"/>
                                        <p:tgtEl>
                                          <p:spTgt spid="9"/>
                                        </p:tgtEl>
                                        <p:attrNameLst>
                                          <p:attrName>ppt_y</p:attrName>
                                        </p:attrNameLst>
                                      </p:cBhvr>
                                      <p:tavLst>
                                        <p:tav tm="0">
                                          <p:val>
                                            <p:strVal val="ppt_y"/>
                                          </p:val>
                                        </p:tav>
                                        <p:tav tm="100000">
                                          <p:val>
                                            <p:strVal val="ppt_y"/>
                                          </p:val>
                                        </p:tav>
                                      </p:tavLst>
                                    </p:anim>
                                    <p:set>
                                      <p:cBhvr>
                                        <p:cTn id="12" dur="1" fill="hold">
                                          <p:stCondLst>
                                            <p:cond delay="499"/>
                                          </p:stCondLst>
                                        </p:cTn>
                                        <p:tgtEl>
                                          <p:spTgt spid="9"/>
                                        </p:tgtEl>
                                        <p:attrNameLst>
                                          <p:attrName>style.visibility</p:attrName>
                                        </p:attrNameLst>
                                      </p:cBhvr>
                                      <p:to>
                                        <p:strVal val="hidden"/>
                                      </p:to>
                                    </p:set>
                                  </p:childTnLst>
                                </p:cTn>
                              </p:par>
                              <p:par>
                                <p:cTn id="13" presetID="2" presetClass="exit" presetSubtype="8" fill="hold" grpId="0" nodeType="withEffect">
                                  <p:stCondLst>
                                    <p:cond delay="0"/>
                                  </p:stCondLst>
                                  <p:childTnLst>
                                    <p:anim calcmode="lin" valueType="num">
                                      <p:cBhvr additive="base">
                                        <p:cTn id="14" dur="500"/>
                                        <p:tgtEl>
                                          <p:spTgt spid="10"/>
                                        </p:tgtEl>
                                        <p:attrNameLst>
                                          <p:attrName>ppt_x</p:attrName>
                                        </p:attrNameLst>
                                      </p:cBhvr>
                                      <p:tavLst>
                                        <p:tav tm="0">
                                          <p:val>
                                            <p:strVal val="ppt_x"/>
                                          </p:val>
                                        </p:tav>
                                        <p:tav tm="100000">
                                          <p:val>
                                            <p:strVal val="0-ppt_w/2"/>
                                          </p:val>
                                        </p:tav>
                                      </p:tavLst>
                                    </p:anim>
                                    <p:anim calcmode="lin" valueType="num">
                                      <p:cBhvr additive="base">
                                        <p:cTn id="15" dur="500"/>
                                        <p:tgtEl>
                                          <p:spTgt spid="10"/>
                                        </p:tgtEl>
                                        <p:attrNameLst>
                                          <p:attrName>ppt_y</p:attrName>
                                        </p:attrNameLst>
                                      </p:cBhvr>
                                      <p:tavLst>
                                        <p:tav tm="0">
                                          <p:val>
                                            <p:strVal val="ppt_y"/>
                                          </p:val>
                                        </p:tav>
                                        <p:tav tm="100000">
                                          <p:val>
                                            <p:strVal val="ppt_y"/>
                                          </p:val>
                                        </p:tav>
                                      </p:tavLst>
                                    </p:anim>
                                    <p:set>
                                      <p:cBhvr>
                                        <p:cTn id="16"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Brugerdefineret layout">
    <p:spTree>
      <p:nvGrpSpPr>
        <p:cNvPr id="1" name=""/>
        <p:cNvGrpSpPr/>
        <p:nvPr/>
      </p:nvGrpSpPr>
      <p:grpSpPr>
        <a:xfrm>
          <a:off x="0" y="0"/>
          <a:ext cx="0" cy="0"/>
          <a:chOff x="0" y="0"/>
          <a:chExt cx="0" cy="0"/>
        </a:xfrm>
      </p:grpSpPr>
      <p:sp>
        <p:nvSpPr>
          <p:cNvPr id="3" name="Pladsholder til dato 2">
            <a:extLst>
              <a:ext uri="{FF2B5EF4-FFF2-40B4-BE49-F238E27FC236}">
                <a16:creationId xmlns:a16="http://schemas.microsoft.com/office/drawing/2014/main" id="{A8CC5D30-0C45-7C43-903D-BECF2289A7FE}"/>
              </a:ext>
            </a:extLst>
          </p:cNvPr>
          <p:cNvSpPr>
            <a:spLocks noGrp="1"/>
          </p:cNvSpPr>
          <p:nvPr>
            <p:ph type="dt" sz="half" idx="10"/>
          </p:nvPr>
        </p:nvSpPr>
        <p:spPr/>
        <p:txBody>
          <a:bodyPr/>
          <a:lstStyle/>
          <a:p>
            <a:fld id="{E7C0FDD3-7F91-8E4C-A78E-9D076CCBFF8C}" type="datetimeFigureOut">
              <a:rPr lang="da-DK" smtClean="0"/>
              <a:t>29.04.2024</a:t>
            </a:fld>
            <a:endParaRPr lang="da-DK"/>
          </a:p>
        </p:txBody>
      </p:sp>
      <p:sp>
        <p:nvSpPr>
          <p:cNvPr id="4" name="Pladsholder til slidenummer 3">
            <a:extLst>
              <a:ext uri="{FF2B5EF4-FFF2-40B4-BE49-F238E27FC236}">
                <a16:creationId xmlns:a16="http://schemas.microsoft.com/office/drawing/2014/main" id="{32B5A37D-D32E-2D4F-8174-7ABAC15E0FCD}"/>
              </a:ext>
            </a:extLst>
          </p:cNvPr>
          <p:cNvSpPr>
            <a:spLocks noGrp="1"/>
          </p:cNvSpPr>
          <p:nvPr>
            <p:ph type="sldNum" sz="quarter" idx="11"/>
          </p:nvPr>
        </p:nvSpPr>
        <p:spPr/>
        <p:txBody>
          <a:bodyPr/>
          <a:lstStyle/>
          <a:p>
            <a:fld id="{4CAE7064-8F39-1B44-A3EE-4608F6ADFAD8}" type="slidenum">
              <a:rPr lang="da-DK" smtClean="0"/>
              <a:t>‹nr.›</a:t>
            </a:fld>
            <a:endParaRPr lang="da-DK"/>
          </a:p>
        </p:txBody>
      </p:sp>
      <p:sp>
        <p:nvSpPr>
          <p:cNvPr id="5" name="Pladsholder til sidefod 4">
            <a:extLst>
              <a:ext uri="{FF2B5EF4-FFF2-40B4-BE49-F238E27FC236}">
                <a16:creationId xmlns:a16="http://schemas.microsoft.com/office/drawing/2014/main" id="{4ECCCA7E-BD96-B443-BD65-2A33C4539159}"/>
              </a:ext>
            </a:extLst>
          </p:cNvPr>
          <p:cNvSpPr>
            <a:spLocks noGrp="1"/>
          </p:cNvSpPr>
          <p:nvPr>
            <p:ph type="ftr" sz="quarter" idx="12"/>
          </p:nvPr>
        </p:nvSpPr>
        <p:spPr/>
        <p:txBody>
          <a:bodyPr/>
          <a:lstStyle/>
          <a:p>
            <a:endParaRPr lang="da-DK"/>
          </a:p>
        </p:txBody>
      </p:sp>
      <p:sp>
        <p:nvSpPr>
          <p:cNvPr id="6" name="Kløftet højrepil 39">
            <a:extLst>
              <a:ext uri="{FF2B5EF4-FFF2-40B4-BE49-F238E27FC236}">
                <a16:creationId xmlns:a16="http://schemas.microsoft.com/office/drawing/2014/main" id="{AEE4D89E-9529-DC40-A41F-FCFB16A92436}"/>
              </a:ext>
            </a:extLst>
          </p:cNvPr>
          <p:cNvSpPr/>
          <p:nvPr/>
        </p:nvSpPr>
        <p:spPr>
          <a:xfrm>
            <a:off x="-248502" y="70119"/>
            <a:ext cx="12640235" cy="6000146"/>
          </a:xfrm>
          <a:custGeom>
            <a:avLst/>
            <a:gdLst>
              <a:gd name="connsiteX0" fmla="*/ 0 w 12643046"/>
              <a:gd name="connsiteY0" fmla="*/ 1500037 h 6000146"/>
              <a:gd name="connsiteX1" fmla="*/ 9642973 w 12643046"/>
              <a:gd name="connsiteY1" fmla="*/ 1500037 h 6000146"/>
              <a:gd name="connsiteX2" fmla="*/ 9642973 w 12643046"/>
              <a:gd name="connsiteY2" fmla="*/ 0 h 6000146"/>
              <a:gd name="connsiteX3" fmla="*/ 12643046 w 12643046"/>
              <a:gd name="connsiteY3" fmla="*/ 3000073 h 6000146"/>
              <a:gd name="connsiteX4" fmla="*/ 9642973 w 12643046"/>
              <a:gd name="connsiteY4" fmla="*/ 6000146 h 6000146"/>
              <a:gd name="connsiteX5" fmla="*/ 9642973 w 12643046"/>
              <a:gd name="connsiteY5" fmla="*/ 4500110 h 6000146"/>
              <a:gd name="connsiteX6" fmla="*/ 0 w 12643046"/>
              <a:gd name="connsiteY6" fmla="*/ 4500110 h 6000146"/>
              <a:gd name="connsiteX7" fmla="*/ 1500037 w 12643046"/>
              <a:gd name="connsiteY7" fmla="*/ 3000073 h 6000146"/>
              <a:gd name="connsiteX8" fmla="*/ 0 w 12643046"/>
              <a:gd name="connsiteY8" fmla="*/ 1500037 h 6000146"/>
              <a:gd name="connsiteX0" fmla="*/ 0 w 12643046"/>
              <a:gd name="connsiteY0" fmla="*/ 1500037 h 6000146"/>
              <a:gd name="connsiteX1" fmla="*/ 9642973 w 12643046"/>
              <a:gd name="connsiteY1" fmla="*/ 1500037 h 6000146"/>
              <a:gd name="connsiteX2" fmla="*/ 9642973 w 12643046"/>
              <a:gd name="connsiteY2" fmla="*/ 0 h 6000146"/>
              <a:gd name="connsiteX3" fmla="*/ 12643046 w 12643046"/>
              <a:gd name="connsiteY3" fmla="*/ 3000073 h 6000146"/>
              <a:gd name="connsiteX4" fmla="*/ 9642973 w 12643046"/>
              <a:gd name="connsiteY4" fmla="*/ 6000146 h 6000146"/>
              <a:gd name="connsiteX5" fmla="*/ 9642973 w 12643046"/>
              <a:gd name="connsiteY5" fmla="*/ 4500110 h 6000146"/>
              <a:gd name="connsiteX6" fmla="*/ 0 w 12643046"/>
              <a:gd name="connsiteY6" fmla="*/ 4500110 h 6000146"/>
              <a:gd name="connsiteX7" fmla="*/ 7414 w 12643046"/>
              <a:gd name="connsiteY7" fmla="*/ 2919391 h 6000146"/>
              <a:gd name="connsiteX8" fmla="*/ 0 w 12643046"/>
              <a:gd name="connsiteY8" fmla="*/ 1500037 h 6000146"/>
              <a:gd name="connsiteX0" fmla="*/ 0 w 9642973"/>
              <a:gd name="connsiteY0" fmla="*/ 1500037 h 6000146"/>
              <a:gd name="connsiteX1" fmla="*/ 9642973 w 9642973"/>
              <a:gd name="connsiteY1" fmla="*/ 1500037 h 6000146"/>
              <a:gd name="connsiteX2" fmla="*/ 9642973 w 9642973"/>
              <a:gd name="connsiteY2" fmla="*/ 0 h 6000146"/>
              <a:gd name="connsiteX3" fmla="*/ 9641161 w 9642973"/>
              <a:gd name="connsiteY3" fmla="*/ 3147991 h 6000146"/>
              <a:gd name="connsiteX4" fmla="*/ 9642973 w 9642973"/>
              <a:gd name="connsiteY4" fmla="*/ 6000146 h 6000146"/>
              <a:gd name="connsiteX5" fmla="*/ 9642973 w 9642973"/>
              <a:gd name="connsiteY5" fmla="*/ 4500110 h 6000146"/>
              <a:gd name="connsiteX6" fmla="*/ 0 w 9642973"/>
              <a:gd name="connsiteY6" fmla="*/ 4500110 h 6000146"/>
              <a:gd name="connsiteX7" fmla="*/ 7414 w 9642973"/>
              <a:gd name="connsiteY7" fmla="*/ 2919391 h 6000146"/>
              <a:gd name="connsiteX8" fmla="*/ 0 w 9642973"/>
              <a:gd name="connsiteY8" fmla="*/ 1500037 h 6000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2973" h="6000146">
                <a:moveTo>
                  <a:pt x="0" y="1500037"/>
                </a:moveTo>
                <a:lnTo>
                  <a:pt x="9642973" y="1500037"/>
                </a:lnTo>
                <a:lnTo>
                  <a:pt x="9642973" y="0"/>
                </a:lnTo>
                <a:lnTo>
                  <a:pt x="9641161" y="3147991"/>
                </a:lnTo>
                <a:lnTo>
                  <a:pt x="9642973" y="6000146"/>
                </a:lnTo>
                <a:lnTo>
                  <a:pt x="9642973" y="4500110"/>
                </a:lnTo>
                <a:lnTo>
                  <a:pt x="0" y="4500110"/>
                </a:lnTo>
                <a:cubicBezTo>
                  <a:pt x="2471" y="3973204"/>
                  <a:pt x="4943" y="3446297"/>
                  <a:pt x="7414" y="2919391"/>
                </a:cubicBezTo>
                <a:cubicBezTo>
                  <a:pt x="4943" y="2446273"/>
                  <a:pt x="2471" y="1973155"/>
                  <a:pt x="0" y="1500037"/>
                </a:cubicBezTo>
                <a:close/>
              </a:path>
            </a:pathLst>
          </a:custGeom>
          <a:solidFill>
            <a:schemeClr val="accent1"/>
          </a:solidFill>
          <a:ln>
            <a:solidFill>
              <a:srgbClr val="F1ECD2"/>
            </a:solidFill>
          </a:ln>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endParaRPr lang="da-DK"/>
          </a:p>
        </p:txBody>
      </p:sp>
      <p:sp>
        <p:nvSpPr>
          <p:cNvPr id="7" name="Kløftet højrepil 9">
            <a:extLst>
              <a:ext uri="{FF2B5EF4-FFF2-40B4-BE49-F238E27FC236}">
                <a16:creationId xmlns:a16="http://schemas.microsoft.com/office/drawing/2014/main" id="{18CFF933-D330-764D-9462-81AF600F52BA}"/>
              </a:ext>
            </a:extLst>
          </p:cNvPr>
          <p:cNvSpPr/>
          <p:nvPr/>
        </p:nvSpPr>
        <p:spPr>
          <a:xfrm>
            <a:off x="-322729" y="850702"/>
            <a:ext cx="12640235" cy="6000146"/>
          </a:xfrm>
          <a:custGeom>
            <a:avLst/>
            <a:gdLst>
              <a:gd name="connsiteX0" fmla="*/ 0 w 12643046"/>
              <a:gd name="connsiteY0" fmla="*/ 1500037 h 6000146"/>
              <a:gd name="connsiteX1" fmla="*/ 9642973 w 12643046"/>
              <a:gd name="connsiteY1" fmla="*/ 1500037 h 6000146"/>
              <a:gd name="connsiteX2" fmla="*/ 9642973 w 12643046"/>
              <a:gd name="connsiteY2" fmla="*/ 0 h 6000146"/>
              <a:gd name="connsiteX3" fmla="*/ 12643046 w 12643046"/>
              <a:gd name="connsiteY3" fmla="*/ 3000073 h 6000146"/>
              <a:gd name="connsiteX4" fmla="*/ 9642973 w 12643046"/>
              <a:gd name="connsiteY4" fmla="*/ 6000146 h 6000146"/>
              <a:gd name="connsiteX5" fmla="*/ 9642973 w 12643046"/>
              <a:gd name="connsiteY5" fmla="*/ 4500110 h 6000146"/>
              <a:gd name="connsiteX6" fmla="*/ 0 w 12643046"/>
              <a:gd name="connsiteY6" fmla="*/ 4500110 h 6000146"/>
              <a:gd name="connsiteX7" fmla="*/ 1500037 w 12643046"/>
              <a:gd name="connsiteY7" fmla="*/ 3000073 h 6000146"/>
              <a:gd name="connsiteX8" fmla="*/ 0 w 12643046"/>
              <a:gd name="connsiteY8" fmla="*/ 1500037 h 6000146"/>
              <a:gd name="connsiteX0" fmla="*/ 6034 w 12649080"/>
              <a:gd name="connsiteY0" fmla="*/ 1500037 h 6000146"/>
              <a:gd name="connsiteX1" fmla="*/ 9649007 w 12649080"/>
              <a:gd name="connsiteY1" fmla="*/ 1500037 h 6000146"/>
              <a:gd name="connsiteX2" fmla="*/ 9649007 w 12649080"/>
              <a:gd name="connsiteY2" fmla="*/ 0 h 6000146"/>
              <a:gd name="connsiteX3" fmla="*/ 12649080 w 12649080"/>
              <a:gd name="connsiteY3" fmla="*/ 3000073 h 6000146"/>
              <a:gd name="connsiteX4" fmla="*/ 9649007 w 12649080"/>
              <a:gd name="connsiteY4" fmla="*/ 6000146 h 6000146"/>
              <a:gd name="connsiteX5" fmla="*/ 9649007 w 12649080"/>
              <a:gd name="connsiteY5" fmla="*/ 4500110 h 6000146"/>
              <a:gd name="connsiteX6" fmla="*/ 6034 w 12649080"/>
              <a:gd name="connsiteY6" fmla="*/ 4500110 h 6000146"/>
              <a:gd name="connsiteX7" fmla="*/ 0 w 12649080"/>
              <a:gd name="connsiteY7" fmla="*/ 2973179 h 6000146"/>
              <a:gd name="connsiteX8" fmla="*/ 6034 w 12649080"/>
              <a:gd name="connsiteY8" fmla="*/ 1500037 h 6000146"/>
              <a:gd name="connsiteX0" fmla="*/ 239 w 12643285"/>
              <a:gd name="connsiteY0" fmla="*/ 1500037 h 6000146"/>
              <a:gd name="connsiteX1" fmla="*/ 9643212 w 12643285"/>
              <a:gd name="connsiteY1" fmla="*/ 1500037 h 6000146"/>
              <a:gd name="connsiteX2" fmla="*/ 9643212 w 12643285"/>
              <a:gd name="connsiteY2" fmla="*/ 0 h 6000146"/>
              <a:gd name="connsiteX3" fmla="*/ 12643285 w 12643285"/>
              <a:gd name="connsiteY3" fmla="*/ 3000073 h 6000146"/>
              <a:gd name="connsiteX4" fmla="*/ 9643212 w 12643285"/>
              <a:gd name="connsiteY4" fmla="*/ 6000146 h 6000146"/>
              <a:gd name="connsiteX5" fmla="*/ 9643212 w 12643285"/>
              <a:gd name="connsiteY5" fmla="*/ 4500110 h 6000146"/>
              <a:gd name="connsiteX6" fmla="*/ 239 w 12643285"/>
              <a:gd name="connsiteY6" fmla="*/ 4500110 h 6000146"/>
              <a:gd name="connsiteX7" fmla="*/ 7652 w 12643285"/>
              <a:gd name="connsiteY7" fmla="*/ 2986626 h 6000146"/>
              <a:gd name="connsiteX8" fmla="*/ 239 w 12643285"/>
              <a:gd name="connsiteY8" fmla="*/ 1500037 h 6000146"/>
              <a:gd name="connsiteX0" fmla="*/ 239 w 9645910"/>
              <a:gd name="connsiteY0" fmla="*/ 1500037 h 6000146"/>
              <a:gd name="connsiteX1" fmla="*/ 9643212 w 9645910"/>
              <a:gd name="connsiteY1" fmla="*/ 1500037 h 6000146"/>
              <a:gd name="connsiteX2" fmla="*/ 9643212 w 9645910"/>
              <a:gd name="connsiteY2" fmla="*/ 0 h 6000146"/>
              <a:gd name="connsiteX3" fmla="*/ 9645910 w 9645910"/>
              <a:gd name="connsiteY3" fmla="*/ 2865602 h 6000146"/>
              <a:gd name="connsiteX4" fmla="*/ 9643212 w 9645910"/>
              <a:gd name="connsiteY4" fmla="*/ 6000146 h 6000146"/>
              <a:gd name="connsiteX5" fmla="*/ 9643212 w 9645910"/>
              <a:gd name="connsiteY5" fmla="*/ 4500110 h 6000146"/>
              <a:gd name="connsiteX6" fmla="*/ 239 w 9645910"/>
              <a:gd name="connsiteY6" fmla="*/ 4500110 h 6000146"/>
              <a:gd name="connsiteX7" fmla="*/ 7652 w 9645910"/>
              <a:gd name="connsiteY7" fmla="*/ 2986626 h 6000146"/>
              <a:gd name="connsiteX8" fmla="*/ 239 w 9645910"/>
              <a:gd name="connsiteY8" fmla="*/ 1500037 h 6000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5910" h="6000146">
                <a:moveTo>
                  <a:pt x="239" y="1500037"/>
                </a:moveTo>
                <a:lnTo>
                  <a:pt x="9643212" y="1500037"/>
                </a:lnTo>
                <a:lnTo>
                  <a:pt x="9643212" y="0"/>
                </a:lnTo>
                <a:cubicBezTo>
                  <a:pt x="9644111" y="955201"/>
                  <a:pt x="9645011" y="1910401"/>
                  <a:pt x="9645910" y="2865602"/>
                </a:cubicBezTo>
                <a:cubicBezTo>
                  <a:pt x="9645011" y="3910450"/>
                  <a:pt x="9644111" y="4955298"/>
                  <a:pt x="9643212" y="6000146"/>
                </a:cubicBezTo>
                <a:lnTo>
                  <a:pt x="9643212" y="4500110"/>
                </a:lnTo>
                <a:lnTo>
                  <a:pt x="239" y="4500110"/>
                </a:lnTo>
                <a:cubicBezTo>
                  <a:pt x="-1772" y="3991133"/>
                  <a:pt x="9663" y="3495603"/>
                  <a:pt x="7652" y="2986626"/>
                </a:cubicBezTo>
                <a:cubicBezTo>
                  <a:pt x="9663" y="2495579"/>
                  <a:pt x="-1772" y="1991084"/>
                  <a:pt x="239" y="1500037"/>
                </a:cubicBezTo>
                <a:close/>
              </a:path>
            </a:pathLst>
          </a:custGeom>
          <a:solidFill>
            <a:schemeClr val="accent3"/>
          </a:solidFill>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endParaRPr lang="da-DK"/>
          </a:p>
        </p:txBody>
      </p:sp>
      <p:sp>
        <p:nvSpPr>
          <p:cNvPr id="8" name="Rektangel 7">
            <a:extLst>
              <a:ext uri="{FF2B5EF4-FFF2-40B4-BE49-F238E27FC236}">
                <a16:creationId xmlns:a16="http://schemas.microsoft.com/office/drawing/2014/main" id="{16D06290-473C-494B-A465-1CBD15FF5166}"/>
              </a:ext>
            </a:extLst>
          </p:cNvPr>
          <p:cNvSpPr>
            <a:spLocks/>
          </p:cNvSpPr>
          <p:nvPr/>
        </p:nvSpPr>
        <p:spPr>
          <a:xfrm>
            <a:off x="256286" y="1704215"/>
            <a:ext cx="1800000" cy="540000"/>
          </a:xfrm>
          <a:prstGeom prst="rect">
            <a:avLst/>
          </a:prstGeom>
          <a:solidFill>
            <a:schemeClr val="accent1"/>
          </a:solidFill>
          <a:ln>
            <a:noFill/>
          </a:ln>
          <a:effectLst>
            <a:outerShdw sx="1000" sy="1000" algn="ctr" rotWithShape="0">
              <a:srgbClr val="F1ECD2"/>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1400">
                <a:solidFill>
                  <a:srgbClr val="5A5A5A"/>
                </a:solidFill>
                <a:latin typeface="Raleway" pitchFamily="2" charset="77"/>
              </a:rPr>
              <a:t>‘Det vilde vesten’ </a:t>
            </a:r>
          </a:p>
        </p:txBody>
      </p:sp>
      <p:sp>
        <p:nvSpPr>
          <p:cNvPr id="9" name="Rektangel 8">
            <a:extLst>
              <a:ext uri="{FF2B5EF4-FFF2-40B4-BE49-F238E27FC236}">
                <a16:creationId xmlns:a16="http://schemas.microsoft.com/office/drawing/2014/main" id="{9CF46D06-75AE-4D45-9B68-1B967356C084}"/>
              </a:ext>
            </a:extLst>
          </p:cNvPr>
          <p:cNvSpPr>
            <a:spLocks/>
          </p:cNvSpPr>
          <p:nvPr/>
        </p:nvSpPr>
        <p:spPr>
          <a:xfrm>
            <a:off x="2356251" y="1736724"/>
            <a:ext cx="1800000" cy="540000"/>
          </a:xfrm>
          <a:prstGeom prst="rect">
            <a:avLst/>
          </a:prstGeom>
          <a:solidFill>
            <a:schemeClr val="accent1"/>
          </a:solidFill>
          <a:ln>
            <a:noFill/>
          </a:ln>
          <a:effectLst>
            <a:outerShdw sx="1000" sy="1000" algn="ctr" rotWithShape="0">
              <a:srgbClr val="F1ECD2"/>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1400">
                <a:solidFill>
                  <a:srgbClr val="5A5A5A"/>
                </a:solidFill>
                <a:latin typeface="Raleway" pitchFamily="2" charset="77"/>
              </a:rPr>
              <a:t>Myndigheder tager synligt afstand</a:t>
            </a:r>
          </a:p>
        </p:txBody>
      </p:sp>
      <p:sp>
        <p:nvSpPr>
          <p:cNvPr id="10" name="Rektangel 9">
            <a:extLst>
              <a:ext uri="{FF2B5EF4-FFF2-40B4-BE49-F238E27FC236}">
                <a16:creationId xmlns:a16="http://schemas.microsoft.com/office/drawing/2014/main" id="{EFCEEC61-A3DD-AE4D-852C-3361914E043C}"/>
              </a:ext>
            </a:extLst>
          </p:cNvPr>
          <p:cNvSpPr>
            <a:spLocks noChangeAspect="1"/>
          </p:cNvSpPr>
          <p:nvPr/>
        </p:nvSpPr>
        <p:spPr>
          <a:xfrm>
            <a:off x="4471290" y="1707221"/>
            <a:ext cx="2520000" cy="558621"/>
          </a:xfrm>
          <a:prstGeom prst="rect">
            <a:avLst/>
          </a:prstGeom>
          <a:solidFill>
            <a:schemeClr val="accent1"/>
          </a:solidFill>
          <a:ln>
            <a:noFill/>
          </a:ln>
          <a:effectLst>
            <a:outerShdw sx="1000" sy="1000" algn="ctr" rotWithShape="0">
              <a:srgbClr val="F1ECD2"/>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1400">
                <a:solidFill>
                  <a:srgbClr val="5A5A5A"/>
                </a:solidFill>
                <a:latin typeface="Raleway" pitchFamily="2" charset="77"/>
              </a:rPr>
              <a:t>Myndigheders håndhævelse fremmes af struktur &amp; organisering</a:t>
            </a:r>
          </a:p>
        </p:txBody>
      </p:sp>
      <p:sp>
        <p:nvSpPr>
          <p:cNvPr id="11" name="Rektangel 10">
            <a:extLst>
              <a:ext uri="{FF2B5EF4-FFF2-40B4-BE49-F238E27FC236}">
                <a16:creationId xmlns:a16="http://schemas.microsoft.com/office/drawing/2014/main" id="{1514592C-9A58-E843-B660-798E894562FA}"/>
              </a:ext>
            </a:extLst>
          </p:cNvPr>
          <p:cNvSpPr>
            <a:spLocks/>
          </p:cNvSpPr>
          <p:nvPr/>
        </p:nvSpPr>
        <p:spPr>
          <a:xfrm>
            <a:off x="7291255" y="1704215"/>
            <a:ext cx="1800000" cy="540000"/>
          </a:xfrm>
          <a:prstGeom prst="rect">
            <a:avLst/>
          </a:prstGeom>
          <a:solidFill>
            <a:schemeClr val="accent1"/>
          </a:solidFill>
          <a:ln>
            <a:noFill/>
          </a:ln>
          <a:effectLst>
            <a:outerShdw sx="1000" sy="1000" algn="ctr" rotWithShape="0">
              <a:srgbClr val="F1ECD2"/>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1400">
                <a:solidFill>
                  <a:srgbClr val="5A5A5A"/>
                </a:solidFill>
                <a:latin typeface="Raleway" pitchFamily="2" charset="77"/>
              </a:rPr>
              <a:t>Ressourcer allokeres</a:t>
            </a:r>
          </a:p>
        </p:txBody>
      </p:sp>
      <p:sp>
        <p:nvSpPr>
          <p:cNvPr id="12" name="Rektangel 11">
            <a:extLst>
              <a:ext uri="{FF2B5EF4-FFF2-40B4-BE49-F238E27FC236}">
                <a16:creationId xmlns:a16="http://schemas.microsoft.com/office/drawing/2014/main" id="{DEC2033B-E88D-5F4F-8B7F-7597F717DFCB}"/>
              </a:ext>
            </a:extLst>
          </p:cNvPr>
          <p:cNvSpPr>
            <a:spLocks noChangeAspect="1"/>
          </p:cNvSpPr>
          <p:nvPr/>
        </p:nvSpPr>
        <p:spPr>
          <a:xfrm>
            <a:off x="9395394" y="1707221"/>
            <a:ext cx="2520000" cy="558621"/>
          </a:xfrm>
          <a:prstGeom prst="rect">
            <a:avLst/>
          </a:prstGeom>
          <a:solidFill>
            <a:schemeClr val="accent1"/>
          </a:solidFill>
          <a:ln>
            <a:noFill/>
          </a:ln>
          <a:effectLst>
            <a:outerShdw sx="1000" sy="1000" algn="ctr" rotWithShape="0">
              <a:srgbClr val="F1ECD2"/>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1400">
                <a:solidFill>
                  <a:srgbClr val="5A5A5A"/>
                </a:solidFill>
                <a:latin typeface="Raleway" pitchFamily="2" charset="77"/>
              </a:rPr>
              <a:t>Myndigheder er involveret og engageret i at beskytte rettigheder</a:t>
            </a:r>
          </a:p>
        </p:txBody>
      </p:sp>
      <p:cxnSp>
        <p:nvCxnSpPr>
          <p:cNvPr id="13" name="Lige forbindelse 12">
            <a:extLst>
              <a:ext uri="{FF2B5EF4-FFF2-40B4-BE49-F238E27FC236}">
                <a16:creationId xmlns:a16="http://schemas.microsoft.com/office/drawing/2014/main" id="{09E1EF2A-7D81-BB49-9D0C-D2FAA932ED42}"/>
              </a:ext>
            </a:extLst>
          </p:cNvPr>
          <p:cNvCxnSpPr>
            <a:cxnSpLocks/>
          </p:cNvCxnSpPr>
          <p:nvPr/>
        </p:nvCxnSpPr>
        <p:spPr>
          <a:xfrm>
            <a:off x="2900999" y="1164201"/>
            <a:ext cx="649439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4" name="Tekstfelt 13">
            <a:extLst>
              <a:ext uri="{FF2B5EF4-FFF2-40B4-BE49-F238E27FC236}">
                <a16:creationId xmlns:a16="http://schemas.microsoft.com/office/drawing/2014/main" id="{7A215A96-9B66-1C47-AE9B-D1E59025ED49}"/>
              </a:ext>
            </a:extLst>
          </p:cNvPr>
          <p:cNvSpPr txBox="1"/>
          <p:nvPr/>
        </p:nvSpPr>
        <p:spPr>
          <a:xfrm>
            <a:off x="9501241" y="363875"/>
            <a:ext cx="2862647" cy="1446550"/>
          </a:xfrm>
          <a:prstGeom prst="rect">
            <a:avLst/>
          </a:prstGeom>
          <a:noFill/>
        </p:spPr>
        <p:txBody>
          <a:bodyPr wrap="square" rtlCol="0">
            <a:spAutoFit/>
          </a:bodyPr>
          <a:lstStyle/>
          <a:p>
            <a:pPr algn="ctr"/>
            <a:r>
              <a:rPr lang="da-DK" sz="8800">
                <a:solidFill>
                  <a:srgbClr val="5A5A5A"/>
                </a:solidFill>
                <a:latin typeface="Raleway" pitchFamily="2" charset="77"/>
              </a:rPr>
              <a:t>2021</a:t>
            </a:r>
          </a:p>
        </p:txBody>
      </p:sp>
      <p:sp>
        <p:nvSpPr>
          <p:cNvPr id="15" name="Tekstfelt 14">
            <a:extLst>
              <a:ext uri="{FF2B5EF4-FFF2-40B4-BE49-F238E27FC236}">
                <a16:creationId xmlns:a16="http://schemas.microsoft.com/office/drawing/2014/main" id="{C1C6DD12-1FD3-8A49-B9C2-674521871E04}"/>
              </a:ext>
            </a:extLst>
          </p:cNvPr>
          <p:cNvSpPr txBox="1"/>
          <p:nvPr/>
        </p:nvSpPr>
        <p:spPr>
          <a:xfrm>
            <a:off x="0" y="363875"/>
            <a:ext cx="3037041" cy="1446550"/>
          </a:xfrm>
          <a:prstGeom prst="rect">
            <a:avLst/>
          </a:prstGeom>
          <a:noFill/>
        </p:spPr>
        <p:txBody>
          <a:bodyPr wrap="square" rtlCol="0">
            <a:spAutoFit/>
          </a:bodyPr>
          <a:lstStyle/>
          <a:p>
            <a:pPr algn="ctr"/>
            <a:r>
              <a:rPr lang="da-DK" sz="8800">
                <a:solidFill>
                  <a:srgbClr val="5A5A5A"/>
                </a:solidFill>
                <a:latin typeface="Raleway" pitchFamily="2" charset="77"/>
              </a:rPr>
              <a:t>2010</a:t>
            </a:r>
          </a:p>
        </p:txBody>
      </p:sp>
      <p:sp>
        <p:nvSpPr>
          <p:cNvPr id="16" name="Rektangel 15">
            <a:extLst>
              <a:ext uri="{FF2B5EF4-FFF2-40B4-BE49-F238E27FC236}">
                <a16:creationId xmlns:a16="http://schemas.microsoft.com/office/drawing/2014/main" id="{3C83A459-3332-7146-8C47-98CFDAC3A5C6}"/>
              </a:ext>
            </a:extLst>
          </p:cNvPr>
          <p:cNvSpPr>
            <a:spLocks/>
          </p:cNvSpPr>
          <p:nvPr/>
        </p:nvSpPr>
        <p:spPr>
          <a:xfrm>
            <a:off x="55138" y="3409270"/>
            <a:ext cx="1800000" cy="540000"/>
          </a:xfrm>
          <a:prstGeom prst="rect">
            <a:avLst/>
          </a:prstGeom>
          <a:noFill/>
          <a:ln>
            <a:noFill/>
          </a:ln>
          <a:effectLst>
            <a:glow>
              <a:schemeClr val="accent2">
                <a:satMod val="175000"/>
              </a:schemeClr>
            </a:glow>
            <a:outerShdw dist="50800" sx="1000" sy="1000" algn="ctr" rotWithShape="0">
              <a:srgbClr val="F1ECD2"/>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1400">
                <a:solidFill>
                  <a:schemeClr val="bg1">
                    <a:lumMod val="95000"/>
                  </a:schemeClr>
                </a:solidFill>
                <a:effectLst>
                  <a:glow rad="127000">
                    <a:schemeClr val="accent3">
                      <a:alpha val="50000"/>
                    </a:schemeClr>
                  </a:glow>
                </a:effectLst>
                <a:latin typeface="Raleway" pitchFamily="2" charset="77"/>
              </a:rPr>
              <a:t>Ingen indflydelse</a:t>
            </a:r>
          </a:p>
        </p:txBody>
      </p:sp>
      <p:sp>
        <p:nvSpPr>
          <p:cNvPr id="17" name="Rektangel 16">
            <a:extLst>
              <a:ext uri="{FF2B5EF4-FFF2-40B4-BE49-F238E27FC236}">
                <a16:creationId xmlns:a16="http://schemas.microsoft.com/office/drawing/2014/main" id="{C04DC6F1-32A0-3B47-89AD-D87A863BCF5C}"/>
              </a:ext>
            </a:extLst>
          </p:cNvPr>
          <p:cNvSpPr>
            <a:spLocks/>
          </p:cNvSpPr>
          <p:nvPr/>
        </p:nvSpPr>
        <p:spPr>
          <a:xfrm>
            <a:off x="2795151" y="3509201"/>
            <a:ext cx="1936790" cy="316396"/>
          </a:xfrm>
          <a:prstGeom prst="rect">
            <a:avLst/>
          </a:prstGeom>
          <a:noFill/>
          <a:ln>
            <a:noFill/>
          </a:ln>
          <a:effectLst>
            <a:glow>
              <a:schemeClr val="accent2">
                <a:satMod val="175000"/>
              </a:schemeClr>
            </a:glow>
            <a:outerShdw dist="50800" sx="1000" sy="1000" algn="ctr" rotWithShape="0">
              <a:srgbClr val="F1ECD2"/>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da-DK" sz="1400">
                <a:solidFill>
                  <a:schemeClr val="bg1">
                    <a:lumMod val="95000"/>
                  </a:schemeClr>
                </a:solidFill>
                <a:effectLst>
                  <a:glow rad="127000">
                    <a:schemeClr val="accent3">
                      <a:alpha val="50000"/>
                    </a:schemeClr>
                  </a:glow>
                </a:effectLst>
                <a:latin typeface="Raleway" pitchFamily="2" charset="77"/>
              </a:rPr>
              <a:t>Motivere normer</a:t>
            </a:r>
          </a:p>
        </p:txBody>
      </p:sp>
      <p:sp>
        <p:nvSpPr>
          <p:cNvPr id="18" name="Rektangel 17">
            <a:extLst>
              <a:ext uri="{FF2B5EF4-FFF2-40B4-BE49-F238E27FC236}">
                <a16:creationId xmlns:a16="http://schemas.microsoft.com/office/drawing/2014/main" id="{958E2C16-38C6-BC43-B9D4-98C946E8E598}"/>
              </a:ext>
            </a:extLst>
          </p:cNvPr>
          <p:cNvSpPr>
            <a:spLocks/>
          </p:cNvSpPr>
          <p:nvPr/>
        </p:nvSpPr>
        <p:spPr>
          <a:xfrm>
            <a:off x="2000999" y="2585403"/>
            <a:ext cx="1800000" cy="540000"/>
          </a:xfrm>
          <a:prstGeom prst="rect">
            <a:avLst/>
          </a:prstGeom>
          <a:noFill/>
          <a:ln>
            <a:noFill/>
          </a:ln>
          <a:effectLst>
            <a:glow>
              <a:schemeClr val="accent2">
                <a:satMod val="175000"/>
              </a:schemeClr>
            </a:glow>
            <a:outerShdw dist="50800" sx="1000" sy="1000" algn="ctr" rotWithShape="0">
              <a:srgbClr val="F1ECD2"/>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1400">
                <a:solidFill>
                  <a:schemeClr val="bg1">
                    <a:lumMod val="95000"/>
                  </a:schemeClr>
                </a:solidFill>
                <a:effectLst>
                  <a:glow rad="127000">
                    <a:schemeClr val="accent3">
                      <a:alpha val="50000"/>
                    </a:schemeClr>
                  </a:glow>
                </a:effectLst>
                <a:latin typeface="Raleway" pitchFamily="2" charset="77"/>
              </a:rPr>
              <a:t>Udvikling af værktøjer</a:t>
            </a:r>
          </a:p>
        </p:txBody>
      </p:sp>
      <p:sp>
        <p:nvSpPr>
          <p:cNvPr id="19" name="Rektangel 18">
            <a:extLst>
              <a:ext uri="{FF2B5EF4-FFF2-40B4-BE49-F238E27FC236}">
                <a16:creationId xmlns:a16="http://schemas.microsoft.com/office/drawing/2014/main" id="{A3CEF3E9-7965-C543-A01C-13BA8A9B2B84}"/>
              </a:ext>
            </a:extLst>
          </p:cNvPr>
          <p:cNvSpPr>
            <a:spLocks/>
          </p:cNvSpPr>
          <p:nvPr/>
        </p:nvSpPr>
        <p:spPr>
          <a:xfrm>
            <a:off x="7096796" y="2609308"/>
            <a:ext cx="1936791" cy="362766"/>
          </a:xfrm>
          <a:prstGeom prst="rect">
            <a:avLst/>
          </a:prstGeom>
          <a:noFill/>
          <a:ln>
            <a:noFill/>
          </a:ln>
          <a:effectLst>
            <a:glow>
              <a:schemeClr val="accent2">
                <a:satMod val="175000"/>
              </a:schemeClr>
            </a:glow>
            <a:outerShdw dist="50800" sx="1000" sy="1000" algn="ctr" rotWithShape="0">
              <a:srgbClr val="F1ECD2"/>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1400">
                <a:solidFill>
                  <a:schemeClr val="bg1">
                    <a:lumMod val="95000"/>
                  </a:schemeClr>
                </a:solidFill>
                <a:effectLst>
                  <a:glow rad="127000">
                    <a:schemeClr val="accent3">
                      <a:alpha val="50000"/>
                    </a:schemeClr>
                  </a:glow>
                </a:effectLst>
                <a:latin typeface="Raleway" pitchFamily="2" charset="77"/>
              </a:rPr>
              <a:t>Drift af værktøjer</a:t>
            </a:r>
          </a:p>
        </p:txBody>
      </p:sp>
      <p:sp>
        <p:nvSpPr>
          <p:cNvPr id="20" name="Rektangel 19">
            <a:extLst>
              <a:ext uri="{FF2B5EF4-FFF2-40B4-BE49-F238E27FC236}">
                <a16:creationId xmlns:a16="http://schemas.microsoft.com/office/drawing/2014/main" id="{DDDB85FC-04A5-9D47-B149-4DA295870164}"/>
              </a:ext>
            </a:extLst>
          </p:cNvPr>
          <p:cNvSpPr>
            <a:spLocks/>
          </p:cNvSpPr>
          <p:nvPr/>
        </p:nvSpPr>
        <p:spPr>
          <a:xfrm>
            <a:off x="4559371" y="2578598"/>
            <a:ext cx="1936790" cy="558622"/>
          </a:xfrm>
          <a:prstGeom prst="rect">
            <a:avLst/>
          </a:prstGeom>
          <a:noFill/>
          <a:ln>
            <a:noFill/>
          </a:ln>
          <a:effectLst>
            <a:glow>
              <a:schemeClr val="accent2">
                <a:satMod val="175000"/>
              </a:schemeClr>
            </a:glow>
            <a:outerShdw dist="50800" sx="1000" sy="1000" algn="ctr" rotWithShape="0">
              <a:srgbClr val="F1ECD2"/>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1400">
                <a:solidFill>
                  <a:schemeClr val="bg1">
                    <a:lumMod val="95000"/>
                  </a:schemeClr>
                </a:solidFill>
                <a:effectLst>
                  <a:glow rad="127000">
                    <a:schemeClr val="accent3">
                      <a:alpha val="50000"/>
                    </a:schemeClr>
                  </a:glow>
                </a:effectLst>
                <a:latin typeface="Raleway" pitchFamily="2" charset="77"/>
              </a:rPr>
              <a:t>Implementering af værktøjer</a:t>
            </a:r>
          </a:p>
        </p:txBody>
      </p:sp>
      <p:sp>
        <p:nvSpPr>
          <p:cNvPr id="21" name="Rektangel 20">
            <a:extLst>
              <a:ext uri="{FF2B5EF4-FFF2-40B4-BE49-F238E27FC236}">
                <a16:creationId xmlns:a16="http://schemas.microsoft.com/office/drawing/2014/main" id="{CFA9F559-61C0-E644-AC85-3DDFDEC1F4C8}"/>
              </a:ext>
            </a:extLst>
          </p:cNvPr>
          <p:cNvSpPr>
            <a:spLocks/>
          </p:cNvSpPr>
          <p:nvPr/>
        </p:nvSpPr>
        <p:spPr>
          <a:xfrm>
            <a:off x="6820256" y="3529877"/>
            <a:ext cx="2097977" cy="540000"/>
          </a:xfrm>
          <a:prstGeom prst="rect">
            <a:avLst/>
          </a:prstGeom>
          <a:noFill/>
          <a:ln>
            <a:noFill/>
          </a:ln>
          <a:effectLst>
            <a:glow>
              <a:schemeClr val="accent2">
                <a:satMod val="175000"/>
              </a:schemeClr>
            </a:glow>
            <a:outerShdw dist="50800" sx="1000" sy="1000" algn="ctr" rotWithShape="0">
              <a:srgbClr val="F1ECD2"/>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1400">
                <a:solidFill>
                  <a:schemeClr val="bg1">
                    <a:lumMod val="95000"/>
                  </a:schemeClr>
                </a:solidFill>
                <a:effectLst>
                  <a:glow rad="127000">
                    <a:schemeClr val="accent3">
                      <a:alpha val="50000"/>
                    </a:schemeClr>
                  </a:glow>
                </a:effectLst>
                <a:latin typeface="Raleway" pitchFamily="2" charset="77"/>
              </a:rPr>
              <a:t>Etablering af samarbejder</a:t>
            </a:r>
          </a:p>
        </p:txBody>
      </p:sp>
      <p:sp>
        <p:nvSpPr>
          <p:cNvPr id="22" name="Rektangel 21">
            <a:extLst>
              <a:ext uri="{FF2B5EF4-FFF2-40B4-BE49-F238E27FC236}">
                <a16:creationId xmlns:a16="http://schemas.microsoft.com/office/drawing/2014/main" id="{96944131-0A29-3240-90CC-A1A4FE2E9ACC}"/>
              </a:ext>
            </a:extLst>
          </p:cNvPr>
          <p:cNvSpPr>
            <a:spLocks/>
          </p:cNvSpPr>
          <p:nvPr/>
        </p:nvSpPr>
        <p:spPr>
          <a:xfrm>
            <a:off x="9634222" y="2533371"/>
            <a:ext cx="2414508" cy="438703"/>
          </a:xfrm>
          <a:prstGeom prst="rect">
            <a:avLst/>
          </a:prstGeom>
          <a:noFill/>
          <a:ln>
            <a:noFill/>
          </a:ln>
          <a:effectLst>
            <a:glow>
              <a:schemeClr val="accent2">
                <a:satMod val="175000"/>
              </a:schemeClr>
            </a:glow>
            <a:outerShdw dist="50800" sx="1000" sy="1000" algn="ctr" rotWithShape="0">
              <a:srgbClr val="F1ECD2"/>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1400">
                <a:solidFill>
                  <a:schemeClr val="bg1">
                    <a:lumMod val="95000"/>
                  </a:schemeClr>
                </a:solidFill>
                <a:effectLst>
                  <a:glow rad="127000">
                    <a:schemeClr val="accent3">
                      <a:alpha val="50000"/>
                    </a:schemeClr>
                  </a:glow>
                </a:effectLst>
                <a:latin typeface="Raleway" pitchFamily="2" charset="77"/>
              </a:rPr>
              <a:t>Tilpasning af værktøjer</a:t>
            </a:r>
          </a:p>
        </p:txBody>
      </p:sp>
      <p:sp>
        <p:nvSpPr>
          <p:cNvPr id="23" name="Tekstfelt 22">
            <a:extLst>
              <a:ext uri="{FF2B5EF4-FFF2-40B4-BE49-F238E27FC236}">
                <a16:creationId xmlns:a16="http://schemas.microsoft.com/office/drawing/2014/main" id="{39E68A92-EAB6-BC41-A676-FC64CFDFBC49}"/>
              </a:ext>
            </a:extLst>
          </p:cNvPr>
          <p:cNvSpPr txBox="1"/>
          <p:nvPr/>
        </p:nvSpPr>
        <p:spPr>
          <a:xfrm>
            <a:off x="9082853" y="3685406"/>
            <a:ext cx="2468946" cy="523220"/>
          </a:xfrm>
          <a:prstGeom prst="rect">
            <a:avLst/>
          </a:prstGeom>
          <a:noFill/>
        </p:spPr>
        <p:txBody>
          <a:bodyPr wrap="none" rtlCol="0">
            <a:spAutoFit/>
          </a:bodyPr>
          <a:lstStyle/>
          <a:p>
            <a:r>
              <a:rPr lang="da-DK" sz="1400" noProof="1">
                <a:solidFill>
                  <a:schemeClr val="bg1">
                    <a:lumMod val="95000"/>
                  </a:schemeClr>
                </a:solidFill>
                <a:effectLst>
                  <a:glow rad="127000">
                    <a:schemeClr val="accent3">
                      <a:alpha val="50000"/>
                    </a:schemeClr>
                  </a:glow>
                </a:effectLst>
                <a:latin typeface="Raleway" pitchFamily="2" charset="77"/>
              </a:rPr>
              <a:t>Onboarding</a:t>
            </a:r>
            <a:r>
              <a:rPr lang="da-DK" sz="1400">
                <a:solidFill>
                  <a:schemeClr val="bg1">
                    <a:lumMod val="95000"/>
                  </a:schemeClr>
                </a:solidFill>
                <a:effectLst>
                  <a:glow rad="127000">
                    <a:schemeClr val="accent3">
                      <a:alpha val="50000"/>
                    </a:schemeClr>
                  </a:glow>
                </a:effectLst>
                <a:latin typeface="Raleway" pitchFamily="2" charset="77"/>
              </a:rPr>
              <a:t> af</a:t>
            </a:r>
            <a:r>
              <a:rPr lang="da-DK" sz="1400">
                <a:solidFill>
                  <a:schemeClr val="bg1">
                    <a:lumMod val="95000"/>
                  </a:schemeClr>
                </a:solidFill>
                <a:latin typeface="Raleway" pitchFamily="2" charset="77"/>
              </a:rPr>
              <a:t> </a:t>
            </a:r>
            <a:r>
              <a:rPr lang="da-DK" sz="1400">
                <a:solidFill>
                  <a:schemeClr val="bg1">
                    <a:lumMod val="95000"/>
                  </a:schemeClr>
                </a:solidFill>
                <a:effectLst>
                  <a:glow rad="127000">
                    <a:schemeClr val="accent3">
                      <a:alpha val="50000"/>
                    </a:schemeClr>
                  </a:glow>
                </a:effectLst>
                <a:latin typeface="Raleway" pitchFamily="2" charset="77"/>
              </a:rPr>
              <a:t>medlemmer</a:t>
            </a:r>
          </a:p>
          <a:p>
            <a:r>
              <a:rPr lang="da-DK" sz="1400">
                <a:solidFill>
                  <a:schemeClr val="bg1">
                    <a:lumMod val="95000"/>
                  </a:schemeClr>
                </a:solidFill>
                <a:effectLst>
                  <a:glow rad="127000">
                    <a:schemeClr val="accent3">
                      <a:alpha val="50000"/>
                    </a:schemeClr>
                  </a:glow>
                </a:effectLst>
                <a:latin typeface="Raleway" pitchFamily="2" charset="77"/>
              </a:rPr>
              <a:t>Konkret beskyttelse </a:t>
            </a:r>
          </a:p>
        </p:txBody>
      </p:sp>
      <p:sp>
        <p:nvSpPr>
          <p:cNvPr id="24" name="Rektangel 23">
            <a:extLst>
              <a:ext uri="{FF2B5EF4-FFF2-40B4-BE49-F238E27FC236}">
                <a16:creationId xmlns:a16="http://schemas.microsoft.com/office/drawing/2014/main" id="{3E510867-9040-5A49-97AF-96810C0D4A0C}"/>
              </a:ext>
            </a:extLst>
          </p:cNvPr>
          <p:cNvSpPr>
            <a:spLocks/>
          </p:cNvSpPr>
          <p:nvPr/>
        </p:nvSpPr>
        <p:spPr>
          <a:xfrm>
            <a:off x="3990064" y="4122816"/>
            <a:ext cx="2852949" cy="558621"/>
          </a:xfrm>
          <a:prstGeom prst="rect">
            <a:avLst/>
          </a:prstGeom>
          <a:noFill/>
          <a:ln>
            <a:noFill/>
          </a:ln>
          <a:effectLst>
            <a:glow>
              <a:schemeClr val="accent2">
                <a:satMod val="175000"/>
              </a:schemeClr>
            </a:glow>
            <a:outerShdw dist="50800" sx="1000" sy="1000" algn="ctr" rotWithShape="0">
              <a:srgbClr val="F1ECD2"/>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1400">
                <a:solidFill>
                  <a:schemeClr val="bg1">
                    <a:lumMod val="95000"/>
                  </a:schemeClr>
                </a:solidFill>
                <a:effectLst>
                  <a:glow rad="127000">
                    <a:schemeClr val="accent3">
                      <a:alpha val="50000"/>
                    </a:schemeClr>
                  </a:glow>
                </a:effectLst>
                <a:latin typeface="Raleway" pitchFamily="2" charset="77"/>
              </a:rPr>
              <a:t>Håndhævelse af bagmænd</a:t>
            </a:r>
          </a:p>
        </p:txBody>
      </p:sp>
      <p:sp>
        <p:nvSpPr>
          <p:cNvPr id="25" name="Rektangel 24">
            <a:extLst>
              <a:ext uri="{FF2B5EF4-FFF2-40B4-BE49-F238E27FC236}">
                <a16:creationId xmlns:a16="http://schemas.microsoft.com/office/drawing/2014/main" id="{9C153439-4021-A949-AED4-033E8BBB5E09}"/>
              </a:ext>
            </a:extLst>
          </p:cNvPr>
          <p:cNvSpPr>
            <a:spLocks/>
          </p:cNvSpPr>
          <p:nvPr/>
        </p:nvSpPr>
        <p:spPr>
          <a:xfrm>
            <a:off x="1772910" y="4306542"/>
            <a:ext cx="1372939" cy="398067"/>
          </a:xfrm>
          <a:prstGeom prst="rect">
            <a:avLst/>
          </a:prstGeom>
          <a:noFill/>
          <a:ln>
            <a:noFill/>
          </a:ln>
          <a:effectLst>
            <a:glow>
              <a:schemeClr val="accent2">
                <a:satMod val="175000"/>
              </a:schemeClr>
            </a:glow>
            <a:outerShdw dist="50800" sx="1000" sy="1000" algn="ctr" rotWithShape="0">
              <a:srgbClr val="F1ECD2"/>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1400">
                <a:solidFill>
                  <a:schemeClr val="bg1">
                    <a:lumMod val="95000"/>
                  </a:schemeClr>
                </a:solidFill>
                <a:effectLst>
                  <a:glow rad="127000">
                    <a:schemeClr val="accent3">
                      <a:alpha val="50000"/>
                    </a:schemeClr>
                  </a:glow>
                </a:effectLst>
                <a:latin typeface="Raleway" pitchFamily="2" charset="77"/>
              </a:rPr>
              <a:t>Politisk pres</a:t>
            </a:r>
          </a:p>
        </p:txBody>
      </p:sp>
      <p:sp>
        <p:nvSpPr>
          <p:cNvPr id="26" name="Trekant 2">
            <a:extLst>
              <a:ext uri="{FF2B5EF4-FFF2-40B4-BE49-F238E27FC236}">
                <a16:creationId xmlns:a16="http://schemas.microsoft.com/office/drawing/2014/main" id="{7A8B5D9D-26A9-CD4B-9D47-2EB46179C353}"/>
              </a:ext>
            </a:extLst>
          </p:cNvPr>
          <p:cNvSpPr/>
          <p:nvPr/>
        </p:nvSpPr>
        <p:spPr>
          <a:xfrm>
            <a:off x="10901774" y="6000416"/>
            <a:ext cx="1290226" cy="865534"/>
          </a:xfrm>
          <a:custGeom>
            <a:avLst/>
            <a:gdLst>
              <a:gd name="connsiteX0" fmla="*/ 0 w 9703324"/>
              <a:gd name="connsiteY0" fmla="*/ 3436229 h 3436229"/>
              <a:gd name="connsiteX1" fmla="*/ 4851662 w 9703324"/>
              <a:gd name="connsiteY1" fmla="*/ 0 h 3436229"/>
              <a:gd name="connsiteX2" fmla="*/ 9703324 w 9703324"/>
              <a:gd name="connsiteY2" fmla="*/ 3436229 h 3436229"/>
              <a:gd name="connsiteX3" fmla="*/ 0 w 9703324"/>
              <a:gd name="connsiteY3" fmla="*/ 3436229 h 3436229"/>
              <a:gd name="connsiteX0" fmla="*/ 0 w 9703324"/>
              <a:gd name="connsiteY0" fmla="*/ 6509367 h 6509367"/>
              <a:gd name="connsiteX1" fmla="*/ 9697039 w 9703324"/>
              <a:gd name="connsiteY1" fmla="*/ 0 h 6509367"/>
              <a:gd name="connsiteX2" fmla="*/ 9703324 w 9703324"/>
              <a:gd name="connsiteY2" fmla="*/ 6509367 h 6509367"/>
              <a:gd name="connsiteX3" fmla="*/ 0 w 9703324"/>
              <a:gd name="connsiteY3" fmla="*/ 6509367 h 6509367"/>
            </a:gdLst>
            <a:ahLst/>
            <a:cxnLst>
              <a:cxn ang="0">
                <a:pos x="connsiteX0" y="connsiteY0"/>
              </a:cxn>
              <a:cxn ang="0">
                <a:pos x="connsiteX1" y="connsiteY1"/>
              </a:cxn>
              <a:cxn ang="0">
                <a:pos x="connsiteX2" y="connsiteY2"/>
              </a:cxn>
              <a:cxn ang="0">
                <a:pos x="connsiteX3" y="connsiteY3"/>
              </a:cxn>
            </a:cxnLst>
            <a:rect l="l" t="t" r="r" b="b"/>
            <a:pathLst>
              <a:path w="9703324" h="6509367">
                <a:moveTo>
                  <a:pt x="0" y="6509367"/>
                </a:moveTo>
                <a:lnTo>
                  <a:pt x="9697039" y="0"/>
                </a:lnTo>
                <a:lnTo>
                  <a:pt x="9703324" y="6509367"/>
                </a:lnTo>
                <a:lnTo>
                  <a:pt x="0" y="6509367"/>
                </a:lnTo>
                <a:close/>
              </a:path>
            </a:pathLst>
          </a:custGeom>
          <a:solidFill>
            <a:srgbClr val="264D5B"/>
          </a:solidFill>
          <a:ln>
            <a:solidFill>
              <a:srgbClr val="264D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3676384"/>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0-#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0-#ppt_w/2"/>
                                          </p:val>
                                        </p:tav>
                                        <p:tav tm="100000">
                                          <p:val>
                                            <p:strVal val="#ppt_x"/>
                                          </p:val>
                                        </p:tav>
                                      </p:tavLst>
                                    </p:anim>
                                    <p:anim calcmode="lin" valueType="num">
                                      <p:cBhvr additive="base">
                                        <p:cTn id="16" dur="500" fill="hold"/>
                                        <p:tgtEl>
                                          <p:spTgt spid="20"/>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0-#ppt_w/2"/>
                                          </p:val>
                                        </p:tav>
                                        <p:tav tm="100000">
                                          <p:val>
                                            <p:strVal val="#ppt_x"/>
                                          </p:val>
                                        </p:tav>
                                      </p:tavLst>
                                    </p:anim>
                                    <p:anim calcmode="lin" valueType="num">
                                      <p:cBhvr additive="base">
                                        <p:cTn id="20" dur="500" fill="hold"/>
                                        <p:tgtEl>
                                          <p:spTgt spid="17"/>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0-#ppt_w/2"/>
                                          </p:val>
                                        </p:tav>
                                        <p:tav tm="100000">
                                          <p:val>
                                            <p:strVal val="#ppt_x"/>
                                          </p:val>
                                        </p:tav>
                                      </p:tavLst>
                                    </p:anim>
                                    <p:anim calcmode="lin" valueType="num">
                                      <p:cBhvr additive="base">
                                        <p:cTn id="24" dur="500" fill="hold"/>
                                        <p:tgtEl>
                                          <p:spTgt spid="25"/>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500" fill="hold"/>
                                        <p:tgtEl>
                                          <p:spTgt spid="24"/>
                                        </p:tgtEl>
                                        <p:attrNameLst>
                                          <p:attrName>ppt_x</p:attrName>
                                        </p:attrNameLst>
                                      </p:cBhvr>
                                      <p:tavLst>
                                        <p:tav tm="0">
                                          <p:val>
                                            <p:strVal val="0-#ppt_w/2"/>
                                          </p:val>
                                        </p:tav>
                                        <p:tav tm="100000">
                                          <p:val>
                                            <p:strVal val="#ppt_x"/>
                                          </p:val>
                                        </p:tav>
                                      </p:tavLst>
                                    </p:anim>
                                    <p:anim calcmode="lin" valueType="num">
                                      <p:cBhvr additive="base">
                                        <p:cTn id="28" dur="500" fill="hold"/>
                                        <p:tgtEl>
                                          <p:spTgt spid="24"/>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0-#ppt_w/2"/>
                                          </p:val>
                                        </p:tav>
                                        <p:tav tm="100000">
                                          <p:val>
                                            <p:strVal val="#ppt_x"/>
                                          </p:val>
                                        </p:tav>
                                      </p:tavLst>
                                    </p:anim>
                                    <p:anim calcmode="lin" valueType="num">
                                      <p:cBhvr additive="base">
                                        <p:cTn id="32" dur="500" fill="hold"/>
                                        <p:tgtEl>
                                          <p:spTgt spid="19"/>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500" fill="hold"/>
                                        <p:tgtEl>
                                          <p:spTgt spid="21"/>
                                        </p:tgtEl>
                                        <p:attrNameLst>
                                          <p:attrName>ppt_x</p:attrName>
                                        </p:attrNameLst>
                                      </p:cBhvr>
                                      <p:tavLst>
                                        <p:tav tm="0">
                                          <p:val>
                                            <p:strVal val="0-#ppt_w/2"/>
                                          </p:val>
                                        </p:tav>
                                        <p:tav tm="100000">
                                          <p:val>
                                            <p:strVal val="#ppt_x"/>
                                          </p:val>
                                        </p:tav>
                                      </p:tavLst>
                                    </p:anim>
                                    <p:anim calcmode="lin" valueType="num">
                                      <p:cBhvr additive="base">
                                        <p:cTn id="36" dur="500" fill="hold"/>
                                        <p:tgtEl>
                                          <p:spTgt spid="21"/>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500" fill="hold"/>
                                        <p:tgtEl>
                                          <p:spTgt spid="22"/>
                                        </p:tgtEl>
                                        <p:attrNameLst>
                                          <p:attrName>ppt_x</p:attrName>
                                        </p:attrNameLst>
                                      </p:cBhvr>
                                      <p:tavLst>
                                        <p:tav tm="0">
                                          <p:val>
                                            <p:strVal val="0-#ppt_w/2"/>
                                          </p:val>
                                        </p:tav>
                                        <p:tav tm="100000">
                                          <p:val>
                                            <p:strVal val="#ppt_x"/>
                                          </p:val>
                                        </p:tav>
                                      </p:tavLst>
                                    </p:anim>
                                    <p:anim calcmode="lin" valueType="num">
                                      <p:cBhvr additive="base">
                                        <p:cTn id="40" dur="500" fill="hold"/>
                                        <p:tgtEl>
                                          <p:spTgt spid="22"/>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0-#ppt_w/2"/>
                                          </p:val>
                                        </p:tav>
                                        <p:tav tm="100000">
                                          <p:val>
                                            <p:strVal val="#ppt_x"/>
                                          </p:val>
                                        </p:tav>
                                      </p:tavLst>
                                    </p:anim>
                                    <p:anim calcmode="lin" valueType="num">
                                      <p:cBhvr additive="base">
                                        <p:cTn id="44" dur="500" fill="hold"/>
                                        <p:tgtEl>
                                          <p:spTgt spid="23"/>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additive="base">
                                        <p:cTn id="47" dur="500" fill="hold"/>
                                        <p:tgtEl>
                                          <p:spTgt spid="7"/>
                                        </p:tgtEl>
                                        <p:attrNameLst>
                                          <p:attrName>ppt_x</p:attrName>
                                        </p:attrNameLst>
                                      </p:cBhvr>
                                      <p:tavLst>
                                        <p:tav tm="0">
                                          <p:val>
                                            <p:strVal val="0-#ppt_w/2"/>
                                          </p:val>
                                        </p:tav>
                                        <p:tav tm="100000">
                                          <p:val>
                                            <p:strVal val="#ppt_x"/>
                                          </p:val>
                                        </p:tav>
                                      </p:tavLst>
                                    </p:anim>
                                    <p:anim calcmode="lin" valueType="num">
                                      <p:cBhvr additive="base">
                                        <p:cTn id="4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1_Brugerdefineret layout">
    <p:spTree>
      <p:nvGrpSpPr>
        <p:cNvPr id="1" name=""/>
        <p:cNvGrpSpPr/>
        <p:nvPr/>
      </p:nvGrpSpPr>
      <p:grpSpPr>
        <a:xfrm>
          <a:off x="0" y="0"/>
          <a:ext cx="0" cy="0"/>
          <a:chOff x="0" y="0"/>
          <a:chExt cx="0" cy="0"/>
        </a:xfrm>
      </p:grpSpPr>
      <p:sp>
        <p:nvSpPr>
          <p:cNvPr id="6" name="Ellipse 5">
            <a:extLst>
              <a:ext uri="{FF2B5EF4-FFF2-40B4-BE49-F238E27FC236}">
                <a16:creationId xmlns:a16="http://schemas.microsoft.com/office/drawing/2014/main" id="{3F009A84-5C7C-0740-87A0-6DF48A33D919}"/>
              </a:ext>
            </a:extLst>
          </p:cNvPr>
          <p:cNvSpPr/>
          <p:nvPr/>
        </p:nvSpPr>
        <p:spPr>
          <a:xfrm>
            <a:off x="8484030" y="-417268"/>
            <a:ext cx="2494769" cy="7692535"/>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a-DK"/>
          </a:p>
        </p:txBody>
      </p:sp>
      <p:sp>
        <p:nvSpPr>
          <p:cNvPr id="7" name="Kløftet højrepil 39">
            <a:extLst>
              <a:ext uri="{FF2B5EF4-FFF2-40B4-BE49-F238E27FC236}">
                <a16:creationId xmlns:a16="http://schemas.microsoft.com/office/drawing/2014/main" id="{B75F2541-C8F3-C946-BB94-5380928C9865}"/>
              </a:ext>
            </a:extLst>
          </p:cNvPr>
          <p:cNvSpPr/>
          <p:nvPr/>
        </p:nvSpPr>
        <p:spPr>
          <a:xfrm>
            <a:off x="-234241" y="73879"/>
            <a:ext cx="11062837" cy="6000146"/>
          </a:xfrm>
          <a:custGeom>
            <a:avLst/>
            <a:gdLst>
              <a:gd name="connsiteX0" fmla="*/ 0 w 12643046"/>
              <a:gd name="connsiteY0" fmla="*/ 1500037 h 6000146"/>
              <a:gd name="connsiteX1" fmla="*/ 9642973 w 12643046"/>
              <a:gd name="connsiteY1" fmla="*/ 1500037 h 6000146"/>
              <a:gd name="connsiteX2" fmla="*/ 9642973 w 12643046"/>
              <a:gd name="connsiteY2" fmla="*/ 0 h 6000146"/>
              <a:gd name="connsiteX3" fmla="*/ 12643046 w 12643046"/>
              <a:gd name="connsiteY3" fmla="*/ 3000073 h 6000146"/>
              <a:gd name="connsiteX4" fmla="*/ 9642973 w 12643046"/>
              <a:gd name="connsiteY4" fmla="*/ 6000146 h 6000146"/>
              <a:gd name="connsiteX5" fmla="*/ 9642973 w 12643046"/>
              <a:gd name="connsiteY5" fmla="*/ 4500110 h 6000146"/>
              <a:gd name="connsiteX6" fmla="*/ 0 w 12643046"/>
              <a:gd name="connsiteY6" fmla="*/ 4500110 h 6000146"/>
              <a:gd name="connsiteX7" fmla="*/ 1500037 w 12643046"/>
              <a:gd name="connsiteY7" fmla="*/ 3000073 h 6000146"/>
              <a:gd name="connsiteX8" fmla="*/ 0 w 12643046"/>
              <a:gd name="connsiteY8" fmla="*/ 1500037 h 6000146"/>
              <a:gd name="connsiteX0" fmla="*/ 0 w 12643046"/>
              <a:gd name="connsiteY0" fmla="*/ 1500037 h 6000146"/>
              <a:gd name="connsiteX1" fmla="*/ 9642973 w 12643046"/>
              <a:gd name="connsiteY1" fmla="*/ 1500037 h 6000146"/>
              <a:gd name="connsiteX2" fmla="*/ 9642973 w 12643046"/>
              <a:gd name="connsiteY2" fmla="*/ 0 h 6000146"/>
              <a:gd name="connsiteX3" fmla="*/ 12643046 w 12643046"/>
              <a:gd name="connsiteY3" fmla="*/ 3000073 h 6000146"/>
              <a:gd name="connsiteX4" fmla="*/ 9642973 w 12643046"/>
              <a:gd name="connsiteY4" fmla="*/ 6000146 h 6000146"/>
              <a:gd name="connsiteX5" fmla="*/ 9642973 w 12643046"/>
              <a:gd name="connsiteY5" fmla="*/ 4500110 h 6000146"/>
              <a:gd name="connsiteX6" fmla="*/ 0 w 12643046"/>
              <a:gd name="connsiteY6" fmla="*/ 4500110 h 6000146"/>
              <a:gd name="connsiteX7" fmla="*/ 7414 w 12643046"/>
              <a:gd name="connsiteY7" fmla="*/ 2919391 h 6000146"/>
              <a:gd name="connsiteX8" fmla="*/ 0 w 12643046"/>
              <a:gd name="connsiteY8" fmla="*/ 1500037 h 6000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43046" h="6000146">
                <a:moveTo>
                  <a:pt x="0" y="1500037"/>
                </a:moveTo>
                <a:lnTo>
                  <a:pt x="9642973" y="1500037"/>
                </a:lnTo>
                <a:lnTo>
                  <a:pt x="9642973" y="0"/>
                </a:lnTo>
                <a:lnTo>
                  <a:pt x="12643046" y="3000073"/>
                </a:lnTo>
                <a:lnTo>
                  <a:pt x="9642973" y="6000146"/>
                </a:lnTo>
                <a:lnTo>
                  <a:pt x="9642973" y="4500110"/>
                </a:lnTo>
                <a:lnTo>
                  <a:pt x="0" y="4500110"/>
                </a:lnTo>
                <a:cubicBezTo>
                  <a:pt x="2471" y="3973204"/>
                  <a:pt x="4943" y="3446297"/>
                  <a:pt x="7414" y="2919391"/>
                </a:cubicBezTo>
                <a:cubicBezTo>
                  <a:pt x="4943" y="2446273"/>
                  <a:pt x="2471" y="1973155"/>
                  <a:pt x="0" y="1500037"/>
                </a:cubicBezTo>
                <a:close/>
              </a:path>
            </a:pathLst>
          </a:custGeom>
          <a:solidFill>
            <a:schemeClr val="accent1"/>
          </a:solidFill>
          <a:ln>
            <a:solidFill>
              <a:srgbClr val="F1ECD2"/>
            </a:solidFill>
          </a:ln>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endParaRPr lang="da-DK"/>
          </a:p>
        </p:txBody>
      </p:sp>
      <p:sp>
        <p:nvSpPr>
          <p:cNvPr id="8" name="Kløftet højrepil 9">
            <a:extLst>
              <a:ext uri="{FF2B5EF4-FFF2-40B4-BE49-F238E27FC236}">
                <a16:creationId xmlns:a16="http://schemas.microsoft.com/office/drawing/2014/main" id="{554B98E7-B9AF-EC4B-BAEF-CFDB8B95494A}"/>
              </a:ext>
            </a:extLst>
          </p:cNvPr>
          <p:cNvSpPr/>
          <p:nvPr/>
        </p:nvSpPr>
        <p:spPr>
          <a:xfrm>
            <a:off x="-322729" y="857854"/>
            <a:ext cx="10932947" cy="6000146"/>
          </a:xfrm>
          <a:custGeom>
            <a:avLst/>
            <a:gdLst>
              <a:gd name="connsiteX0" fmla="*/ 0 w 12643046"/>
              <a:gd name="connsiteY0" fmla="*/ 1500037 h 6000146"/>
              <a:gd name="connsiteX1" fmla="*/ 9642973 w 12643046"/>
              <a:gd name="connsiteY1" fmla="*/ 1500037 h 6000146"/>
              <a:gd name="connsiteX2" fmla="*/ 9642973 w 12643046"/>
              <a:gd name="connsiteY2" fmla="*/ 0 h 6000146"/>
              <a:gd name="connsiteX3" fmla="*/ 12643046 w 12643046"/>
              <a:gd name="connsiteY3" fmla="*/ 3000073 h 6000146"/>
              <a:gd name="connsiteX4" fmla="*/ 9642973 w 12643046"/>
              <a:gd name="connsiteY4" fmla="*/ 6000146 h 6000146"/>
              <a:gd name="connsiteX5" fmla="*/ 9642973 w 12643046"/>
              <a:gd name="connsiteY5" fmla="*/ 4500110 h 6000146"/>
              <a:gd name="connsiteX6" fmla="*/ 0 w 12643046"/>
              <a:gd name="connsiteY6" fmla="*/ 4500110 h 6000146"/>
              <a:gd name="connsiteX7" fmla="*/ 1500037 w 12643046"/>
              <a:gd name="connsiteY7" fmla="*/ 3000073 h 6000146"/>
              <a:gd name="connsiteX8" fmla="*/ 0 w 12643046"/>
              <a:gd name="connsiteY8" fmla="*/ 1500037 h 6000146"/>
              <a:gd name="connsiteX0" fmla="*/ 6034 w 12649080"/>
              <a:gd name="connsiteY0" fmla="*/ 1500037 h 6000146"/>
              <a:gd name="connsiteX1" fmla="*/ 9649007 w 12649080"/>
              <a:gd name="connsiteY1" fmla="*/ 1500037 h 6000146"/>
              <a:gd name="connsiteX2" fmla="*/ 9649007 w 12649080"/>
              <a:gd name="connsiteY2" fmla="*/ 0 h 6000146"/>
              <a:gd name="connsiteX3" fmla="*/ 12649080 w 12649080"/>
              <a:gd name="connsiteY3" fmla="*/ 3000073 h 6000146"/>
              <a:gd name="connsiteX4" fmla="*/ 9649007 w 12649080"/>
              <a:gd name="connsiteY4" fmla="*/ 6000146 h 6000146"/>
              <a:gd name="connsiteX5" fmla="*/ 9649007 w 12649080"/>
              <a:gd name="connsiteY5" fmla="*/ 4500110 h 6000146"/>
              <a:gd name="connsiteX6" fmla="*/ 6034 w 12649080"/>
              <a:gd name="connsiteY6" fmla="*/ 4500110 h 6000146"/>
              <a:gd name="connsiteX7" fmla="*/ 0 w 12649080"/>
              <a:gd name="connsiteY7" fmla="*/ 2973179 h 6000146"/>
              <a:gd name="connsiteX8" fmla="*/ 6034 w 12649080"/>
              <a:gd name="connsiteY8" fmla="*/ 1500037 h 6000146"/>
              <a:gd name="connsiteX0" fmla="*/ 239 w 12643285"/>
              <a:gd name="connsiteY0" fmla="*/ 1500037 h 6000146"/>
              <a:gd name="connsiteX1" fmla="*/ 9643212 w 12643285"/>
              <a:gd name="connsiteY1" fmla="*/ 1500037 h 6000146"/>
              <a:gd name="connsiteX2" fmla="*/ 9643212 w 12643285"/>
              <a:gd name="connsiteY2" fmla="*/ 0 h 6000146"/>
              <a:gd name="connsiteX3" fmla="*/ 12643285 w 12643285"/>
              <a:gd name="connsiteY3" fmla="*/ 3000073 h 6000146"/>
              <a:gd name="connsiteX4" fmla="*/ 9643212 w 12643285"/>
              <a:gd name="connsiteY4" fmla="*/ 6000146 h 6000146"/>
              <a:gd name="connsiteX5" fmla="*/ 9643212 w 12643285"/>
              <a:gd name="connsiteY5" fmla="*/ 4500110 h 6000146"/>
              <a:gd name="connsiteX6" fmla="*/ 239 w 12643285"/>
              <a:gd name="connsiteY6" fmla="*/ 4500110 h 6000146"/>
              <a:gd name="connsiteX7" fmla="*/ 7652 w 12643285"/>
              <a:gd name="connsiteY7" fmla="*/ 2986626 h 6000146"/>
              <a:gd name="connsiteX8" fmla="*/ 239 w 12643285"/>
              <a:gd name="connsiteY8" fmla="*/ 1500037 h 6000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43285" h="6000146">
                <a:moveTo>
                  <a:pt x="239" y="1500037"/>
                </a:moveTo>
                <a:lnTo>
                  <a:pt x="9643212" y="1500037"/>
                </a:lnTo>
                <a:lnTo>
                  <a:pt x="9643212" y="0"/>
                </a:lnTo>
                <a:lnTo>
                  <a:pt x="12643285" y="3000073"/>
                </a:lnTo>
                <a:lnTo>
                  <a:pt x="9643212" y="6000146"/>
                </a:lnTo>
                <a:lnTo>
                  <a:pt x="9643212" y="4500110"/>
                </a:lnTo>
                <a:lnTo>
                  <a:pt x="239" y="4500110"/>
                </a:lnTo>
                <a:cubicBezTo>
                  <a:pt x="-1772" y="3991133"/>
                  <a:pt x="9663" y="3495603"/>
                  <a:pt x="7652" y="2986626"/>
                </a:cubicBezTo>
                <a:cubicBezTo>
                  <a:pt x="9663" y="2495579"/>
                  <a:pt x="-1772" y="1991084"/>
                  <a:pt x="239" y="1500037"/>
                </a:cubicBezTo>
                <a:close/>
              </a:path>
            </a:pathLst>
          </a:custGeom>
          <a:solidFill>
            <a:schemeClr val="accent3"/>
          </a:solidFill>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endParaRPr lang="da-DK"/>
          </a:p>
        </p:txBody>
      </p:sp>
      <p:sp>
        <p:nvSpPr>
          <p:cNvPr id="9" name="Tekstfelt 8">
            <a:extLst>
              <a:ext uri="{FF2B5EF4-FFF2-40B4-BE49-F238E27FC236}">
                <a16:creationId xmlns:a16="http://schemas.microsoft.com/office/drawing/2014/main" id="{6D1103BD-B0DF-534D-92E9-73922F510279}"/>
              </a:ext>
            </a:extLst>
          </p:cNvPr>
          <p:cNvSpPr txBox="1"/>
          <p:nvPr/>
        </p:nvSpPr>
        <p:spPr>
          <a:xfrm>
            <a:off x="519631" y="525889"/>
            <a:ext cx="7777114" cy="707886"/>
          </a:xfrm>
          <a:prstGeom prst="rect">
            <a:avLst/>
          </a:prstGeom>
          <a:noFill/>
        </p:spPr>
        <p:txBody>
          <a:bodyPr wrap="square" rtlCol="0">
            <a:spAutoFit/>
          </a:bodyPr>
          <a:lstStyle/>
          <a:p>
            <a:r>
              <a:rPr lang="en-GB" sz="4000">
                <a:solidFill>
                  <a:srgbClr val="5A5A5A"/>
                </a:solidFill>
                <a:latin typeface="Raleway Light" panose="020B0403030101060003" pitchFamily="34" charset="77"/>
              </a:rPr>
              <a:t>MISSION</a:t>
            </a:r>
          </a:p>
        </p:txBody>
      </p:sp>
      <p:pic>
        <p:nvPicPr>
          <p:cNvPr id="10" name="Grafik 9" descr="Politi med massiv udfyldning">
            <a:extLst>
              <a:ext uri="{FF2B5EF4-FFF2-40B4-BE49-F238E27FC236}">
                <a16:creationId xmlns:a16="http://schemas.microsoft.com/office/drawing/2014/main" id="{B0EEEAE5-BD12-D04A-996A-7A5740AFC2D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93452" y="398335"/>
            <a:ext cx="707950" cy="707950"/>
          </a:xfrm>
          <a:prstGeom prst="rect">
            <a:avLst/>
          </a:prstGeom>
        </p:spPr>
      </p:pic>
      <p:sp>
        <p:nvSpPr>
          <p:cNvPr id="11" name="Tekstfelt 10">
            <a:extLst>
              <a:ext uri="{FF2B5EF4-FFF2-40B4-BE49-F238E27FC236}">
                <a16:creationId xmlns:a16="http://schemas.microsoft.com/office/drawing/2014/main" id="{A356F1C3-13D7-624D-BCD3-72CF7F738696}"/>
              </a:ext>
            </a:extLst>
          </p:cNvPr>
          <p:cNvSpPr txBox="1"/>
          <p:nvPr/>
        </p:nvSpPr>
        <p:spPr>
          <a:xfrm>
            <a:off x="9338716" y="579256"/>
            <a:ext cx="1354858" cy="338554"/>
          </a:xfrm>
          <a:prstGeom prst="rect">
            <a:avLst/>
          </a:prstGeom>
          <a:noFill/>
          <a:ln>
            <a:noFill/>
          </a:ln>
        </p:spPr>
        <p:txBody>
          <a:bodyPr wrap="none" rtlCol="0">
            <a:spAutoFit/>
          </a:bodyPr>
          <a:lstStyle/>
          <a:p>
            <a:r>
              <a:rPr lang="da-DK" sz="1400">
                <a:solidFill>
                  <a:srgbClr val="5A5A5A"/>
                </a:solidFill>
                <a:latin typeface="Raleway" pitchFamily="2" charset="77"/>
              </a:rPr>
              <a:t> </a:t>
            </a:r>
            <a:r>
              <a:rPr lang="da-DK" sz="1600">
                <a:solidFill>
                  <a:srgbClr val="5A5A5A"/>
                </a:solidFill>
                <a:latin typeface="Raleway" pitchFamily="2" charset="77"/>
              </a:rPr>
              <a:t>Håndhæver</a:t>
            </a:r>
          </a:p>
        </p:txBody>
      </p:sp>
      <p:sp>
        <p:nvSpPr>
          <p:cNvPr id="12" name="Tekstfelt 11">
            <a:extLst>
              <a:ext uri="{FF2B5EF4-FFF2-40B4-BE49-F238E27FC236}">
                <a16:creationId xmlns:a16="http://schemas.microsoft.com/office/drawing/2014/main" id="{6564F4DE-EC74-C04A-B1ED-8DBE80C27542}"/>
              </a:ext>
            </a:extLst>
          </p:cNvPr>
          <p:cNvSpPr txBox="1"/>
          <p:nvPr/>
        </p:nvSpPr>
        <p:spPr>
          <a:xfrm>
            <a:off x="9428665" y="5930399"/>
            <a:ext cx="1128835" cy="584775"/>
          </a:xfrm>
          <a:prstGeom prst="rect">
            <a:avLst/>
          </a:prstGeom>
          <a:noFill/>
          <a:ln>
            <a:noFill/>
          </a:ln>
        </p:spPr>
        <p:txBody>
          <a:bodyPr wrap="none" rtlCol="0">
            <a:spAutoFit/>
          </a:bodyPr>
          <a:lstStyle/>
          <a:p>
            <a:r>
              <a:rPr lang="da-DK" sz="1600">
                <a:solidFill>
                  <a:srgbClr val="5A5A5A"/>
                </a:solidFill>
                <a:latin typeface="Raleway" pitchFamily="2" charset="77"/>
              </a:rPr>
              <a:t>Varetager</a:t>
            </a:r>
          </a:p>
          <a:p>
            <a:r>
              <a:rPr lang="da-DK" sz="1600">
                <a:solidFill>
                  <a:srgbClr val="5A5A5A"/>
                </a:solidFill>
                <a:latin typeface="Raleway" pitchFamily="2" charset="77"/>
              </a:rPr>
              <a:t>interesser</a:t>
            </a:r>
          </a:p>
        </p:txBody>
      </p:sp>
      <p:sp>
        <p:nvSpPr>
          <p:cNvPr id="13" name="Kløftet højrepil 9">
            <a:extLst>
              <a:ext uri="{FF2B5EF4-FFF2-40B4-BE49-F238E27FC236}">
                <a16:creationId xmlns:a16="http://schemas.microsoft.com/office/drawing/2014/main" id="{A0DFF916-AFEC-744E-91F6-0C34E5870277}"/>
              </a:ext>
            </a:extLst>
          </p:cNvPr>
          <p:cNvSpPr>
            <a:spLocks noChangeAspect="1"/>
          </p:cNvSpPr>
          <p:nvPr/>
        </p:nvSpPr>
        <p:spPr>
          <a:xfrm>
            <a:off x="97853" y="2805426"/>
            <a:ext cx="2494769" cy="1922908"/>
          </a:xfrm>
          <a:custGeom>
            <a:avLst/>
            <a:gdLst>
              <a:gd name="connsiteX0" fmla="*/ 0 w 12643046"/>
              <a:gd name="connsiteY0" fmla="*/ 1500037 h 6000146"/>
              <a:gd name="connsiteX1" fmla="*/ 9642973 w 12643046"/>
              <a:gd name="connsiteY1" fmla="*/ 1500037 h 6000146"/>
              <a:gd name="connsiteX2" fmla="*/ 9642973 w 12643046"/>
              <a:gd name="connsiteY2" fmla="*/ 0 h 6000146"/>
              <a:gd name="connsiteX3" fmla="*/ 12643046 w 12643046"/>
              <a:gd name="connsiteY3" fmla="*/ 3000073 h 6000146"/>
              <a:gd name="connsiteX4" fmla="*/ 9642973 w 12643046"/>
              <a:gd name="connsiteY4" fmla="*/ 6000146 h 6000146"/>
              <a:gd name="connsiteX5" fmla="*/ 9642973 w 12643046"/>
              <a:gd name="connsiteY5" fmla="*/ 4500110 h 6000146"/>
              <a:gd name="connsiteX6" fmla="*/ 0 w 12643046"/>
              <a:gd name="connsiteY6" fmla="*/ 4500110 h 6000146"/>
              <a:gd name="connsiteX7" fmla="*/ 1500037 w 12643046"/>
              <a:gd name="connsiteY7" fmla="*/ 3000073 h 6000146"/>
              <a:gd name="connsiteX8" fmla="*/ 0 w 12643046"/>
              <a:gd name="connsiteY8" fmla="*/ 1500037 h 6000146"/>
              <a:gd name="connsiteX0" fmla="*/ 6034 w 12649080"/>
              <a:gd name="connsiteY0" fmla="*/ 1500037 h 6000146"/>
              <a:gd name="connsiteX1" fmla="*/ 9649007 w 12649080"/>
              <a:gd name="connsiteY1" fmla="*/ 1500037 h 6000146"/>
              <a:gd name="connsiteX2" fmla="*/ 9649007 w 12649080"/>
              <a:gd name="connsiteY2" fmla="*/ 0 h 6000146"/>
              <a:gd name="connsiteX3" fmla="*/ 12649080 w 12649080"/>
              <a:gd name="connsiteY3" fmla="*/ 3000073 h 6000146"/>
              <a:gd name="connsiteX4" fmla="*/ 9649007 w 12649080"/>
              <a:gd name="connsiteY4" fmla="*/ 6000146 h 6000146"/>
              <a:gd name="connsiteX5" fmla="*/ 9649007 w 12649080"/>
              <a:gd name="connsiteY5" fmla="*/ 4500110 h 6000146"/>
              <a:gd name="connsiteX6" fmla="*/ 6034 w 12649080"/>
              <a:gd name="connsiteY6" fmla="*/ 4500110 h 6000146"/>
              <a:gd name="connsiteX7" fmla="*/ 0 w 12649080"/>
              <a:gd name="connsiteY7" fmla="*/ 2973179 h 6000146"/>
              <a:gd name="connsiteX8" fmla="*/ 6034 w 12649080"/>
              <a:gd name="connsiteY8" fmla="*/ 1500037 h 6000146"/>
              <a:gd name="connsiteX0" fmla="*/ 239 w 12643285"/>
              <a:gd name="connsiteY0" fmla="*/ 1500037 h 6000146"/>
              <a:gd name="connsiteX1" fmla="*/ 9643212 w 12643285"/>
              <a:gd name="connsiteY1" fmla="*/ 1500037 h 6000146"/>
              <a:gd name="connsiteX2" fmla="*/ 9643212 w 12643285"/>
              <a:gd name="connsiteY2" fmla="*/ 0 h 6000146"/>
              <a:gd name="connsiteX3" fmla="*/ 12643285 w 12643285"/>
              <a:gd name="connsiteY3" fmla="*/ 3000073 h 6000146"/>
              <a:gd name="connsiteX4" fmla="*/ 9643212 w 12643285"/>
              <a:gd name="connsiteY4" fmla="*/ 6000146 h 6000146"/>
              <a:gd name="connsiteX5" fmla="*/ 9643212 w 12643285"/>
              <a:gd name="connsiteY5" fmla="*/ 4500110 h 6000146"/>
              <a:gd name="connsiteX6" fmla="*/ 239 w 12643285"/>
              <a:gd name="connsiteY6" fmla="*/ 4500110 h 6000146"/>
              <a:gd name="connsiteX7" fmla="*/ 7652 w 12643285"/>
              <a:gd name="connsiteY7" fmla="*/ 2986626 h 6000146"/>
              <a:gd name="connsiteX8" fmla="*/ 239 w 12643285"/>
              <a:gd name="connsiteY8" fmla="*/ 1500037 h 6000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43285" h="6000146">
                <a:moveTo>
                  <a:pt x="239" y="1500037"/>
                </a:moveTo>
                <a:lnTo>
                  <a:pt x="9643212" y="1500037"/>
                </a:lnTo>
                <a:lnTo>
                  <a:pt x="9643212" y="0"/>
                </a:lnTo>
                <a:lnTo>
                  <a:pt x="12643285" y="3000073"/>
                </a:lnTo>
                <a:lnTo>
                  <a:pt x="9643212" y="6000146"/>
                </a:lnTo>
                <a:lnTo>
                  <a:pt x="9643212" y="4500110"/>
                </a:lnTo>
                <a:lnTo>
                  <a:pt x="239" y="4500110"/>
                </a:lnTo>
                <a:cubicBezTo>
                  <a:pt x="-1772" y="3991133"/>
                  <a:pt x="9663" y="3495603"/>
                  <a:pt x="7652" y="2986626"/>
                </a:cubicBezTo>
                <a:cubicBezTo>
                  <a:pt x="9663" y="2495579"/>
                  <a:pt x="-1772" y="1991084"/>
                  <a:pt x="239" y="1500037"/>
                </a:cubicBezTo>
                <a:close/>
              </a:path>
            </a:pathLst>
          </a:custGeom>
          <a:solidFill>
            <a:schemeClr val="accent1"/>
          </a:solidFill>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endParaRPr lang="da-DK">
              <a:solidFill>
                <a:schemeClr val="accent1"/>
              </a:solidFill>
            </a:endParaRPr>
          </a:p>
        </p:txBody>
      </p:sp>
      <p:sp>
        <p:nvSpPr>
          <p:cNvPr id="14" name="Tekstfelt 13">
            <a:extLst>
              <a:ext uri="{FF2B5EF4-FFF2-40B4-BE49-F238E27FC236}">
                <a16:creationId xmlns:a16="http://schemas.microsoft.com/office/drawing/2014/main" id="{2C25C4B3-358D-4641-928F-C7FA3AF559B5}"/>
              </a:ext>
            </a:extLst>
          </p:cNvPr>
          <p:cNvSpPr txBox="1"/>
          <p:nvPr/>
        </p:nvSpPr>
        <p:spPr>
          <a:xfrm>
            <a:off x="10630277" y="3429000"/>
            <a:ext cx="1665277" cy="830997"/>
          </a:xfrm>
          <a:prstGeom prst="rect">
            <a:avLst/>
          </a:prstGeom>
          <a:noFill/>
        </p:spPr>
        <p:txBody>
          <a:bodyPr wrap="square" rtlCol="0">
            <a:spAutoFit/>
          </a:bodyPr>
          <a:lstStyle/>
          <a:p>
            <a:pPr algn="ctr"/>
            <a:endParaRPr lang="da-DK" sz="1600">
              <a:solidFill>
                <a:schemeClr val="accent3"/>
              </a:solidFill>
              <a:latin typeface="Raleway" pitchFamily="2" charset="77"/>
            </a:endParaRPr>
          </a:p>
          <a:p>
            <a:pPr algn="ctr"/>
            <a:r>
              <a:rPr lang="da-DK" sz="1600">
                <a:solidFill>
                  <a:schemeClr val="accent3"/>
                </a:solidFill>
                <a:latin typeface="Raleway" pitchFamily="2" charset="77"/>
              </a:rPr>
              <a:t>Et</a:t>
            </a:r>
            <a:r>
              <a:rPr lang="da-DK" sz="1600" b="1">
                <a:solidFill>
                  <a:schemeClr val="accent3"/>
                </a:solidFill>
                <a:latin typeface="Raleway Black" pitchFamily="2" charset="77"/>
              </a:rPr>
              <a:t> reguleret</a:t>
            </a:r>
            <a:r>
              <a:rPr lang="da-DK" sz="1600">
                <a:solidFill>
                  <a:schemeClr val="accent3"/>
                </a:solidFill>
                <a:latin typeface="Raleway" pitchFamily="2" charset="77"/>
              </a:rPr>
              <a:t> internet</a:t>
            </a:r>
          </a:p>
        </p:txBody>
      </p:sp>
      <p:pic>
        <p:nvPicPr>
          <p:cNvPr id="15" name="Grafik 14" descr="Hammer med massiv udfyldning">
            <a:extLst>
              <a:ext uri="{FF2B5EF4-FFF2-40B4-BE49-F238E27FC236}">
                <a16:creationId xmlns:a16="http://schemas.microsoft.com/office/drawing/2014/main" id="{6677E3C7-3B6A-0941-B3EB-70CDBE24F7A1}"/>
              </a:ext>
            </a:extLst>
          </p:cNvPr>
          <p:cNvPicPr>
            <a:picLocks noChangeAspect="1"/>
          </p:cNvPicPr>
          <p:nvPr/>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l="18875" b="22524"/>
          <a:stretch/>
        </p:blipFill>
        <p:spPr>
          <a:xfrm>
            <a:off x="10831356" y="2325191"/>
            <a:ext cx="1405497" cy="1342269"/>
          </a:xfrm>
          <a:prstGeom prst="rect">
            <a:avLst/>
          </a:prstGeom>
        </p:spPr>
      </p:pic>
      <p:pic>
        <p:nvPicPr>
          <p:cNvPr id="16" name="Billede 15">
            <a:extLst>
              <a:ext uri="{FF2B5EF4-FFF2-40B4-BE49-F238E27FC236}">
                <a16:creationId xmlns:a16="http://schemas.microsoft.com/office/drawing/2014/main" id="{F37AE8A0-D450-8341-B4D8-A3A3099ED399}"/>
              </a:ext>
            </a:extLst>
          </p:cNvPr>
          <p:cNvPicPr>
            <a:picLocks noChangeAspect="1"/>
          </p:cNvPicPr>
          <p:nvPr/>
        </p:nvPicPr>
        <p:blipFill>
          <a:blip r:embed="rId6" cstate="screen">
            <a:duotone>
              <a:prstClr val="black"/>
              <a:srgbClr val="D9C3A5">
                <a:tint val="50000"/>
                <a:satMod val="180000"/>
              </a:srgbClr>
            </a:duotone>
            <a:alphaModFix/>
            <a:extLst>
              <a:ext uri="{28A0092B-C50C-407E-A947-70E740481C1C}">
                <a14:useLocalDpi xmlns:a14="http://schemas.microsoft.com/office/drawing/2010/main"/>
              </a:ext>
            </a:extLst>
          </a:blip>
          <a:stretch>
            <a:fillRect/>
          </a:stretch>
        </p:blipFill>
        <p:spPr>
          <a:xfrm>
            <a:off x="8931102" y="5897590"/>
            <a:ext cx="497563" cy="555583"/>
          </a:xfrm>
          <a:prstGeom prst="rect">
            <a:avLst/>
          </a:prstGeom>
          <a:ln>
            <a:noFill/>
          </a:ln>
        </p:spPr>
      </p:pic>
      <p:sp>
        <p:nvSpPr>
          <p:cNvPr id="17" name="Tekstfelt 16">
            <a:extLst>
              <a:ext uri="{FF2B5EF4-FFF2-40B4-BE49-F238E27FC236}">
                <a16:creationId xmlns:a16="http://schemas.microsoft.com/office/drawing/2014/main" id="{710AE382-6EEA-EB4B-B108-2B9C6F690B60}"/>
              </a:ext>
            </a:extLst>
          </p:cNvPr>
          <p:cNvSpPr txBox="1"/>
          <p:nvPr/>
        </p:nvSpPr>
        <p:spPr>
          <a:xfrm>
            <a:off x="-154327" y="3182105"/>
            <a:ext cx="3212438" cy="1169551"/>
          </a:xfrm>
          <a:prstGeom prst="rect">
            <a:avLst/>
          </a:prstGeom>
          <a:noFill/>
          <a:ln>
            <a:solidFill>
              <a:srgbClr val="AFB997"/>
            </a:solidFill>
          </a:ln>
          <a:effectLst>
            <a:softEdge rad="95320"/>
          </a:effectLst>
        </p:spPr>
        <p:txBody>
          <a:bodyPr wrap="square" lIns="324000" rtlCol="0">
            <a:spAutoFit/>
          </a:bodyPr>
          <a:lstStyle/>
          <a:p>
            <a:pPr fontAlgn="base"/>
            <a:endParaRPr lang="da-DK" sz="1400">
              <a:solidFill>
                <a:schemeClr val="accent3"/>
              </a:solidFill>
              <a:effectLst>
                <a:glow rad="127000">
                  <a:schemeClr val="accent3">
                    <a:alpha val="50000"/>
                  </a:schemeClr>
                </a:glow>
              </a:effectLst>
              <a:latin typeface="Raleway Medium" pitchFamily="2" charset="77"/>
            </a:endParaRPr>
          </a:p>
          <a:p>
            <a:pPr fontAlgn="base"/>
            <a:r>
              <a:rPr lang="da-DK" sz="1400">
                <a:solidFill>
                  <a:schemeClr val="accent3"/>
                </a:solidFill>
                <a:latin typeface="Raleway Medium" pitchFamily="2" charset="77"/>
              </a:rPr>
              <a:t>1. Rettigheder prioriteres </a:t>
            </a:r>
          </a:p>
          <a:p>
            <a:pPr fontAlgn="base"/>
            <a:r>
              <a:rPr lang="da-DK" sz="1400">
                <a:solidFill>
                  <a:schemeClr val="accent3"/>
                </a:solidFill>
                <a:latin typeface="Raleway Medium" pitchFamily="2" charset="77"/>
              </a:rPr>
              <a:t>2. Rettigheder beskyttes </a:t>
            </a:r>
          </a:p>
          <a:p>
            <a:pPr fontAlgn="base"/>
            <a:r>
              <a:rPr lang="da-DK" sz="1400">
                <a:solidFill>
                  <a:schemeClr val="accent3"/>
                </a:solidFill>
                <a:latin typeface="Raleway Medium" pitchFamily="2" charset="77"/>
              </a:rPr>
              <a:t>3. Rettigheder accepteres </a:t>
            </a:r>
            <a:r>
              <a:rPr lang="da-DK" sz="1400">
                <a:solidFill>
                  <a:schemeClr val="accent3"/>
                </a:solidFill>
                <a:effectLst>
                  <a:glow rad="127000">
                    <a:schemeClr val="accent3">
                      <a:alpha val="50000"/>
                    </a:schemeClr>
                  </a:glow>
                </a:effectLst>
                <a:latin typeface="Raleway Light" pitchFamily="2" charset="77"/>
              </a:rPr>
              <a:t> </a:t>
            </a:r>
          </a:p>
          <a:p>
            <a:endParaRPr lang="da-DK" sz="1400">
              <a:solidFill>
                <a:schemeClr val="accent3"/>
              </a:solidFill>
              <a:effectLst>
                <a:glow rad="127000">
                  <a:schemeClr val="accent3">
                    <a:alpha val="50000"/>
                  </a:schemeClr>
                </a:glow>
              </a:effectLst>
              <a:latin typeface="Raleway Light" pitchFamily="2" charset="77"/>
            </a:endParaRPr>
          </a:p>
        </p:txBody>
      </p:sp>
      <p:sp>
        <p:nvSpPr>
          <p:cNvPr id="18" name="Tekstfelt 17">
            <a:extLst>
              <a:ext uri="{FF2B5EF4-FFF2-40B4-BE49-F238E27FC236}">
                <a16:creationId xmlns:a16="http://schemas.microsoft.com/office/drawing/2014/main" id="{3B615F81-E1A8-F44D-A4E5-F2C556E538CA}"/>
              </a:ext>
            </a:extLst>
          </p:cNvPr>
          <p:cNvSpPr txBox="1"/>
          <p:nvPr/>
        </p:nvSpPr>
        <p:spPr>
          <a:xfrm>
            <a:off x="2635628" y="3191788"/>
            <a:ext cx="6317755" cy="1323439"/>
          </a:xfrm>
          <a:prstGeom prst="rect">
            <a:avLst/>
          </a:prstGeom>
          <a:noFill/>
        </p:spPr>
        <p:txBody>
          <a:bodyPr wrap="none" rtlCol="0">
            <a:spAutoFit/>
          </a:bodyPr>
          <a:lstStyle/>
          <a:p>
            <a:r>
              <a:rPr lang="da-DK" sz="4000">
                <a:solidFill>
                  <a:schemeClr val="accent1"/>
                </a:solidFill>
                <a:latin typeface="Raleway" pitchFamily="2" charset="77"/>
              </a:rPr>
              <a:t>EFFEKTIV </a:t>
            </a:r>
            <a:r>
              <a:rPr lang="da-DK" sz="4000">
                <a:solidFill>
                  <a:schemeClr val="accent1"/>
                </a:solidFill>
                <a:latin typeface="Raleway Black" pitchFamily="2" charset="77"/>
              </a:rPr>
              <a:t>BESKYTTELSE </a:t>
            </a:r>
          </a:p>
          <a:p>
            <a:r>
              <a:rPr lang="da-DK" sz="4000">
                <a:solidFill>
                  <a:schemeClr val="accent1"/>
                </a:solidFill>
                <a:latin typeface="Raleway" pitchFamily="2" charset="77"/>
              </a:rPr>
              <a:t>AF RETTIGHEDER</a:t>
            </a:r>
          </a:p>
        </p:txBody>
      </p:sp>
      <p:sp>
        <p:nvSpPr>
          <p:cNvPr id="19" name="Tekstfelt 18">
            <a:extLst>
              <a:ext uri="{FF2B5EF4-FFF2-40B4-BE49-F238E27FC236}">
                <a16:creationId xmlns:a16="http://schemas.microsoft.com/office/drawing/2014/main" id="{750F6C9A-0F60-A543-B9B9-CA23536EA52E}"/>
              </a:ext>
            </a:extLst>
          </p:cNvPr>
          <p:cNvSpPr txBox="1"/>
          <p:nvPr/>
        </p:nvSpPr>
        <p:spPr>
          <a:xfrm>
            <a:off x="10130879" y="1151368"/>
            <a:ext cx="3082980" cy="830997"/>
          </a:xfrm>
          <a:prstGeom prst="rect">
            <a:avLst/>
          </a:prstGeom>
          <a:noFill/>
        </p:spPr>
        <p:txBody>
          <a:bodyPr wrap="square" rtlCol="0">
            <a:spAutoFit/>
          </a:bodyPr>
          <a:lstStyle/>
          <a:p>
            <a:r>
              <a:rPr lang="da-DK" sz="2400">
                <a:solidFill>
                  <a:srgbClr val="BBB9A5"/>
                </a:solidFill>
                <a:latin typeface="Raleway" pitchFamily="2" charset="77"/>
              </a:rPr>
              <a:t>Samfunds </a:t>
            </a:r>
            <a:r>
              <a:rPr lang="da-DK" sz="2400" b="1">
                <a:solidFill>
                  <a:srgbClr val="BBB9A5"/>
                </a:solidFill>
                <a:latin typeface="Raleway Black" pitchFamily="2" charset="77"/>
              </a:rPr>
              <a:t>målsætning</a:t>
            </a:r>
          </a:p>
        </p:txBody>
      </p:sp>
      <p:sp>
        <p:nvSpPr>
          <p:cNvPr id="20" name="Trekant 2">
            <a:extLst>
              <a:ext uri="{FF2B5EF4-FFF2-40B4-BE49-F238E27FC236}">
                <a16:creationId xmlns:a16="http://schemas.microsoft.com/office/drawing/2014/main" id="{3FC1502F-DFD2-454E-BD3D-A5DA3D779BB2}"/>
              </a:ext>
            </a:extLst>
          </p:cNvPr>
          <p:cNvSpPr/>
          <p:nvPr/>
        </p:nvSpPr>
        <p:spPr>
          <a:xfrm>
            <a:off x="10901774" y="6000416"/>
            <a:ext cx="1290226" cy="865534"/>
          </a:xfrm>
          <a:custGeom>
            <a:avLst/>
            <a:gdLst>
              <a:gd name="connsiteX0" fmla="*/ 0 w 9703324"/>
              <a:gd name="connsiteY0" fmla="*/ 3436229 h 3436229"/>
              <a:gd name="connsiteX1" fmla="*/ 4851662 w 9703324"/>
              <a:gd name="connsiteY1" fmla="*/ 0 h 3436229"/>
              <a:gd name="connsiteX2" fmla="*/ 9703324 w 9703324"/>
              <a:gd name="connsiteY2" fmla="*/ 3436229 h 3436229"/>
              <a:gd name="connsiteX3" fmla="*/ 0 w 9703324"/>
              <a:gd name="connsiteY3" fmla="*/ 3436229 h 3436229"/>
              <a:gd name="connsiteX0" fmla="*/ 0 w 9703324"/>
              <a:gd name="connsiteY0" fmla="*/ 6509367 h 6509367"/>
              <a:gd name="connsiteX1" fmla="*/ 9697039 w 9703324"/>
              <a:gd name="connsiteY1" fmla="*/ 0 h 6509367"/>
              <a:gd name="connsiteX2" fmla="*/ 9703324 w 9703324"/>
              <a:gd name="connsiteY2" fmla="*/ 6509367 h 6509367"/>
              <a:gd name="connsiteX3" fmla="*/ 0 w 9703324"/>
              <a:gd name="connsiteY3" fmla="*/ 6509367 h 6509367"/>
            </a:gdLst>
            <a:ahLst/>
            <a:cxnLst>
              <a:cxn ang="0">
                <a:pos x="connsiteX0" y="connsiteY0"/>
              </a:cxn>
              <a:cxn ang="0">
                <a:pos x="connsiteX1" y="connsiteY1"/>
              </a:cxn>
              <a:cxn ang="0">
                <a:pos x="connsiteX2" y="connsiteY2"/>
              </a:cxn>
              <a:cxn ang="0">
                <a:pos x="connsiteX3" y="connsiteY3"/>
              </a:cxn>
            </a:cxnLst>
            <a:rect l="l" t="t" r="r" b="b"/>
            <a:pathLst>
              <a:path w="9703324" h="6509367">
                <a:moveTo>
                  <a:pt x="0" y="6509367"/>
                </a:moveTo>
                <a:lnTo>
                  <a:pt x="9697039" y="0"/>
                </a:lnTo>
                <a:lnTo>
                  <a:pt x="9703324" y="6509367"/>
                </a:lnTo>
                <a:lnTo>
                  <a:pt x="0" y="6509367"/>
                </a:lnTo>
                <a:close/>
              </a:path>
            </a:pathLst>
          </a:custGeom>
          <a:solidFill>
            <a:srgbClr val="264D5B"/>
          </a:solidFill>
          <a:ln>
            <a:solidFill>
              <a:srgbClr val="264D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Pladsholder til dato 2">
            <a:extLst>
              <a:ext uri="{FF2B5EF4-FFF2-40B4-BE49-F238E27FC236}">
                <a16:creationId xmlns:a16="http://schemas.microsoft.com/office/drawing/2014/main" id="{C99E7D78-9044-D54D-8DE8-7BD9EF3CB036}"/>
              </a:ext>
            </a:extLst>
          </p:cNvPr>
          <p:cNvSpPr>
            <a:spLocks noGrp="1"/>
          </p:cNvSpPr>
          <p:nvPr>
            <p:ph type="dt" sz="half" idx="10"/>
          </p:nvPr>
        </p:nvSpPr>
        <p:spPr/>
        <p:txBody>
          <a:bodyPr/>
          <a:lstStyle/>
          <a:p>
            <a:fld id="{E7C0FDD3-7F91-8E4C-A78E-9D076CCBFF8C}" type="datetimeFigureOut">
              <a:rPr lang="da-DK" smtClean="0"/>
              <a:t>29.04.2024</a:t>
            </a:fld>
            <a:endParaRPr lang="da-DK"/>
          </a:p>
        </p:txBody>
      </p:sp>
      <p:sp>
        <p:nvSpPr>
          <p:cNvPr id="4" name="Pladsholder til slidenummer 3">
            <a:extLst>
              <a:ext uri="{FF2B5EF4-FFF2-40B4-BE49-F238E27FC236}">
                <a16:creationId xmlns:a16="http://schemas.microsoft.com/office/drawing/2014/main" id="{62CEAF14-F182-364E-9822-866B3F17E579}"/>
              </a:ext>
            </a:extLst>
          </p:cNvPr>
          <p:cNvSpPr>
            <a:spLocks noGrp="1"/>
          </p:cNvSpPr>
          <p:nvPr>
            <p:ph type="sldNum" sz="quarter" idx="11"/>
          </p:nvPr>
        </p:nvSpPr>
        <p:spPr/>
        <p:txBody>
          <a:bodyPr/>
          <a:lstStyle/>
          <a:p>
            <a:fld id="{4CAE7064-8F39-1B44-A3EE-4608F6ADFAD8}" type="slidenum">
              <a:rPr lang="da-DK" smtClean="0"/>
              <a:t>‹nr.›</a:t>
            </a:fld>
            <a:endParaRPr lang="da-DK"/>
          </a:p>
        </p:txBody>
      </p:sp>
      <p:sp>
        <p:nvSpPr>
          <p:cNvPr id="5" name="Pladsholder til sidefod 4">
            <a:extLst>
              <a:ext uri="{FF2B5EF4-FFF2-40B4-BE49-F238E27FC236}">
                <a16:creationId xmlns:a16="http://schemas.microsoft.com/office/drawing/2014/main" id="{A4027427-9C61-1C4A-B342-58F2BEC93A89}"/>
              </a:ext>
            </a:extLst>
          </p:cNvPr>
          <p:cNvSpPr>
            <a:spLocks noGrp="1"/>
          </p:cNvSpPr>
          <p:nvPr>
            <p:ph type="ftr" sz="quarter" idx="12"/>
          </p:nvPr>
        </p:nvSpPr>
        <p:spPr/>
        <p:txBody>
          <a:bodyPr/>
          <a:lstStyle/>
          <a:p>
            <a:endParaRPr lang="da-DK"/>
          </a:p>
        </p:txBody>
      </p:sp>
    </p:spTree>
    <p:extLst>
      <p:ext uri="{BB962C8B-B14F-4D97-AF65-F5344CB8AC3E}">
        <p14:creationId xmlns:p14="http://schemas.microsoft.com/office/powerpoint/2010/main" val="389658243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1+#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1+#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1+#ppt_w/2"/>
                                          </p:val>
                                        </p:tav>
                                        <p:tav tm="100000">
                                          <p:val>
                                            <p:strVal val="#ppt_x"/>
                                          </p:val>
                                        </p:tav>
                                      </p:tavLst>
                                    </p:anim>
                                    <p:anim calcmode="lin" valueType="num">
                                      <p:cBhvr additive="base">
                                        <p:cTn id="26" dur="500" fill="hold"/>
                                        <p:tgtEl>
                                          <p:spTgt spid="6"/>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1+#ppt_w/2"/>
                                          </p:val>
                                        </p:tav>
                                        <p:tav tm="100000">
                                          <p:val>
                                            <p:strVal val="#ppt_x"/>
                                          </p:val>
                                        </p:tav>
                                      </p:tavLst>
                                    </p:anim>
                                    <p:anim calcmode="lin" valueType="num">
                                      <p:cBhvr additive="base">
                                        <p:cTn id="30" dur="500" fill="hold"/>
                                        <p:tgtEl>
                                          <p:spTgt spid="19"/>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1+#ppt_w/2"/>
                                          </p:val>
                                        </p:tav>
                                        <p:tav tm="100000">
                                          <p:val>
                                            <p:strVal val="#ppt_x"/>
                                          </p:val>
                                        </p:tav>
                                      </p:tavLst>
                                    </p:anim>
                                    <p:anim calcmode="lin" valueType="num">
                                      <p:cBhvr additive="base">
                                        <p:cTn id="34" dur="500" fill="hold"/>
                                        <p:tgtEl>
                                          <p:spTgt spid="12"/>
                                        </p:tgtEl>
                                        <p:attrNameLst>
                                          <p:attrName>ppt_y</p:attrName>
                                        </p:attrNameLst>
                                      </p:cBhvr>
                                      <p:tavLst>
                                        <p:tav tm="0">
                                          <p:val>
                                            <p:strVal val="#ppt_y"/>
                                          </p:val>
                                        </p:tav>
                                        <p:tav tm="100000">
                                          <p:val>
                                            <p:strVal val="#ppt_y"/>
                                          </p:val>
                                        </p:tav>
                                      </p:tavLst>
                                    </p:anim>
                                  </p:childTnLst>
                                </p:cTn>
                              </p:par>
                              <p:par>
                                <p:cTn id="35" presetID="2" presetClass="entr" presetSubtype="2"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1+#ppt_w/2"/>
                                          </p:val>
                                        </p:tav>
                                        <p:tav tm="100000">
                                          <p:val>
                                            <p:strVal val="#ppt_x"/>
                                          </p:val>
                                        </p:tav>
                                      </p:tavLst>
                                    </p:anim>
                                    <p:anim calcmode="lin" valueType="num">
                                      <p:cBhvr additive="base">
                                        <p:cTn id="38"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P spid="12" grpId="0"/>
      <p:bldP spid="13" grpId="0" animBg="1"/>
      <p:bldP spid="17" grpId="0" animBg="1"/>
      <p:bldP spid="19" grpId="0"/>
    </p:bld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3_Brugerdefineret layout">
    <p:spTree>
      <p:nvGrpSpPr>
        <p:cNvPr id="1" name=""/>
        <p:cNvGrpSpPr/>
        <p:nvPr/>
      </p:nvGrpSpPr>
      <p:grpSpPr>
        <a:xfrm>
          <a:off x="0" y="0"/>
          <a:ext cx="0" cy="0"/>
          <a:chOff x="0" y="0"/>
          <a:chExt cx="0" cy="0"/>
        </a:xfrm>
      </p:grpSpPr>
      <p:sp>
        <p:nvSpPr>
          <p:cNvPr id="6" name="Tekstfelt 5">
            <a:extLst>
              <a:ext uri="{FF2B5EF4-FFF2-40B4-BE49-F238E27FC236}">
                <a16:creationId xmlns:a16="http://schemas.microsoft.com/office/drawing/2014/main" id="{37E2F7D3-5CCF-A14A-98C5-A7D267C1A165}"/>
              </a:ext>
            </a:extLst>
          </p:cNvPr>
          <p:cNvSpPr txBox="1"/>
          <p:nvPr/>
        </p:nvSpPr>
        <p:spPr>
          <a:xfrm>
            <a:off x="10610218" y="3419021"/>
            <a:ext cx="1665277" cy="830997"/>
          </a:xfrm>
          <a:prstGeom prst="rect">
            <a:avLst/>
          </a:prstGeom>
          <a:noFill/>
        </p:spPr>
        <p:txBody>
          <a:bodyPr wrap="square" rtlCol="0">
            <a:spAutoFit/>
          </a:bodyPr>
          <a:lstStyle/>
          <a:p>
            <a:pPr algn="ctr"/>
            <a:endParaRPr lang="da-DK" sz="1600">
              <a:solidFill>
                <a:schemeClr val="accent3"/>
              </a:solidFill>
              <a:latin typeface="Raleway" pitchFamily="2" charset="77"/>
            </a:endParaRPr>
          </a:p>
          <a:p>
            <a:pPr algn="ctr"/>
            <a:r>
              <a:rPr lang="da-DK" sz="1600">
                <a:solidFill>
                  <a:schemeClr val="accent3"/>
                </a:solidFill>
                <a:latin typeface="Raleway" pitchFamily="2" charset="77"/>
              </a:rPr>
              <a:t>Et</a:t>
            </a:r>
            <a:r>
              <a:rPr lang="da-DK" sz="1600" b="1">
                <a:solidFill>
                  <a:schemeClr val="accent3"/>
                </a:solidFill>
                <a:latin typeface="Raleway Black" pitchFamily="2" charset="77"/>
              </a:rPr>
              <a:t> reguleret</a:t>
            </a:r>
            <a:r>
              <a:rPr lang="da-DK" sz="1600">
                <a:solidFill>
                  <a:schemeClr val="accent3"/>
                </a:solidFill>
                <a:latin typeface="Raleway" pitchFamily="2" charset="77"/>
              </a:rPr>
              <a:t> internet</a:t>
            </a:r>
          </a:p>
        </p:txBody>
      </p:sp>
      <p:pic>
        <p:nvPicPr>
          <p:cNvPr id="7" name="Grafik 6" descr="Hammer med massiv udfyldning">
            <a:extLst>
              <a:ext uri="{FF2B5EF4-FFF2-40B4-BE49-F238E27FC236}">
                <a16:creationId xmlns:a16="http://schemas.microsoft.com/office/drawing/2014/main" id="{49A5D86E-666E-A944-BACA-529CEA64E1C7}"/>
              </a:ext>
            </a:extLst>
          </p:cNvPr>
          <p:cNvPicPr>
            <a:picLocks noChangeAspect="1"/>
          </p:cNvPicPr>
          <p:nvPr/>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8875" b="22524"/>
          <a:stretch/>
        </p:blipFill>
        <p:spPr>
          <a:xfrm>
            <a:off x="10831356" y="2325191"/>
            <a:ext cx="1405497" cy="1342269"/>
          </a:xfrm>
          <a:prstGeom prst="rect">
            <a:avLst/>
          </a:prstGeom>
        </p:spPr>
      </p:pic>
      <p:sp>
        <p:nvSpPr>
          <p:cNvPr id="8" name="Kløftet højrepil 39">
            <a:extLst>
              <a:ext uri="{FF2B5EF4-FFF2-40B4-BE49-F238E27FC236}">
                <a16:creationId xmlns:a16="http://schemas.microsoft.com/office/drawing/2014/main" id="{7B337F10-113D-FE46-A53D-4A5004BA90EC}"/>
              </a:ext>
            </a:extLst>
          </p:cNvPr>
          <p:cNvSpPr/>
          <p:nvPr/>
        </p:nvSpPr>
        <p:spPr>
          <a:xfrm>
            <a:off x="-226121" y="73041"/>
            <a:ext cx="11062837" cy="6000146"/>
          </a:xfrm>
          <a:custGeom>
            <a:avLst/>
            <a:gdLst>
              <a:gd name="connsiteX0" fmla="*/ 0 w 12643046"/>
              <a:gd name="connsiteY0" fmla="*/ 1500037 h 6000146"/>
              <a:gd name="connsiteX1" fmla="*/ 9642973 w 12643046"/>
              <a:gd name="connsiteY1" fmla="*/ 1500037 h 6000146"/>
              <a:gd name="connsiteX2" fmla="*/ 9642973 w 12643046"/>
              <a:gd name="connsiteY2" fmla="*/ 0 h 6000146"/>
              <a:gd name="connsiteX3" fmla="*/ 12643046 w 12643046"/>
              <a:gd name="connsiteY3" fmla="*/ 3000073 h 6000146"/>
              <a:gd name="connsiteX4" fmla="*/ 9642973 w 12643046"/>
              <a:gd name="connsiteY4" fmla="*/ 6000146 h 6000146"/>
              <a:gd name="connsiteX5" fmla="*/ 9642973 w 12643046"/>
              <a:gd name="connsiteY5" fmla="*/ 4500110 h 6000146"/>
              <a:gd name="connsiteX6" fmla="*/ 0 w 12643046"/>
              <a:gd name="connsiteY6" fmla="*/ 4500110 h 6000146"/>
              <a:gd name="connsiteX7" fmla="*/ 1500037 w 12643046"/>
              <a:gd name="connsiteY7" fmla="*/ 3000073 h 6000146"/>
              <a:gd name="connsiteX8" fmla="*/ 0 w 12643046"/>
              <a:gd name="connsiteY8" fmla="*/ 1500037 h 6000146"/>
              <a:gd name="connsiteX0" fmla="*/ 0 w 12643046"/>
              <a:gd name="connsiteY0" fmla="*/ 1500037 h 6000146"/>
              <a:gd name="connsiteX1" fmla="*/ 9642973 w 12643046"/>
              <a:gd name="connsiteY1" fmla="*/ 1500037 h 6000146"/>
              <a:gd name="connsiteX2" fmla="*/ 9642973 w 12643046"/>
              <a:gd name="connsiteY2" fmla="*/ 0 h 6000146"/>
              <a:gd name="connsiteX3" fmla="*/ 12643046 w 12643046"/>
              <a:gd name="connsiteY3" fmla="*/ 3000073 h 6000146"/>
              <a:gd name="connsiteX4" fmla="*/ 9642973 w 12643046"/>
              <a:gd name="connsiteY4" fmla="*/ 6000146 h 6000146"/>
              <a:gd name="connsiteX5" fmla="*/ 9642973 w 12643046"/>
              <a:gd name="connsiteY5" fmla="*/ 4500110 h 6000146"/>
              <a:gd name="connsiteX6" fmla="*/ 0 w 12643046"/>
              <a:gd name="connsiteY6" fmla="*/ 4500110 h 6000146"/>
              <a:gd name="connsiteX7" fmla="*/ 7414 w 12643046"/>
              <a:gd name="connsiteY7" fmla="*/ 2919391 h 6000146"/>
              <a:gd name="connsiteX8" fmla="*/ 0 w 12643046"/>
              <a:gd name="connsiteY8" fmla="*/ 1500037 h 6000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43046" h="6000146">
                <a:moveTo>
                  <a:pt x="0" y="1500037"/>
                </a:moveTo>
                <a:lnTo>
                  <a:pt x="9642973" y="1500037"/>
                </a:lnTo>
                <a:lnTo>
                  <a:pt x="9642973" y="0"/>
                </a:lnTo>
                <a:lnTo>
                  <a:pt x="12643046" y="3000073"/>
                </a:lnTo>
                <a:lnTo>
                  <a:pt x="9642973" y="6000146"/>
                </a:lnTo>
                <a:lnTo>
                  <a:pt x="9642973" y="4500110"/>
                </a:lnTo>
                <a:lnTo>
                  <a:pt x="0" y="4500110"/>
                </a:lnTo>
                <a:cubicBezTo>
                  <a:pt x="2471" y="3973204"/>
                  <a:pt x="4943" y="3446297"/>
                  <a:pt x="7414" y="2919391"/>
                </a:cubicBezTo>
                <a:cubicBezTo>
                  <a:pt x="4943" y="2446273"/>
                  <a:pt x="2471" y="1973155"/>
                  <a:pt x="0" y="1500037"/>
                </a:cubicBezTo>
                <a:close/>
              </a:path>
            </a:pathLst>
          </a:custGeom>
          <a:solidFill>
            <a:schemeClr val="accent1"/>
          </a:solidFill>
          <a:ln>
            <a:solidFill>
              <a:srgbClr val="F1ECD2"/>
            </a:solidFill>
          </a:ln>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endParaRPr lang="da-DK"/>
          </a:p>
        </p:txBody>
      </p:sp>
      <p:sp>
        <p:nvSpPr>
          <p:cNvPr id="9" name="Kløftet højrepil 9">
            <a:extLst>
              <a:ext uri="{FF2B5EF4-FFF2-40B4-BE49-F238E27FC236}">
                <a16:creationId xmlns:a16="http://schemas.microsoft.com/office/drawing/2014/main" id="{0614AABE-489F-7B4F-B130-A5E1D206FD29}"/>
              </a:ext>
            </a:extLst>
          </p:cNvPr>
          <p:cNvSpPr/>
          <p:nvPr/>
        </p:nvSpPr>
        <p:spPr>
          <a:xfrm>
            <a:off x="-322729" y="834446"/>
            <a:ext cx="10932947" cy="6000146"/>
          </a:xfrm>
          <a:custGeom>
            <a:avLst/>
            <a:gdLst>
              <a:gd name="connsiteX0" fmla="*/ 0 w 12643046"/>
              <a:gd name="connsiteY0" fmla="*/ 1500037 h 6000146"/>
              <a:gd name="connsiteX1" fmla="*/ 9642973 w 12643046"/>
              <a:gd name="connsiteY1" fmla="*/ 1500037 h 6000146"/>
              <a:gd name="connsiteX2" fmla="*/ 9642973 w 12643046"/>
              <a:gd name="connsiteY2" fmla="*/ 0 h 6000146"/>
              <a:gd name="connsiteX3" fmla="*/ 12643046 w 12643046"/>
              <a:gd name="connsiteY3" fmla="*/ 3000073 h 6000146"/>
              <a:gd name="connsiteX4" fmla="*/ 9642973 w 12643046"/>
              <a:gd name="connsiteY4" fmla="*/ 6000146 h 6000146"/>
              <a:gd name="connsiteX5" fmla="*/ 9642973 w 12643046"/>
              <a:gd name="connsiteY5" fmla="*/ 4500110 h 6000146"/>
              <a:gd name="connsiteX6" fmla="*/ 0 w 12643046"/>
              <a:gd name="connsiteY6" fmla="*/ 4500110 h 6000146"/>
              <a:gd name="connsiteX7" fmla="*/ 1500037 w 12643046"/>
              <a:gd name="connsiteY7" fmla="*/ 3000073 h 6000146"/>
              <a:gd name="connsiteX8" fmla="*/ 0 w 12643046"/>
              <a:gd name="connsiteY8" fmla="*/ 1500037 h 6000146"/>
              <a:gd name="connsiteX0" fmla="*/ 6034 w 12649080"/>
              <a:gd name="connsiteY0" fmla="*/ 1500037 h 6000146"/>
              <a:gd name="connsiteX1" fmla="*/ 9649007 w 12649080"/>
              <a:gd name="connsiteY1" fmla="*/ 1500037 h 6000146"/>
              <a:gd name="connsiteX2" fmla="*/ 9649007 w 12649080"/>
              <a:gd name="connsiteY2" fmla="*/ 0 h 6000146"/>
              <a:gd name="connsiteX3" fmla="*/ 12649080 w 12649080"/>
              <a:gd name="connsiteY3" fmla="*/ 3000073 h 6000146"/>
              <a:gd name="connsiteX4" fmla="*/ 9649007 w 12649080"/>
              <a:gd name="connsiteY4" fmla="*/ 6000146 h 6000146"/>
              <a:gd name="connsiteX5" fmla="*/ 9649007 w 12649080"/>
              <a:gd name="connsiteY5" fmla="*/ 4500110 h 6000146"/>
              <a:gd name="connsiteX6" fmla="*/ 6034 w 12649080"/>
              <a:gd name="connsiteY6" fmla="*/ 4500110 h 6000146"/>
              <a:gd name="connsiteX7" fmla="*/ 0 w 12649080"/>
              <a:gd name="connsiteY7" fmla="*/ 2973179 h 6000146"/>
              <a:gd name="connsiteX8" fmla="*/ 6034 w 12649080"/>
              <a:gd name="connsiteY8" fmla="*/ 1500037 h 6000146"/>
              <a:gd name="connsiteX0" fmla="*/ 239 w 12643285"/>
              <a:gd name="connsiteY0" fmla="*/ 1500037 h 6000146"/>
              <a:gd name="connsiteX1" fmla="*/ 9643212 w 12643285"/>
              <a:gd name="connsiteY1" fmla="*/ 1500037 h 6000146"/>
              <a:gd name="connsiteX2" fmla="*/ 9643212 w 12643285"/>
              <a:gd name="connsiteY2" fmla="*/ 0 h 6000146"/>
              <a:gd name="connsiteX3" fmla="*/ 12643285 w 12643285"/>
              <a:gd name="connsiteY3" fmla="*/ 3000073 h 6000146"/>
              <a:gd name="connsiteX4" fmla="*/ 9643212 w 12643285"/>
              <a:gd name="connsiteY4" fmla="*/ 6000146 h 6000146"/>
              <a:gd name="connsiteX5" fmla="*/ 9643212 w 12643285"/>
              <a:gd name="connsiteY5" fmla="*/ 4500110 h 6000146"/>
              <a:gd name="connsiteX6" fmla="*/ 239 w 12643285"/>
              <a:gd name="connsiteY6" fmla="*/ 4500110 h 6000146"/>
              <a:gd name="connsiteX7" fmla="*/ 7652 w 12643285"/>
              <a:gd name="connsiteY7" fmla="*/ 2986626 h 6000146"/>
              <a:gd name="connsiteX8" fmla="*/ 239 w 12643285"/>
              <a:gd name="connsiteY8" fmla="*/ 1500037 h 6000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43285" h="6000146">
                <a:moveTo>
                  <a:pt x="239" y="1500037"/>
                </a:moveTo>
                <a:lnTo>
                  <a:pt x="9643212" y="1500037"/>
                </a:lnTo>
                <a:lnTo>
                  <a:pt x="9643212" y="0"/>
                </a:lnTo>
                <a:lnTo>
                  <a:pt x="12643285" y="3000073"/>
                </a:lnTo>
                <a:lnTo>
                  <a:pt x="9643212" y="6000146"/>
                </a:lnTo>
                <a:lnTo>
                  <a:pt x="9643212" y="4500110"/>
                </a:lnTo>
                <a:lnTo>
                  <a:pt x="239" y="4500110"/>
                </a:lnTo>
                <a:cubicBezTo>
                  <a:pt x="-1772" y="3991133"/>
                  <a:pt x="9663" y="3495603"/>
                  <a:pt x="7652" y="2986626"/>
                </a:cubicBezTo>
                <a:cubicBezTo>
                  <a:pt x="9663" y="2495579"/>
                  <a:pt x="-1772" y="1991084"/>
                  <a:pt x="239" y="1500037"/>
                </a:cubicBezTo>
                <a:close/>
              </a:path>
            </a:pathLst>
          </a:custGeom>
          <a:solidFill>
            <a:schemeClr val="accent3"/>
          </a:solidFill>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endParaRPr lang="da-DK"/>
          </a:p>
        </p:txBody>
      </p:sp>
      <p:sp>
        <p:nvSpPr>
          <p:cNvPr id="10" name="Tekstfelt 9">
            <a:extLst>
              <a:ext uri="{FF2B5EF4-FFF2-40B4-BE49-F238E27FC236}">
                <a16:creationId xmlns:a16="http://schemas.microsoft.com/office/drawing/2014/main" id="{55A7715F-6DF3-9649-896D-04D3A817C787}"/>
              </a:ext>
            </a:extLst>
          </p:cNvPr>
          <p:cNvSpPr txBox="1"/>
          <p:nvPr/>
        </p:nvSpPr>
        <p:spPr>
          <a:xfrm>
            <a:off x="591454" y="325726"/>
            <a:ext cx="7777114" cy="1323439"/>
          </a:xfrm>
          <a:prstGeom prst="rect">
            <a:avLst/>
          </a:prstGeom>
          <a:noFill/>
        </p:spPr>
        <p:txBody>
          <a:bodyPr wrap="square" rtlCol="0">
            <a:spAutoFit/>
          </a:bodyPr>
          <a:lstStyle>
            <a:defPPr>
              <a:defRPr lang="en-US"/>
            </a:defPPr>
            <a:lvl1pPr>
              <a:defRPr sz="4000">
                <a:solidFill>
                  <a:srgbClr val="5A5A5A"/>
                </a:solidFill>
                <a:latin typeface="Raleway Light" panose="020B0403030101060003" pitchFamily="34" charset="77"/>
              </a:defRPr>
            </a:lvl1pPr>
          </a:lstStyle>
          <a:p>
            <a:r>
              <a:rPr lang="en-GB"/>
              <a:t>STRATEGISKE </a:t>
            </a:r>
          </a:p>
          <a:p>
            <a:r>
              <a:rPr lang="en-GB"/>
              <a:t>FOKUSPUNKTER 2021-23</a:t>
            </a:r>
          </a:p>
        </p:txBody>
      </p:sp>
      <p:sp>
        <p:nvSpPr>
          <p:cNvPr id="11" name="Tekstfelt 10">
            <a:extLst>
              <a:ext uri="{FF2B5EF4-FFF2-40B4-BE49-F238E27FC236}">
                <a16:creationId xmlns:a16="http://schemas.microsoft.com/office/drawing/2014/main" id="{BCE3569A-5BB0-FE41-9295-03070B44E1D3}"/>
              </a:ext>
            </a:extLst>
          </p:cNvPr>
          <p:cNvSpPr txBox="1"/>
          <p:nvPr/>
        </p:nvSpPr>
        <p:spPr>
          <a:xfrm>
            <a:off x="673352" y="4150030"/>
            <a:ext cx="929742" cy="276999"/>
          </a:xfrm>
          <a:prstGeom prst="rect">
            <a:avLst/>
          </a:prstGeom>
          <a:noFill/>
        </p:spPr>
        <p:txBody>
          <a:bodyPr wrap="none" lIns="0" tIns="0" rIns="0" bIns="0" rtlCol="0">
            <a:spAutoFit/>
          </a:bodyPr>
          <a:lstStyle/>
          <a:p>
            <a:r>
              <a:rPr lang="da-DK" b="1">
                <a:solidFill>
                  <a:schemeClr val="accent1"/>
                </a:solidFill>
                <a:effectLst>
                  <a:glow rad="63500">
                    <a:schemeClr val="accent3">
                      <a:alpha val="50000"/>
                    </a:schemeClr>
                  </a:glow>
                </a:effectLst>
                <a:latin typeface="Raleway Black" pitchFamily="2" charset="77"/>
              </a:rPr>
              <a:t>Agenda </a:t>
            </a:r>
          </a:p>
        </p:txBody>
      </p:sp>
      <p:sp>
        <p:nvSpPr>
          <p:cNvPr id="12" name="Tekstfelt 11">
            <a:extLst>
              <a:ext uri="{FF2B5EF4-FFF2-40B4-BE49-F238E27FC236}">
                <a16:creationId xmlns:a16="http://schemas.microsoft.com/office/drawing/2014/main" id="{5AB3C2BC-3380-EF48-885D-107D8FD00F6A}"/>
              </a:ext>
            </a:extLst>
          </p:cNvPr>
          <p:cNvSpPr txBox="1"/>
          <p:nvPr/>
        </p:nvSpPr>
        <p:spPr>
          <a:xfrm>
            <a:off x="1978336" y="4032414"/>
            <a:ext cx="1468351" cy="553998"/>
          </a:xfrm>
          <a:prstGeom prst="rect">
            <a:avLst/>
          </a:prstGeom>
          <a:noFill/>
        </p:spPr>
        <p:txBody>
          <a:bodyPr wrap="none" lIns="0" tIns="0" rIns="0" bIns="0" rtlCol="0">
            <a:spAutoFit/>
          </a:bodyPr>
          <a:lstStyle/>
          <a:p>
            <a:pPr algn="ctr"/>
            <a:r>
              <a:rPr lang="da-DK" b="1">
                <a:solidFill>
                  <a:schemeClr val="accent1"/>
                </a:solidFill>
                <a:effectLst>
                  <a:glow rad="63500">
                    <a:schemeClr val="accent3">
                      <a:alpha val="50000"/>
                    </a:schemeClr>
                  </a:glow>
                </a:effectLst>
                <a:latin typeface="Raleway Black" pitchFamily="2" charset="77"/>
              </a:rPr>
              <a:t>Beskyttelses</a:t>
            </a:r>
          </a:p>
          <a:p>
            <a:pPr algn="ctr"/>
            <a:r>
              <a:rPr lang="da-DK" b="1">
                <a:solidFill>
                  <a:schemeClr val="accent1"/>
                </a:solidFill>
                <a:effectLst>
                  <a:glow rad="63500">
                    <a:schemeClr val="accent3">
                      <a:alpha val="50000"/>
                    </a:schemeClr>
                  </a:glow>
                </a:effectLst>
                <a:latin typeface="Raleway Black" pitchFamily="2" charset="77"/>
              </a:rPr>
              <a:t>aktiviteter </a:t>
            </a:r>
          </a:p>
        </p:txBody>
      </p:sp>
      <p:sp>
        <p:nvSpPr>
          <p:cNvPr id="13" name="Tekstfelt 12">
            <a:extLst>
              <a:ext uri="{FF2B5EF4-FFF2-40B4-BE49-F238E27FC236}">
                <a16:creationId xmlns:a16="http://schemas.microsoft.com/office/drawing/2014/main" id="{F593E9D0-F2ED-BC43-8DAA-56641B707A9F}"/>
              </a:ext>
            </a:extLst>
          </p:cNvPr>
          <p:cNvSpPr txBox="1"/>
          <p:nvPr/>
        </p:nvSpPr>
        <p:spPr>
          <a:xfrm>
            <a:off x="3681485" y="4152463"/>
            <a:ext cx="1275990" cy="276999"/>
          </a:xfrm>
          <a:prstGeom prst="rect">
            <a:avLst/>
          </a:prstGeom>
          <a:noFill/>
        </p:spPr>
        <p:txBody>
          <a:bodyPr wrap="none" lIns="0" tIns="0" rIns="0" bIns="0" rtlCol="0">
            <a:spAutoFit/>
          </a:bodyPr>
          <a:lstStyle/>
          <a:p>
            <a:r>
              <a:rPr lang="da-DK" b="1">
                <a:solidFill>
                  <a:schemeClr val="accent1"/>
                </a:solidFill>
                <a:effectLst>
                  <a:glow rad="63500">
                    <a:schemeClr val="accent3">
                      <a:alpha val="50000"/>
                    </a:schemeClr>
                  </a:glow>
                </a:effectLst>
                <a:latin typeface="Raleway Black" pitchFamily="2" charset="77"/>
              </a:rPr>
              <a:t>Bevægelse</a:t>
            </a:r>
          </a:p>
        </p:txBody>
      </p:sp>
      <p:sp>
        <p:nvSpPr>
          <p:cNvPr id="14" name="Tekstfelt 13">
            <a:extLst>
              <a:ext uri="{FF2B5EF4-FFF2-40B4-BE49-F238E27FC236}">
                <a16:creationId xmlns:a16="http://schemas.microsoft.com/office/drawing/2014/main" id="{DEE7C270-C7A7-A743-AC4D-3471887DB755}"/>
              </a:ext>
            </a:extLst>
          </p:cNvPr>
          <p:cNvSpPr txBox="1"/>
          <p:nvPr/>
        </p:nvSpPr>
        <p:spPr>
          <a:xfrm>
            <a:off x="5591749" y="4157299"/>
            <a:ext cx="658835" cy="276999"/>
          </a:xfrm>
          <a:prstGeom prst="rect">
            <a:avLst/>
          </a:prstGeom>
          <a:noFill/>
        </p:spPr>
        <p:txBody>
          <a:bodyPr wrap="none" lIns="0" tIns="0" rIns="0" bIns="0" rtlCol="0">
            <a:spAutoFit/>
          </a:bodyPr>
          <a:lstStyle/>
          <a:p>
            <a:r>
              <a:rPr lang="da-DK" b="1">
                <a:solidFill>
                  <a:schemeClr val="accent1"/>
                </a:solidFill>
                <a:effectLst>
                  <a:glow rad="63500">
                    <a:schemeClr val="accent3">
                      <a:alpha val="50000"/>
                    </a:schemeClr>
                  </a:glow>
                </a:effectLst>
                <a:latin typeface="Raleway Black" pitchFamily="2" charset="77"/>
              </a:rPr>
              <a:t>Viden</a:t>
            </a:r>
          </a:p>
        </p:txBody>
      </p:sp>
      <p:sp>
        <p:nvSpPr>
          <p:cNvPr id="15" name="Tekstfelt 14">
            <a:extLst>
              <a:ext uri="{FF2B5EF4-FFF2-40B4-BE49-F238E27FC236}">
                <a16:creationId xmlns:a16="http://schemas.microsoft.com/office/drawing/2014/main" id="{5AAC5F34-5DC5-4D48-91BC-9F1E120ED8C9}"/>
              </a:ext>
            </a:extLst>
          </p:cNvPr>
          <p:cNvSpPr txBox="1"/>
          <p:nvPr/>
        </p:nvSpPr>
        <p:spPr>
          <a:xfrm>
            <a:off x="6629096" y="4043029"/>
            <a:ext cx="1793761" cy="553998"/>
          </a:xfrm>
          <a:prstGeom prst="rect">
            <a:avLst/>
          </a:prstGeom>
          <a:noFill/>
        </p:spPr>
        <p:txBody>
          <a:bodyPr wrap="none" lIns="0" tIns="0" rIns="0" bIns="0" rtlCol="0">
            <a:spAutoFit/>
          </a:bodyPr>
          <a:lstStyle/>
          <a:p>
            <a:pPr algn="ctr"/>
            <a:r>
              <a:rPr lang="da-DK" b="1">
                <a:solidFill>
                  <a:schemeClr val="accent1"/>
                </a:solidFill>
                <a:effectLst>
                  <a:glow rad="63500">
                    <a:schemeClr val="accent3">
                      <a:alpha val="50000"/>
                    </a:schemeClr>
                  </a:glow>
                </a:effectLst>
                <a:latin typeface="Raleway Black" pitchFamily="2" charset="77"/>
              </a:rPr>
              <a:t>Udvikling af</a:t>
            </a:r>
          </a:p>
          <a:p>
            <a:pPr algn="ctr"/>
            <a:r>
              <a:rPr lang="da-DK" b="1">
                <a:solidFill>
                  <a:schemeClr val="accent1"/>
                </a:solidFill>
                <a:effectLst>
                  <a:glow rad="63500">
                    <a:schemeClr val="accent3">
                      <a:alpha val="50000"/>
                    </a:schemeClr>
                  </a:glow>
                </a:effectLst>
                <a:latin typeface="Raleway Black" pitchFamily="2" charset="77"/>
              </a:rPr>
              <a:t>retsbeskyttelse</a:t>
            </a:r>
          </a:p>
        </p:txBody>
      </p:sp>
      <p:pic>
        <p:nvPicPr>
          <p:cNvPr id="16" name="Grafik 15" descr="Gruppe af mænd med massiv udfyldning">
            <a:extLst>
              <a:ext uri="{FF2B5EF4-FFF2-40B4-BE49-F238E27FC236}">
                <a16:creationId xmlns:a16="http://schemas.microsoft.com/office/drawing/2014/main" id="{C9A944D1-B9AB-5444-B2A3-EAE76AFAE60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49496" y="3111470"/>
            <a:ext cx="914400" cy="914400"/>
          </a:xfrm>
          <a:prstGeom prst="rect">
            <a:avLst/>
          </a:prstGeom>
        </p:spPr>
      </p:pic>
      <p:pic>
        <p:nvPicPr>
          <p:cNvPr id="17" name="Grafik 16" descr="Bank med massiv udfyldning">
            <a:extLst>
              <a:ext uri="{FF2B5EF4-FFF2-40B4-BE49-F238E27FC236}">
                <a16:creationId xmlns:a16="http://schemas.microsoft.com/office/drawing/2014/main" id="{09FC9348-0DAA-024B-8A72-0EEF24A02DF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081247" y="3116216"/>
            <a:ext cx="914400" cy="914400"/>
          </a:xfrm>
          <a:prstGeom prst="rect">
            <a:avLst/>
          </a:prstGeom>
        </p:spPr>
      </p:pic>
      <p:pic>
        <p:nvPicPr>
          <p:cNvPr id="18" name="Grafik 17" descr="Megafon1 med massiv udfyldning">
            <a:extLst>
              <a:ext uri="{FF2B5EF4-FFF2-40B4-BE49-F238E27FC236}">
                <a16:creationId xmlns:a16="http://schemas.microsoft.com/office/drawing/2014/main" id="{27AAA38B-EF4C-8E41-992A-2BFAB5A4D84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1426299">
            <a:off x="615460" y="3065213"/>
            <a:ext cx="975262" cy="975262"/>
          </a:xfrm>
          <a:prstGeom prst="rect">
            <a:avLst/>
          </a:prstGeom>
        </p:spPr>
      </p:pic>
      <p:pic>
        <p:nvPicPr>
          <p:cNvPr id="19" name="Grafik 18" descr="Hjerne med massiv udfyldning">
            <a:extLst>
              <a:ext uri="{FF2B5EF4-FFF2-40B4-BE49-F238E27FC236}">
                <a16:creationId xmlns:a16="http://schemas.microsoft.com/office/drawing/2014/main" id="{266E8DE6-1442-7244-8142-EF1E0BC304D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5421292" y="3135940"/>
            <a:ext cx="914400" cy="914400"/>
          </a:xfrm>
          <a:prstGeom prst="rect">
            <a:avLst/>
          </a:prstGeom>
        </p:spPr>
      </p:pic>
      <p:pic>
        <p:nvPicPr>
          <p:cNvPr id="20" name="Grafik 19" descr="Værktøj til minearbejde med massiv udfyldning">
            <a:extLst>
              <a:ext uri="{FF2B5EF4-FFF2-40B4-BE49-F238E27FC236}">
                <a16:creationId xmlns:a16="http://schemas.microsoft.com/office/drawing/2014/main" id="{387F0124-6181-8649-84FA-6DB06706E81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254894" y="3146666"/>
            <a:ext cx="808690" cy="808690"/>
          </a:xfrm>
          <a:prstGeom prst="rect">
            <a:avLst/>
          </a:prstGeom>
        </p:spPr>
      </p:pic>
      <p:sp>
        <p:nvSpPr>
          <p:cNvPr id="21" name="Trekant 2">
            <a:extLst>
              <a:ext uri="{FF2B5EF4-FFF2-40B4-BE49-F238E27FC236}">
                <a16:creationId xmlns:a16="http://schemas.microsoft.com/office/drawing/2014/main" id="{D0D9D945-CEF9-0546-B519-CE5A30BB3D30}"/>
              </a:ext>
            </a:extLst>
          </p:cNvPr>
          <p:cNvSpPr/>
          <p:nvPr/>
        </p:nvSpPr>
        <p:spPr>
          <a:xfrm>
            <a:off x="10901774" y="6000416"/>
            <a:ext cx="1290226" cy="865534"/>
          </a:xfrm>
          <a:custGeom>
            <a:avLst/>
            <a:gdLst>
              <a:gd name="connsiteX0" fmla="*/ 0 w 9703324"/>
              <a:gd name="connsiteY0" fmla="*/ 3436229 h 3436229"/>
              <a:gd name="connsiteX1" fmla="*/ 4851662 w 9703324"/>
              <a:gd name="connsiteY1" fmla="*/ 0 h 3436229"/>
              <a:gd name="connsiteX2" fmla="*/ 9703324 w 9703324"/>
              <a:gd name="connsiteY2" fmla="*/ 3436229 h 3436229"/>
              <a:gd name="connsiteX3" fmla="*/ 0 w 9703324"/>
              <a:gd name="connsiteY3" fmla="*/ 3436229 h 3436229"/>
              <a:gd name="connsiteX0" fmla="*/ 0 w 9703324"/>
              <a:gd name="connsiteY0" fmla="*/ 6509367 h 6509367"/>
              <a:gd name="connsiteX1" fmla="*/ 9697039 w 9703324"/>
              <a:gd name="connsiteY1" fmla="*/ 0 h 6509367"/>
              <a:gd name="connsiteX2" fmla="*/ 9703324 w 9703324"/>
              <a:gd name="connsiteY2" fmla="*/ 6509367 h 6509367"/>
              <a:gd name="connsiteX3" fmla="*/ 0 w 9703324"/>
              <a:gd name="connsiteY3" fmla="*/ 6509367 h 6509367"/>
            </a:gdLst>
            <a:ahLst/>
            <a:cxnLst>
              <a:cxn ang="0">
                <a:pos x="connsiteX0" y="connsiteY0"/>
              </a:cxn>
              <a:cxn ang="0">
                <a:pos x="connsiteX1" y="connsiteY1"/>
              </a:cxn>
              <a:cxn ang="0">
                <a:pos x="connsiteX2" y="connsiteY2"/>
              </a:cxn>
              <a:cxn ang="0">
                <a:pos x="connsiteX3" y="connsiteY3"/>
              </a:cxn>
            </a:cxnLst>
            <a:rect l="l" t="t" r="r" b="b"/>
            <a:pathLst>
              <a:path w="9703324" h="6509367">
                <a:moveTo>
                  <a:pt x="0" y="6509367"/>
                </a:moveTo>
                <a:lnTo>
                  <a:pt x="9697039" y="0"/>
                </a:lnTo>
                <a:lnTo>
                  <a:pt x="9703324" y="6509367"/>
                </a:lnTo>
                <a:lnTo>
                  <a:pt x="0" y="6509367"/>
                </a:lnTo>
                <a:close/>
              </a:path>
            </a:pathLst>
          </a:custGeom>
          <a:solidFill>
            <a:srgbClr val="264D5B"/>
          </a:solidFill>
          <a:ln>
            <a:solidFill>
              <a:srgbClr val="264D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Pladsholder til dato 1">
            <a:extLst>
              <a:ext uri="{FF2B5EF4-FFF2-40B4-BE49-F238E27FC236}">
                <a16:creationId xmlns:a16="http://schemas.microsoft.com/office/drawing/2014/main" id="{B2E482BB-35C5-D74A-BC59-6E2E93ACBA69}"/>
              </a:ext>
            </a:extLst>
          </p:cNvPr>
          <p:cNvSpPr>
            <a:spLocks noGrp="1"/>
          </p:cNvSpPr>
          <p:nvPr>
            <p:ph type="dt" sz="half" idx="10"/>
          </p:nvPr>
        </p:nvSpPr>
        <p:spPr/>
        <p:txBody>
          <a:bodyPr/>
          <a:lstStyle/>
          <a:p>
            <a:fld id="{E7C0FDD3-7F91-8E4C-A78E-9D076CCBFF8C}" type="datetimeFigureOut">
              <a:rPr lang="da-DK" smtClean="0"/>
              <a:t>29.04.2024</a:t>
            </a:fld>
            <a:endParaRPr lang="da-DK"/>
          </a:p>
        </p:txBody>
      </p:sp>
      <p:sp>
        <p:nvSpPr>
          <p:cNvPr id="22" name="Pladsholder til sidefod 21">
            <a:extLst>
              <a:ext uri="{FF2B5EF4-FFF2-40B4-BE49-F238E27FC236}">
                <a16:creationId xmlns:a16="http://schemas.microsoft.com/office/drawing/2014/main" id="{3309D6E8-B1AB-D34A-AEFC-A87AC6E41612}"/>
              </a:ext>
            </a:extLst>
          </p:cNvPr>
          <p:cNvSpPr>
            <a:spLocks noGrp="1"/>
          </p:cNvSpPr>
          <p:nvPr>
            <p:ph type="ftr" sz="quarter" idx="11"/>
          </p:nvPr>
        </p:nvSpPr>
        <p:spPr/>
        <p:txBody>
          <a:bodyPr/>
          <a:lstStyle/>
          <a:p>
            <a:endParaRPr lang="da-DK"/>
          </a:p>
        </p:txBody>
      </p:sp>
      <p:sp>
        <p:nvSpPr>
          <p:cNvPr id="23" name="Pladsholder til slidenummer 22">
            <a:extLst>
              <a:ext uri="{FF2B5EF4-FFF2-40B4-BE49-F238E27FC236}">
                <a16:creationId xmlns:a16="http://schemas.microsoft.com/office/drawing/2014/main" id="{7C2F2445-1F00-9C41-9044-1E588CA46D70}"/>
              </a:ext>
            </a:extLst>
          </p:cNvPr>
          <p:cNvSpPr>
            <a:spLocks noGrp="1"/>
          </p:cNvSpPr>
          <p:nvPr>
            <p:ph type="sldNum" sz="quarter" idx="12"/>
          </p:nvPr>
        </p:nvSpPr>
        <p:spPr/>
        <p:txBody>
          <a:bodyPr/>
          <a:lstStyle/>
          <a:p>
            <a:fld id="{4CAE7064-8F39-1B44-A3EE-4608F6ADFAD8}" type="slidenum">
              <a:rPr lang="da-DK" smtClean="0"/>
              <a:t>‹nr.›</a:t>
            </a:fld>
            <a:endParaRPr lang="da-DK"/>
          </a:p>
        </p:txBody>
      </p:sp>
    </p:spTree>
    <p:extLst>
      <p:ext uri="{BB962C8B-B14F-4D97-AF65-F5344CB8AC3E}">
        <p14:creationId xmlns:p14="http://schemas.microsoft.com/office/powerpoint/2010/main" val="2455497765"/>
      </p:ext>
    </p:extLst>
  </p:cSld>
  <p:clrMapOvr>
    <a:masterClrMapping/>
  </p:clrMapOvr>
  <p:transition spd="slow">
    <p:push/>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Mission">
    <p:bg>
      <p:bgPr>
        <a:solidFill>
          <a:schemeClr val="accent1"/>
        </a:solidFill>
        <a:effectLst/>
      </p:bgPr>
    </p:bg>
    <p:spTree>
      <p:nvGrpSpPr>
        <p:cNvPr id="1" name=""/>
        <p:cNvGrpSpPr/>
        <p:nvPr/>
      </p:nvGrpSpPr>
      <p:grpSpPr>
        <a:xfrm>
          <a:off x="0" y="0"/>
          <a:ext cx="0" cy="0"/>
          <a:chOff x="0" y="0"/>
          <a:chExt cx="0" cy="0"/>
        </a:xfrm>
      </p:grpSpPr>
      <p:sp>
        <p:nvSpPr>
          <p:cNvPr id="5" name="Tekstfelt 4">
            <a:extLst>
              <a:ext uri="{FF2B5EF4-FFF2-40B4-BE49-F238E27FC236}">
                <a16:creationId xmlns:a16="http://schemas.microsoft.com/office/drawing/2014/main" id="{6891F35D-9591-474B-B442-2B924833CB78}"/>
              </a:ext>
            </a:extLst>
          </p:cNvPr>
          <p:cNvSpPr txBox="1"/>
          <p:nvPr/>
        </p:nvSpPr>
        <p:spPr>
          <a:xfrm>
            <a:off x="752672" y="514314"/>
            <a:ext cx="7777114" cy="707886"/>
          </a:xfrm>
          <a:prstGeom prst="rect">
            <a:avLst/>
          </a:prstGeom>
          <a:noFill/>
        </p:spPr>
        <p:txBody>
          <a:bodyPr wrap="square" rtlCol="0">
            <a:noAutofit/>
          </a:bodyPr>
          <a:lstStyle/>
          <a:p>
            <a:r>
              <a:rPr lang="en-GB" sz="4000">
                <a:solidFill>
                  <a:schemeClr val="accent3"/>
                </a:solidFill>
                <a:latin typeface="Raleway Light" panose="020B0403030101060003" pitchFamily="34" charset="77"/>
              </a:rPr>
              <a:t>MISSION</a:t>
            </a:r>
          </a:p>
        </p:txBody>
      </p:sp>
      <p:sp>
        <p:nvSpPr>
          <p:cNvPr id="6" name="Tekstfelt 5">
            <a:extLst>
              <a:ext uri="{FF2B5EF4-FFF2-40B4-BE49-F238E27FC236}">
                <a16:creationId xmlns:a16="http://schemas.microsoft.com/office/drawing/2014/main" id="{033B0156-11CD-8A41-861E-CD63379C50B5}"/>
              </a:ext>
            </a:extLst>
          </p:cNvPr>
          <p:cNvSpPr txBox="1"/>
          <p:nvPr/>
        </p:nvSpPr>
        <p:spPr>
          <a:xfrm>
            <a:off x="2374080" y="1892403"/>
            <a:ext cx="6317755" cy="2554545"/>
          </a:xfrm>
          <a:prstGeom prst="rect">
            <a:avLst/>
          </a:prstGeom>
          <a:noFill/>
        </p:spPr>
        <p:txBody>
          <a:bodyPr wrap="none" rtlCol="0">
            <a:noAutofit/>
          </a:bodyPr>
          <a:lstStyle/>
          <a:p>
            <a:r>
              <a:rPr lang="da-DK" sz="4000">
                <a:solidFill>
                  <a:schemeClr val="accent3"/>
                </a:solidFill>
                <a:latin typeface="Raleway" pitchFamily="2" charset="77"/>
              </a:rPr>
              <a:t>EFFEKTIV </a:t>
            </a:r>
            <a:r>
              <a:rPr lang="da-DK" sz="4000">
                <a:solidFill>
                  <a:schemeClr val="accent3"/>
                </a:solidFill>
                <a:latin typeface="Raleway Black" pitchFamily="2" charset="77"/>
              </a:rPr>
              <a:t>BESKYTTELSE </a:t>
            </a:r>
          </a:p>
          <a:p>
            <a:r>
              <a:rPr lang="da-DK" sz="4000">
                <a:solidFill>
                  <a:schemeClr val="accent3"/>
                </a:solidFill>
                <a:latin typeface="Raleway" pitchFamily="2" charset="77"/>
              </a:rPr>
              <a:t>AF RETTIGHEDER</a:t>
            </a:r>
          </a:p>
          <a:p>
            <a:endParaRPr lang="da-DK" sz="4000">
              <a:solidFill>
                <a:schemeClr val="accent3"/>
              </a:solidFill>
              <a:latin typeface="Raleway" pitchFamily="2" charset="77"/>
            </a:endParaRPr>
          </a:p>
          <a:p>
            <a:endParaRPr lang="da-DK" sz="4000">
              <a:solidFill>
                <a:schemeClr val="accent3"/>
              </a:solidFill>
              <a:latin typeface="Raleway" pitchFamily="2" charset="77"/>
            </a:endParaRPr>
          </a:p>
        </p:txBody>
      </p:sp>
      <p:sp>
        <p:nvSpPr>
          <p:cNvPr id="7" name="Tekstfelt 6">
            <a:extLst>
              <a:ext uri="{FF2B5EF4-FFF2-40B4-BE49-F238E27FC236}">
                <a16:creationId xmlns:a16="http://schemas.microsoft.com/office/drawing/2014/main" id="{5ABFEB9C-5A06-E840-AC1F-22BD810191BF}"/>
              </a:ext>
            </a:extLst>
          </p:cNvPr>
          <p:cNvSpPr txBox="1"/>
          <p:nvPr/>
        </p:nvSpPr>
        <p:spPr>
          <a:xfrm>
            <a:off x="8481772" y="879832"/>
            <a:ext cx="1005840" cy="3170099"/>
          </a:xfrm>
          <a:prstGeom prst="rect">
            <a:avLst/>
          </a:prstGeom>
          <a:noFill/>
        </p:spPr>
        <p:txBody>
          <a:bodyPr wrap="square" rtlCol="0">
            <a:noAutofit/>
          </a:bodyPr>
          <a:lstStyle/>
          <a:p>
            <a:r>
              <a:rPr lang="da-DK" sz="20000" b="1">
                <a:solidFill>
                  <a:schemeClr val="accent3"/>
                </a:solidFill>
                <a:latin typeface="Raleway Black" pitchFamily="2" charset="77"/>
              </a:rPr>
              <a:t>&amp;</a:t>
            </a:r>
          </a:p>
        </p:txBody>
      </p:sp>
      <p:sp>
        <p:nvSpPr>
          <p:cNvPr id="8" name="Tekstfelt 7">
            <a:extLst>
              <a:ext uri="{FF2B5EF4-FFF2-40B4-BE49-F238E27FC236}">
                <a16:creationId xmlns:a16="http://schemas.microsoft.com/office/drawing/2014/main" id="{CE1A8404-91C5-B64B-8889-96742ED3E261}"/>
              </a:ext>
            </a:extLst>
          </p:cNvPr>
          <p:cNvSpPr txBox="1"/>
          <p:nvPr/>
        </p:nvSpPr>
        <p:spPr>
          <a:xfrm>
            <a:off x="5119432" y="3839259"/>
            <a:ext cx="6354625" cy="1323439"/>
          </a:xfrm>
          <a:prstGeom prst="rect">
            <a:avLst/>
          </a:prstGeom>
          <a:noFill/>
        </p:spPr>
        <p:txBody>
          <a:bodyPr wrap="none" rtlCol="0">
            <a:noAutofit/>
          </a:bodyPr>
          <a:lstStyle/>
          <a:p>
            <a:r>
              <a:rPr lang="da-DK" sz="4000" b="1">
                <a:solidFill>
                  <a:schemeClr val="accent3"/>
                </a:solidFill>
                <a:latin typeface="Raleway Black" pitchFamily="2" charset="77"/>
              </a:rPr>
              <a:t>GODE VILKÅR </a:t>
            </a:r>
            <a:r>
              <a:rPr lang="da-DK" sz="4000">
                <a:solidFill>
                  <a:schemeClr val="accent3"/>
                </a:solidFill>
                <a:latin typeface="Raleway" pitchFamily="2" charset="77"/>
              </a:rPr>
              <a:t>FOR AT </a:t>
            </a:r>
          </a:p>
          <a:p>
            <a:r>
              <a:rPr lang="da-DK" sz="4000">
                <a:solidFill>
                  <a:schemeClr val="accent3"/>
                </a:solidFill>
                <a:latin typeface="Raleway" pitchFamily="2" charset="77"/>
              </a:rPr>
              <a:t>BESKYTTE RETTIGHEDER</a:t>
            </a:r>
          </a:p>
        </p:txBody>
      </p:sp>
      <p:sp>
        <p:nvSpPr>
          <p:cNvPr id="9" name="Pladsholder til dato 8">
            <a:extLst>
              <a:ext uri="{FF2B5EF4-FFF2-40B4-BE49-F238E27FC236}">
                <a16:creationId xmlns:a16="http://schemas.microsoft.com/office/drawing/2014/main" id="{AA0D3BC4-9C94-1540-834F-14552CCCA560}"/>
              </a:ext>
            </a:extLst>
          </p:cNvPr>
          <p:cNvSpPr>
            <a:spLocks noGrp="1"/>
          </p:cNvSpPr>
          <p:nvPr>
            <p:ph type="dt" sz="half" idx="10"/>
          </p:nvPr>
        </p:nvSpPr>
        <p:spPr/>
        <p:txBody>
          <a:bodyPr>
            <a:noAutofit/>
          </a:bodyPr>
          <a:lstStyle/>
          <a:p>
            <a:fld id="{E7C0FDD3-7F91-8E4C-A78E-9D076CCBFF8C}" type="datetimeFigureOut">
              <a:rPr lang="da-DK" smtClean="0"/>
              <a:t>29.04.2024</a:t>
            </a:fld>
            <a:endParaRPr lang="da-DK"/>
          </a:p>
        </p:txBody>
      </p:sp>
      <p:sp>
        <p:nvSpPr>
          <p:cNvPr id="11" name="Pladsholder til sidefod 10">
            <a:extLst>
              <a:ext uri="{FF2B5EF4-FFF2-40B4-BE49-F238E27FC236}">
                <a16:creationId xmlns:a16="http://schemas.microsoft.com/office/drawing/2014/main" id="{20671EE7-984B-3947-9E93-B74A7CB0437D}"/>
              </a:ext>
            </a:extLst>
          </p:cNvPr>
          <p:cNvSpPr>
            <a:spLocks noGrp="1"/>
          </p:cNvSpPr>
          <p:nvPr>
            <p:ph type="ftr" sz="quarter" idx="11"/>
          </p:nvPr>
        </p:nvSpPr>
        <p:spPr/>
        <p:txBody>
          <a:bodyPr>
            <a:noAutofit/>
          </a:bodyPr>
          <a:lstStyle/>
          <a:p>
            <a:endParaRPr lang="da-DK"/>
          </a:p>
        </p:txBody>
      </p:sp>
      <p:sp>
        <p:nvSpPr>
          <p:cNvPr id="12" name="Pladsholder til slidenummer 11">
            <a:extLst>
              <a:ext uri="{FF2B5EF4-FFF2-40B4-BE49-F238E27FC236}">
                <a16:creationId xmlns:a16="http://schemas.microsoft.com/office/drawing/2014/main" id="{DDE6CDF8-9925-8C47-8DEB-04D80C696FB8}"/>
              </a:ext>
            </a:extLst>
          </p:cNvPr>
          <p:cNvSpPr>
            <a:spLocks noGrp="1"/>
          </p:cNvSpPr>
          <p:nvPr>
            <p:ph type="sldNum" sz="quarter" idx="12"/>
          </p:nvPr>
        </p:nvSpPr>
        <p:spPr/>
        <p:txBody>
          <a:bodyPr>
            <a:noAutofit/>
          </a:bodyPr>
          <a:lstStyle/>
          <a:p>
            <a:fld id="{4CAE7064-8F39-1B44-A3EE-4608F6ADFAD8}" type="slidenum">
              <a:rPr lang="da-DK" smtClean="0"/>
              <a:t>‹nr.›</a:t>
            </a:fld>
            <a:endParaRPr lang="da-DK"/>
          </a:p>
        </p:txBody>
      </p:sp>
      <p:sp>
        <p:nvSpPr>
          <p:cNvPr id="13" name="Trekant 2">
            <a:extLst>
              <a:ext uri="{FF2B5EF4-FFF2-40B4-BE49-F238E27FC236}">
                <a16:creationId xmlns:a16="http://schemas.microsoft.com/office/drawing/2014/main" id="{15C6D58F-CD6D-8742-BE9D-B48DB7972867}"/>
              </a:ext>
            </a:extLst>
          </p:cNvPr>
          <p:cNvSpPr/>
          <p:nvPr/>
        </p:nvSpPr>
        <p:spPr>
          <a:xfrm>
            <a:off x="9924288" y="5336731"/>
            <a:ext cx="2267712" cy="1521269"/>
          </a:xfrm>
          <a:custGeom>
            <a:avLst/>
            <a:gdLst>
              <a:gd name="connsiteX0" fmla="*/ 0 w 9703324"/>
              <a:gd name="connsiteY0" fmla="*/ 3436229 h 3436229"/>
              <a:gd name="connsiteX1" fmla="*/ 4851662 w 9703324"/>
              <a:gd name="connsiteY1" fmla="*/ 0 h 3436229"/>
              <a:gd name="connsiteX2" fmla="*/ 9703324 w 9703324"/>
              <a:gd name="connsiteY2" fmla="*/ 3436229 h 3436229"/>
              <a:gd name="connsiteX3" fmla="*/ 0 w 9703324"/>
              <a:gd name="connsiteY3" fmla="*/ 3436229 h 3436229"/>
              <a:gd name="connsiteX0" fmla="*/ 0 w 9703324"/>
              <a:gd name="connsiteY0" fmla="*/ 6509367 h 6509367"/>
              <a:gd name="connsiteX1" fmla="*/ 9697039 w 9703324"/>
              <a:gd name="connsiteY1" fmla="*/ 0 h 6509367"/>
              <a:gd name="connsiteX2" fmla="*/ 9703324 w 9703324"/>
              <a:gd name="connsiteY2" fmla="*/ 6509367 h 6509367"/>
              <a:gd name="connsiteX3" fmla="*/ 0 w 9703324"/>
              <a:gd name="connsiteY3" fmla="*/ 6509367 h 6509367"/>
            </a:gdLst>
            <a:ahLst/>
            <a:cxnLst>
              <a:cxn ang="0">
                <a:pos x="connsiteX0" y="connsiteY0"/>
              </a:cxn>
              <a:cxn ang="0">
                <a:pos x="connsiteX1" y="connsiteY1"/>
              </a:cxn>
              <a:cxn ang="0">
                <a:pos x="connsiteX2" y="connsiteY2"/>
              </a:cxn>
              <a:cxn ang="0">
                <a:pos x="connsiteX3" y="connsiteY3"/>
              </a:cxn>
            </a:cxnLst>
            <a:rect l="l" t="t" r="r" b="b"/>
            <a:pathLst>
              <a:path w="9703324" h="6509367">
                <a:moveTo>
                  <a:pt x="0" y="6509367"/>
                </a:moveTo>
                <a:lnTo>
                  <a:pt x="9697039" y="0"/>
                </a:lnTo>
                <a:lnTo>
                  <a:pt x="9703324" y="6509367"/>
                </a:lnTo>
                <a:lnTo>
                  <a:pt x="0" y="6509367"/>
                </a:lnTo>
                <a:close/>
              </a:path>
            </a:pathLst>
          </a:cu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b="0" i="0">
              <a:latin typeface="Raleway" pitchFamily="2" charset="77"/>
            </a:endParaRPr>
          </a:p>
        </p:txBody>
      </p:sp>
      <p:sp>
        <p:nvSpPr>
          <p:cNvPr id="3" name="Titel 2">
            <a:extLst>
              <a:ext uri="{FF2B5EF4-FFF2-40B4-BE49-F238E27FC236}">
                <a16:creationId xmlns:a16="http://schemas.microsoft.com/office/drawing/2014/main" id="{D9D5757B-20FC-E644-98CF-B227E7DEB083}"/>
              </a:ext>
            </a:extLst>
          </p:cNvPr>
          <p:cNvSpPr>
            <a:spLocks noGrp="1"/>
          </p:cNvSpPr>
          <p:nvPr>
            <p:ph type="title"/>
          </p:nvPr>
        </p:nvSpPr>
        <p:spPr/>
        <p:txBody>
          <a:bodyPr/>
          <a:lstStyle/>
          <a:p>
            <a:r>
              <a:rPr lang="da-DK"/>
              <a:t>Klik for at redigere titeltypografien i masteren</a:t>
            </a:r>
          </a:p>
        </p:txBody>
      </p:sp>
    </p:spTree>
    <p:extLst>
      <p:ext uri="{BB962C8B-B14F-4D97-AF65-F5344CB8AC3E}">
        <p14:creationId xmlns:p14="http://schemas.microsoft.com/office/powerpoint/2010/main" val="1040704300"/>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Afgrænsning af virke">
    <p:spTree>
      <p:nvGrpSpPr>
        <p:cNvPr id="1" name=""/>
        <p:cNvGrpSpPr/>
        <p:nvPr/>
      </p:nvGrpSpPr>
      <p:grpSpPr>
        <a:xfrm>
          <a:off x="0" y="0"/>
          <a:ext cx="0" cy="0"/>
          <a:chOff x="0" y="0"/>
          <a:chExt cx="0" cy="0"/>
        </a:xfrm>
      </p:grpSpPr>
      <p:sp>
        <p:nvSpPr>
          <p:cNvPr id="5" name="Ellipse 4">
            <a:extLst>
              <a:ext uri="{FF2B5EF4-FFF2-40B4-BE49-F238E27FC236}">
                <a16:creationId xmlns:a16="http://schemas.microsoft.com/office/drawing/2014/main" id="{BA01C0E1-30A7-2D4C-A31A-2751CA97B72C}"/>
              </a:ext>
            </a:extLst>
          </p:cNvPr>
          <p:cNvSpPr>
            <a:spLocks noChangeAspect="1"/>
          </p:cNvSpPr>
          <p:nvPr/>
        </p:nvSpPr>
        <p:spPr>
          <a:xfrm>
            <a:off x="202740" y="222139"/>
            <a:ext cx="9946640" cy="6252950"/>
          </a:xfrm>
          <a:prstGeom prst="ellipse">
            <a:avLst/>
          </a:prstGeom>
          <a:solidFill>
            <a:srgbClr val="DDE1D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a-DK" b="0" i="0">
              <a:effectLst>
                <a:glow rad="88900">
                  <a:srgbClr val="899866">
                    <a:alpha val="80000"/>
                  </a:srgbClr>
                </a:glow>
              </a:effectLst>
              <a:latin typeface="Raleway" pitchFamily="2" charset="77"/>
            </a:endParaRPr>
          </a:p>
        </p:txBody>
      </p:sp>
      <p:sp>
        <p:nvSpPr>
          <p:cNvPr id="6" name="Ellipse 5">
            <a:extLst>
              <a:ext uri="{FF2B5EF4-FFF2-40B4-BE49-F238E27FC236}">
                <a16:creationId xmlns:a16="http://schemas.microsoft.com/office/drawing/2014/main" id="{982E5F49-0E8E-E440-9609-E70750C58494}"/>
              </a:ext>
            </a:extLst>
          </p:cNvPr>
          <p:cNvSpPr>
            <a:spLocks noChangeAspect="1"/>
          </p:cNvSpPr>
          <p:nvPr/>
        </p:nvSpPr>
        <p:spPr>
          <a:xfrm>
            <a:off x="1750434" y="1178980"/>
            <a:ext cx="6902519" cy="4339265"/>
          </a:xfrm>
          <a:prstGeom prst="ellipse">
            <a:avLst/>
          </a:prstGeom>
          <a:solidFill>
            <a:srgbClr val="B8C2A3"/>
          </a:solidFill>
          <a:ln w="57150">
            <a:solidFill>
              <a:schemeClr val="accent2"/>
            </a:solidFill>
          </a:ln>
        </p:spPr>
        <p:style>
          <a:lnRef idx="0">
            <a:scrgbClr r="0" g="0" b="0"/>
          </a:lnRef>
          <a:fillRef idx="0">
            <a:scrgbClr r="0" g="0" b="0"/>
          </a:fillRef>
          <a:effectRef idx="0">
            <a:scrgbClr r="0" g="0" b="0"/>
          </a:effectRef>
          <a:fontRef idx="minor">
            <a:schemeClr val="lt1"/>
          </a:fontRef>
        </p:style>
        <p:txBody>
          <a:bodyPr rtlCol="0" anchor="ctr">
            <a:noAutofit/>
          </a:bodyPr>
          <a:lstStyle/>
          <a:p>
            <a:pPr algn="ctr"/>
            <a:endParaRPr lang="da-DK" b="0" i="0">
              <a:latin typeface="Raleway" pitchFamily="2" charset="77"/>
            </a:endParaRPr>
          </a:p>
        </p:txBody>
      </p:sp>
      <p:sp>
        <p:nvSpPr>
          <p:cNvPr id="7" name="Ellipse 6">
            <a:extLst>
              <a:ext uri="{FF2B5EF4-FFF2-40B4-BE49-F238E27FC236}">
                <a16:creationId xmlns:a16="http://schemas.microsoft.com/office/drawing/2014/main" id="{59F9A90E-0B94-8D44-9A67-94E40DD1F690}"/>
              </a:ext>
            </a:extLst>
          </p:cNvPr>
          <p:cNvSpPr>
            <a:spLocks noChangeAspect="1"/>
          </p:cNvSpPr>
          <p:nvPr/>
        </p:nvSpPr>
        <p:spPr>
          <a:xfrm>
            <a:off x="3393892" y="2212139"/>
            <a:ext cx="3706408" cy="2272948"/>
          </a:xfrm>
          <a:prstGeom prst="ellipse">
            <a:avLst/>
          </a:prstGeom>
          <a:solidFill>
            <a:srgbClr val="697D37"/>
          </a:solidFill>
          <a:ln>
            <a:noFill/>
          </a:ln>
        </p:spPr>
        <p:style>
          <a:lnRef idx="0">
            <a:scrgbClr r="0" g="0" b="0"/>
          </a:lnRef>
          <a:fillRef idx="0">
            <a:scrgbClr r="0" g="0" b="0"/>
          </a:fillRef>
          <a:effectRef idx="0">
            <a:scrgbClr r="0" g="0" b="0"/>
          </a:effectRef>
          <a:fontRef idx="minor">
            <a:schemeClr val="lt1"/>
          </a:fontRef>
        </p:style>
        <p:txBody>
          <a:bodyPr lIns="0" tIns="0" rIns="0" bIns="0" rtlCol="0" anchor="t" anchorCtr="0">
            <a:noAutofit/>
          </a:bodyPr>
          <a:lstStyle/>
          <a:p>
            <a:pPr algn="ctr"/>
            <a:r>
              <a:rPr lang="da-DK" sz="2400">
                <a:solidFill>
                  <a:schemeClr val="bg1">
                    <a:lumMod val="95000"/>
                  </a:schemeClr>
                </a:solidFill>
                <a:latin typeface="Raleway" pitchFamily="2" charset="77"/>
              </a:rPr>
              <a:t>BESKYTTELSE AF RETTIGHEDER</a:t>
            </a:r>
          </a:p>
        </p:txBody>
      </p:sp>
      <p:sp>
        <p:nvSpPr>
          <p:cNvPr id="8" name="Tekstfelt 7">
            <a:extLst>
              <a:ext uri="{FF2B5EF4-FFF2-40B4-BE49-F238E27FC236}">
                <a16:creationId xmlns:a16="http://schemas.microsoft.com/office/drawing/2014/main" id="{8DAF9DE8-B75F-DA4A-BBBF-356A3ED3328F}"/>
              </a:ext>
            </a:extLst>
          </p:cNvPr>
          <p:cNvSpPr txBox="1"/>
          <p:nvPr/>
        </p:nvSpPr>
        <p:spPr>
          <a:xfrm>
            <a:off x="3705343" y="1351580"/>
            <a:ext cx="3037490" cy="461665"/>
          </a:xfrm>
          <a:prstGeom prst="rect">
            <a:avLst/>
          </a:prstGeom>
          <a:noFill/>
        </p:spPr>
        <p:txBody>
          <a:bodyPr wrap="square" rtlCol="0">
            <a:noAutofit/>
          </a:bodyPr>
          <a:lstStyle/>
          <a:p>
            <a:pPr algn="ctr"/>
            <a:r>
              <a:rPr lang="da-DK" sz="2400">
                <a:solidFill>
                  <a:srgbClr val="5A5A5A"/>
                </a:solidFill>
                <a:latin typeface="Raleway" pitchFamily="2" charset="77"/>
              </a:rPr>
              <a:t>NATIONALT</a:t>
            </a:r>
            <a:endParaRPr lang="da-DK" sz="1600">
              <a:ln w="3175">
                <a:solidFill>
                  <a:schemeClr val="bg2"/>
                </a:solidFill>
                <a:prstDash val="solid"/>
              </a:ln>
              <a:solidFill>
                <a:srgbClr val="5A5A5A"/>
              </a:solidFill>
              <a:effectLst>
                <a:outerShdw blurRad="12700" dist="38100" dir="2700000" algn="tl" rotWithShape="0">
                  <a:schemeClr val="bg1">
                    <a:lumMod val="50000"/>
                  </a:schemeClr>
                </a:outerShdw>
              </a:effectLst>
              <a:latin typeface="Raleway" pitchFamily="2" charset="77"/>
            </a:endParaRPr>
          </a:p>
        </p:txBody>
      </p:sp>
      <p:sp>
        <p:nvSpPr>
          <p:cNvPr id="9" name="Tekstfelt 8">
            <a:extLst>
              <a:ext uri="{FF2B5EF4-FFF2-40B4-BE49-F238E27FC236}">
                <a16:creationId xmlns:a16="http://schemas.microsoft.com/office/drawing/2014/main" id="{5F94D4BC-3910-0B42-B7C4-528B896AE808}"/>
              </a:ext>
            </a:extLst>
          </p:cNvPr>
          <p:cNvSpPr txBox="1"/>
          <p:nvPr/>
        </p:nvSpPr>
        <p:spPr>
          <a:xfrm>
            <a:off x="2699905" y="384506"/>
            <a:ext cx="5008203" cy="461665"/>
          </a:xfrm>
          <a:prstGeom prst="rect">
            <a:avLst/>
          </a:prstGeom>
          <a:noFill/>
        </p:spPr>
        <p:txBody>
          <a:bodyPr wrap="square" rtlCol="0">
            <a:noAutofit/>
          </a:bodyPr>
          <a:lstStyle/>
          <a:p>
            <a:pPr algn="ctr"/>
            <a:r>
              <a:rPr lang="da-DK" sz="2400">
                <a:solidFill>
                  <a:srgbClr val="5A5A5A"/>
                </a:solidFill>
                <a:latin typeface="Raleway" pitchFamily="2" charset="77"/>
              </a:rPr>
              <a:t>INTERNATIONALT</a:t>
            </a:r>
            <a:endParaRPr lang="da-DK" sz="1600">
              <a:solidFill>
                <a:srgbClr val="5A5A5A"/>
              </a:solidFill>
              <a:latin typeface="Raleway" pitchFamily="2" charset="77"/>
            </a:endParaRPr>
          </a:p>
        </p:txBody>
      </p:sp>
      <p:sp>
        <p:nvSpPr>
          <p:cNvPr id="10" name="Tekstfelt 9">
            <a:extLst>
              <a:ext uri="{FF2B5EF4-FFF2-40B4-BE49-F238E27FC236}">
                <a16:creationId xmlns:a16="http://schemas.microsoft.com/office/drawing/2014/main" id="{F5F6B86D-482A-8B4F-955D-5F671A72BB46}"/>
              </a:ext>
            </a:extLst>
          </p:cNvPr>
          <p:cNvSpPr txBox="1"/>
          <p:nvPr/>
        </p:nvSpPr>
        <p:spPr>
          <a:xfrm>
            <a:off x="3545264" y="5736115"/>
            <a:ext cx="8646736" cy="1200329"/>
          </a:xfrm>
          <a:prstGeom prst="rect">
            <a:avLst/>
          </a:prstGeom>
          <a:noFill/>
        </p:spPr>
        <p:txBody>
          <a:bodyPr wrap="square" rtlCol="0">
            <a:spAutoFit/>
          </a:bodyPr>
          <a:lstStyle/>
          <a:p>
            <a:pPr algn="r"/>
            <a:r>
              <a:rPr lang="en-GB" sz="3600">
                <a:solidFill>
                  <a:srgbClr val="5A5A5A"/>
                </a:solidFill>
                <a:latin typeface="Raleway Light" panose="020B0403030101060003" pitchFamily="34" charset="77"/>
              </a:rPr>
              <a:t>AFGRÆNSNING AF</a:t>
            </a:r>
          </a:p>
          <a:p>
            <a:pPr algn="r"/>
            <a:r>
              <a:rPr lang="en-GB" sz="3600">
                <a:solidFill>
                  <a:srgbClr val="5A5A5A"/>
                </a:solidFill>
                <a:latin typeface="Raleway Light" panose="020B0403030101060003" pitchFamily="34" charset="77"/>
              </a:rPr>
              <a:t>VIRKE</a:t>
            </a:r>
          </a:p>
        </p:txBody>
      </p:sp>
      <p:sp>
        <p:nvSpPr>
          <p:cNvPr id="11" name="Ellipse 10">
            <a:extLst>
              <a:ext uri="{FF2B5EF4-FFF2-40B4-BE49-F238E27FC236}">
                <a16:creationId xmlns:a16="http://schemas.microsoft.com/office/drawing/2014/main" id="{DE051FBD-B0B0-FE4B-BBAD-9D0335DDABC5}"/>
              </a:ext>
            </a:extLst>
          </p:cNvPr>
          <p:cNvSpPr>
            <a:spLocks noChangeAspect="1"/>
          </p:cNvSpPr>
          <p:nvPr/>
        </p:nvSpPr>
        <p:spPr>
          <a:xfrm>
            <a:off x="3009661" y="1571746"/>
            <a:ext cx="1538744" cy="944331"/>
          </a:xfrm>
          <a:prstGeom prst="ellipse">
            <a:avLst/>
          </a:prstGeom>
          <a:solidFill>
            <a:srgbClr val="697D36">
              <a:alpha val="876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da-DK" sz="1400">
                <a:solidFill>
                  <a:srgbClr val="5A5A5A"/>
                </a:solidFill>
                <a:latin typeface="Raleway Light" pitchFamily="2" charset="77"/>
              </a:rPr>
              <a:t>Udvikle</a:t>
            </a:r>
            <a:r>
              <a:rPr lang="da-DK" sz="1400">
                <a:ln w="3175">
                  <a:solidFill>
                    <a:schemeClr val="bg1">
                      <a:lumMod val="95000"/>
                    </a:schemeClr>
                  </a:solidFill>
                  <a:prstDash val="solid"/>
                </a:ln>
                <a:solidFill>
                  <a:srgbClr val="5A5A5A"/>
                </a:solidFill>
                <a:effectLst>
                  <a:outerShdw blurRad="12700" dist="38100" dir="2700000" algn="tl" rotWithShape="0">
                    <a:schemeClr val="bg1">
                      <a:lumMod val="50000"/>
                    </a:schemeClr>
                  </a:outerShdw>
                </a:effectLst>
                <a:latin typeface="Raleway Light" pitchFamily="2" charset="77"/>
              </a:rPr>
              <a:t> </a:t>
            </a:r>
            <a:r>
              <a:rPr lang="da-DK" sz="1400">
                <a:solidFill>
                  <a:srgbClr val="5A5A5A"/>
                </a:solidFill>
                <a:latin typeface="Raleway Light" pitchFamily="2" charset="77"/>
              </a:rPr>
              <a:t>værktøjer for beskyttelse</a:t>
            </a:r>
          </a:p>
        </p:txBody>
      </p:sp>
      <p:sp>
        <p:nvSpPr>
          <p:cNvPr id="12" name="Ellipse 11">
            <a:extLst>
              <a:ext uri="{FF2B5EF4-FFF2-40B4-BE49-F238E27FC236}">
                <a16:creationId xmlns:a16="http://schemas.microsoft.com/office/drawing/2014/main" id="{DD686AD1-32E1-F540-9EC4-2BEBEAD7D75F}"/>
              </a:ext>
            </a:extLst>
          </p:cNvPr>
          <p:cNvSpPr>
            <a:spLocks noChangeAspect="1"/>
          </p:cNvSpPr>
          <p:nvPr/>
        </p:nvSpPr>
        <p:spPr>
          <a:xfrm>
            <a:off x="1916252" y="3348612"/>
            <a:ext cx="1636675" cy="1021390"/>
          </a:xfrm>
          <a:prstGeom prst="ellipse">
            <a:avLst/>
          </a:prstGeom>
          <a:solidFill>
            <a:srgbClr val="697D36">
              <a:alpha val="876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da-DK" sz="1400">
                <a:solidFill>
                  <a:srgbClr val="5A5A5A"/>
                </a:solidFill>
                <a:latin typeface="Raleway Light" pitchFamily="2" charset="77"/>
              </a:rPr>
              <a:t>Politisk legitimering af beskyttelse</a:t>
            </a:r>
          </a:p>
        </p:txBody>
      </p:sp>
      <p:sp>
        <p:nvSpPr>
          <p:cNvPr id="13" name="Ellipse 12">
            <a:extLst>
              <a:ext uri="{FF2B5EF4-FFF2-40B4-BE49-F238E27FC236}">
                <a16:creationId xmlns:a16="http://schemas.microsoft.com/office/drawing/2014/main" id="{B6947B99-B849-6D4E-AF32-935024E41427}"/>
              </a:ext>
            </a:extLst>
          </p:cNvPr>
          <p:cNvSpPr>
            <a:spLocks noChangeAspect="1"/>
          </p:cNvSpPr>
          <p:nvPr/>
        </p:nvSpPr>
        <p:spPr>
          <a:xfrm>
            <a:off x="7609075" y="1077400"/>
            <a:ext cx="1538744" cy="891745"/>
          </a:xfrm>
          <a:prstGeom prst="ellipse">
            <a:avLst/>
          </a:prstGeom>
          <a:solidFill>
            <a:srgbClr val="697D36">
              <a:alpha val="4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da-DK" sz="1400">
                <a:solidFill>
                  <a:srgbClr val="5A5A5A"/>
                </a:solidFill>
                <a:latin typeface="Raleway Light" pitchFamily="2" charset="77"/>
              </a:rPr>
              <a:t>Sikre opbakning fra direkte involverede</a:t>
            </a:r>
          </a:p>
        </p:txBody>
      </p:sp>
      <p:sp>
        <p:nvSpPr>
          <p:cNvPr id="14" name="Ellipse 13">
            <a:extLst>
              <a:ext uri="{FF2B5EF4-FFF2-40B4-BE49-F238E27FC236}">
                <a16:creationId xmlns:a16="http://schemas.microsoft.com/office/drawing/2014/main" id="{88524A2C-14B6-0B4D-A483-5019974C22DF}"/>
              </a:ext>
            </a:extLst>
          </p:cNvPr>
          <p:cNvSpPr>
            <a:spLocks noChangeAspect="1"/>
          </p:cNvSpPr>
          <p:nvPr/>
        </p:nvSpPr>
        <p:spPr>
          <a:xfrm>
            <a:off x="8507728" y="3219157"/>
            <a:ext cx="1713341" cy="1054533"/>
          </a:xfrm>
          <a:prstGeom prst="ellipse">
            <a:avLst/>
          </a:prstGeom>
          <a:solidFill>
            <a:srgbClr val="697D36">
              <a:alpha val="4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da-DK" sz="1400">
                <a:solidFill>
                  <a:srgbClr val="5A5A5A"/>
                </a:solidFill>
                <a:latin typeface="Raleway Light" pitchFamily="2" charset="77"/>
              </a:rPr>
              <a:t>Samarbejder, undersøgelser &amp; indsatser</a:t>
            </a:r>
          </a:p>
        </p:txBody>
      </p:sp>
      <p:sp>
        <p:nvSpPr>
          <p:cNvPr id="15" name="Ellipse 14">
            <a:extLst>
              <a:ext uri="{FF2B5EF4-FFF2-40B4-BE49-F238E27FC236}">
                <a16:creationId xmlns:a16="http://schemas.microsoft.com/office/drawing/2014/main" id="{CBB3272D-95BA-234A-A3EF-4881E35ED8D4}"/>
              </a:ext>
            </a:extLst>
          </p:cNvPr>
          <p:cNvSpPr>
            <a:spLocks noChangeAspect="1"/>
          </p:cNvSpPr>
          <p:nvPr/>
        </p:nvSpPr>
        <p:spPr>
          <a:xfrm>
            <a:off x="6494285" y="558456"/>
            <a:ext cx="1259107" cy="891745"/>
          </a:xfrm>
          <a:prstGeom prst="ellipse">
            <a:avLst/>
          </a:prstGeom>
          <a:solidFill>
            <a:srgbClr val="697D36">
              <a:alpha val="4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da-DK" sz="1400">
                <a:solidFill>
                  <a:srgbClr val="5A5A5A"/>
                </a:solidFill>
                <a:latin typeface="Raleway Light" pitchFamily="2" charset="77"/>
              </a:rPr>
              <a:t>Sikre opbakning WIPO, EU m.fl</a:t>
            </a:r>
            <a:r>
              <a:rPr lang="da-DK" sz="1400">
                <a:ln w="3175">
                  <a:solidFill>
                    <a:schemeClr val="bg1">
                      <a:lumMod val="95000"/>
                    </a:schemeClr>
                  </a:solidFill>
                  <a:prstDash val="solid"/>
                </a:ln>
                <a:solidFill>
                  <a:srgbClr val="5A5A5A"/>
                </a:solidFill>
                <a:effectLst>
                  <a:outerShdw blurRad="12700" dist="38100" dir="2700000" algn="tl" rotWithShape="0">
                    <a:schemeClr val="bg1">
                      <a:lumMod val="50000"/>
                    </a:schemeClr>
                  </a:outerShdw>
                </a:effectLst>
                <a:latin typeface="Raleway Light" pitchFamily="2" charset="77"/>
              </a:rPr>
              <a:t>.</a:t>
            </a:r>
          </a:p>
        </p:txBody>
      </p:sp>
      <p:sp>
        <p:nvSpPr>
          <p:cNvPr id="16" name="Ellipse 15">
            <a:extLst>
              <a:ext uri="{FF2B5EF4-FFF2-40B4-BE49-F238E27FC236}">
                <a16:creationId xmlns:a16="http://schemas.microsoft.com/office/drawing/2014/main" id="{38AEEBF9-ADCE-964C-B34A-FDE3690A4EC4}"/>
              </a:ext>
            </a:extLst>
          </p:cNvPr>
          <p:cNvSpPr>
            <a:spLocks noChangeAspect="1"/>
          </p:cNvSpPr>
          <p:nvPr/>
        </p:nvSpPr>
        <p:spPr>
          <a:xfrm>
            <a:off x="4389525" y="3438915"/>
            <a:ext cx="1715141" cy="891745"/>
          </a:xfrm>
          <a:prstGeom prst="ellipse">
            <a:avLst/>
          </a:prstGeom>
          <a:solidFill>
            <a:srgbClr val="495726">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da-DK" sz="1400">
                <a:solidFill>
                  <a:schemeClr val="bg1"/>
                </a:solidFill>
                <a:latin typeface="Raleway Light" pitchFamily="2" charset="77"/>
              </a:rPr>
              <a:t>Nedtagninger</a:t>
            </a:r>
          </a:p>
          <a:p>
            <a:pPr algn="ctr"/>
            <a:r>
              <a:rPr lang="da-DK" sz="1400">
                <a:solidFill>
                  <a:schemeClr val="bg1"/>
                </a:solidFill>
                <a:latin typeface="Raleway Light" pitchFamily="2" charset="77"/>
              </a:rPr>
              <a:t>Blokeringer</a:t>
            </a:r>
          </a:p>
          <a:p>
            <a:pPr algn="ctr"/>
            <a:r>
              <a:rPr lang="da-DK" sz="1400">
                <a:solidFill>
                  <a:schemeClr val="bg1"/>
                </a:solidFill>
                <a:latin typeface="Raleway Light" pitchFamily="2" charset="77"/>
              </a:rPr>
              <a:t>Straffesager</a:t>
            </a:r>
          </a:p>
        </p:txBody>
      </p:sp>
      <p:sp>
        <p:nvSpPr>
          <p:cNvPr id="17" name="Ellipse 16">
            <a:extLst>
              <a:ext uri="{FF2B5EF4-FFF2-40B4-BE49-F238E27FC236}">
                <a16:creationId xmlns:a16="http://schemas.microsoft.com/office/drawing/2014/main" id="{56C937E4-6319-B241-BAEF-632F73F948C4}"/>
              </a:ext>
            </a:extLst>
          </p:cNvPr>
          <p:cNvSpPr>
            <a:spLocks noChangeAspect="1"/>
          </p:cNvSpPr>
          <p:nvPr/>
        </p:nvSpPr>
        <p:spPr>
          <a:xfrm>
            <a:off x="6721699" y="5030944"/>
            <a:ext cx="1613033" cy="1058607"/>
          </a:xfrm>
          <a:prstGeom prst="ellipse">
            <a:avLst/>
          </a:prstGeom>
          <a:solidFill>
            <a:srgbClr val="697D36">
              <a:alpha val="4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da-DK" sz="1400">
                <a:solidFill>
                  <a:srgbClr val="5A5A5A"/>
                </a:solidFill>
                <a:latin typeface="Raleway Light" pitchFamily="2" charset="77"/>
              </a:rPr>
              <a:t>Udbrede dansk model</a:t>
            </a:r>
          </a:p>
        </p:txBody>
      </p:sp>
      <p:sp>
        <p:nvSpPr>
          <p:cNvPr id="18" name="Ellipse 17">
            <a:extLst>
              <a:ext uri="{FF2B5EF4-FFF2-40B4-BE49-F238E27FC236}">
                <a16:creationId xmlns:a16="http://schemas.microsoft.com/office/drawing/2014/main" id="{52DCEFF5-1D3F-BA40-AFE2-271EB1DB5D4D}"/>
              </a:ext>
            </a:extLst>
          </p:cNvPr>
          <p:cNvSpPr>
            <a:spLocks noChangeAspect="1"/>
          </p:cNvSpPr>
          <p:nvPr/>
        </p:nvSpPr>
        <p:spPr>
          <a:xfrm>
            <a:off x="2060581" y="2370402"/>
            <a:ext cx="1452903" cy="891745"/>
          </a:xfrm>
          <a:prstGeom prst="ellipse">
            <a:avLst/>
          </a:prstGeom>
          <a:solidFill>
            <a:srgbClr val="697D36">
              <a:alpha val="876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da-DK" sz="1400">
                <a:solidFill>
                  <a:srgbClr val="5A5A5A"/>
                </a:solidFill>
                <a:latin typeface="Raleway Light" pitchFamily="2" charset="77"/>
              </a:rPr>
              <a:t>Promovere lovligt indhold</a:t>
            </a:r>
          </a:p>
        </p:txBody>
      </p:sp>
      <p:sp>
        <p:nvSpPr>
          <p:cNvPr id="19" name="Ellipse 18">
            <a:extLst>
              <a:ext uri="{FF2B5EF4-FFF2-40B4-BE49-F238E27FC236}">
                <a16:creationId xmlns:a16="http://schemas.microsoft.com/office/drawing/2014/main" id="{8A6A8F41-151F-454D-8E25-3607BF4D5F32}"/>
              </a:ext>
            </a:extLst>
          </p:cNvPr>
          <p:cNvSpPr>
            <a:spLocks noChangeAspect="1"/>
          </p:cNvSpPr>
          <p:nvPr/>
        </p:nvSpPr>
        <p:spPr>
          <a:xfrm>
            <a:off x="3017909" y="4207654"/>
            <a:ext cx="1425518" cy="891745"/>
          </a:xfrm>
          <a:prstGeom prst="ellipse">
            <a:avLst/>
          </a:prstGeom>
          <a:solidFill>
            <a:srgbClr val="697D36">
              <a:alpha val="876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da-DK" sz="1400">
                <a:solidFill>
                  <a:srgbClr val="5A5A5A"/>
                </a:solidFill>
                <a:latin typeface="Raleway Light" pitchFamily="2" charset="77"/>
              </a:rPr>
              <a:t>Synliggøre problem &amp; rolle</a:t>
            </a:r>
          </a:p>
        </p:txBody>
      </p:sp>
      <p:sp>
        <p:nvSpPr>
          <p:cNvPr id="20" name="Ellipse 19">
            <a:extLst>
              <a:ext uri="{FF2B5EF4-FFF2-40B4-BE49-F238E27FC236}">
                <a16:creationId xmlns:a16="http://schemas.microsoft.com/office/drawing/2014/main" id="{E664A97A-9E1F-8D4D-9A4D-ABADD15E8094}"/>
              </a:ext>
            </a:extLst>
          </p:cNvPr>
          <p:cNvSpPr>
            <a:spLocks noChangeAspect="1"/>
          </p:cNvSpPr>
          <p:nvPr/>
        </p:nvSpPr>
        <p:spPr>
          <a:xfrm>
            <a:off x="4407983" y="4530520"/>
            <a:ext cx="1646599" cy="891745"/>
          </a:xfrm>
          <a:prstGeom prst="ellipse">
            <a:avLst/>
          </a:prstGeom>
          <a:solidFill>
            <a:srgbClr val="697D36">
              <a:alpha val="876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da-DK" sz="1400">
                <a:solidFill>
                  <a:srgbClr val="5A5A5A"/>
                </a:solidFill>
                <a:latin typeface="Raleway Light" pitchFamily="2" charset="77"/>
              </a:rPr>
              <a:t>Fremme vilkår for beskyttelse</a:t>
            </a:r>
          </a:p>
        </p:txBody>
      </p:sp>
      <p:sp>
        <p:nvSpPr>
          <p:cNvPr id="21" name="Ellipse 20">
            <a:extLst>
              <a:ext uri="{FF2B5EF4-FFF2-40B4-BE49-F238E27FC236}">
                <a16:creationId xmlns:a16="http://schemas.microsoft.com/office/drawing/2014/main" id="{465B1D66-CA6B-C746-B2AB-B99EEA328E76}"/>
              </a:ext>
            </a:extLst>
          </p:cNvPr>
          <p:cNvSpPr>
            <a:spLocks noChangeAspect="1"/>
          </p:cNvSpPr>
          <p:nvPr/>
        </p:nvSpPr>
        <p:spPr>
          <a:xfrm>
            <a:off x="8037803" y="4292654"/>
            <a:ext cx="1451748" cy="944331"/>
          </a:xfrm>
          <a:prstGeom prst="ellipse">
            <a:avLst/>
          </a:prstGeom>
          <a:solidFill>
            <a:srgbClr val="697D36">
              <a:alpha val="4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da-DK" sz="1400">
                <a:solidFill>
                  <a:srgbClr val="5A5A5A"/>
                </a:solidFill>
                <a:latin typeface="Raleway Light" pitchFamily="2" charset="77"/>
              </a:rPr>
              <a:t>Konferencer og netværk</a:t>
            </a:r>
          </a:p>
        </p:txBody>
      </p:sp>
      <p:sp>
        <p:nvSpPr>
          <p:cNvPr id="22" name="Ellipse 21">
            <a:extLst>
              <a:ext uri="{FF2B5EF4-FFF2-40B4-BE49-F238E27FC236}">
                <a16:creationId xmlns:a16="http://schemas.microsoft.com/office/drawing/2014/main" id="{2DF84C31-D0FD-A34A-9534-D76A7300CD84}"/>
              </a:ext>
            </a:extLst>
          </p:cNvPr>
          <p:cNvSpPr>
            <a:spLocks noChangeAspect="1"/>
          </p:cNvSpPr>
          <p:nvPr/>
        </p:nvSpPr>
        <p:spPr>
          <a:xfrm>
            <a:off x="8311476" y="2076393"/>
            <a:ext cx="1858362" cy="1073648"/>
          </a:xfrm>
          <a:prstGeom prst="ellipse">
            <a:avLst/>
          </a:prstGeom>
          <a:solidFill>
            <a:srgbClr val="697D36">
              <a:alpha val="4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da-DK" sz="1400">
                <a:solidFill>
                  <a:srgbClr val="5A5A5A"/>
                </a:solidFill>
                <a:latin typeface="Raleway Light" pitchFamily="2" charset="77"/>
              </a:rPr>
              <a:t>Føre internationale  sager for medlemmer</a:t>
            </a:r>
          </a:p>
        </p:txBody>
      </p:sp>
      <p:sp>
        <p:nvSpPr>
          <p:cNvPr id="23" name="Ellipse 22">
            <a:extLst>
              <a:ext uri="{FF2B5EF4-FFF2-40B4-BE49-F238E27FC236}">
                <a16:creationId xmlns:a16="http://schemas.microsoft.com/office/drawing/2014/main" id="{4B36D245-E001-AC45-9D9E-D54EA0BE5181}"/>
              </a:ext>
            </a:extLst>
          </p:cNvPr>
          <p:cNvSpPr>
            <a:spLocks noChangeAspect="1"/>
          </p:cNvSpPr>
          <p:nvPr/>
        </p:nvSpPr>
        <p:spPr>
          <a:xfrm>
            <a:off x="8311728" y="2076133"/>
            <a:ext cx="1858362" cy="1073648"/>
          </a:xfrm>
          <a:prstGeom prst="ellipse">
            <a:avLst/>
          </a:prstGeom>
          <a:solidFill>
            <a:srgbClr val="697D36">
              <a:alpha val="849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da-DK" sz="1400">
                <a:solidFill>
                  <a:schemeClr val="bg1">
                    <a:lumMod val="95000"/>
                  </a:schemeClr>
                </a:solidFill>
                <a:latin typeface="Raleway Light" pitchFamily="2" charset="77"/>
              </a:rPr>
              <a:t>Føre internationale  sager for medlemmer</a:t>
            </a:r>
          </a:p>
        </p:txBody>
      </p:sp>
      <p:pic>
        <p:nvPicPr>
          <p:cNvPr id="24" name="Billede 23">
            <a:extLst>
              <a:ext uri="{FF2B5EF4-FFF2-40B4-BE49-F238E27FC236}">
                <a16:creationId xmlns:a16="http://schemas.microsoft.com/office/drawing/2014/main" id="{4433AB3D-7E32-D642-A78E-6B9C0EB0829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8018" y="307009"/>
            <a:ext cx="445568" cy="684883"/>
          </a:xfrm>
          <a:prstGeom prst="rect">
            <a:avLst/>
          </a:prstGeom>
        </p:spPr>
      </p:pic>
      <p:sp>
        <p:nvSpPr>
          <p:cNvPr id="25" name="Ellipse 24">
            <a:extLst>
              <a:ext uri="{FF2B5EF4-FFF2-40B4-BE49-F238E27FC236}">
                <a16:creationId xmlns:a16="http://schemas.microsoft.com/office/drawing/2014/main" id="{7A2E2881-72F4-784F-A15C-176C84235034}"/>
              </a:ext>
            </a:extLst>
          </p:cNvPr>
          <p:cNvSpPr>
            <a:spLocks noChangeAspect="1"/>
          </p:cNvSpPr>
          <p:nvPr/>
        </p:nvSpPr>
        <p:spPr>
          <a:xfrm>
            <a:off x="5069997" y="5481277"/>
            <a:ext cx="1613033" cy="891745"/>
          </a:xfrm>
          <a:prstGeom prst="ellipse">
            <a:avLst/>
          </a:prstGeom>
          <a:solidFill>
            <a:srgbClr val="697D36">
              <a:alpha val="4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da-DK" sz="1400">
                <a:solidFill>
                  <a:srgbClr val="5A5A5A"/>
                </a:solidFill>
                <a:latin typeface="Raleway Light" pitchFamily="2" charset="77"/>
              </a:rPr>
              <a:t>Nedtagninger</a:t>
            </a:r>
          </a:p>
        </p:txBody>
      </p:sp>
      <p:sp>
        <p:nvSpPr>
          <p:cNvPr id="26" name="Pladsholder til dato 25">
            <a:extLst>
              <a:ext uri="{FF2B5EF4-FFF2-40B4-BE49-F238E27FC236}">
                <a16:creationId xmlns:a16="http://schemas.microsoft.com/office/drawing/2014/main" id="{E8E1C745-D7CE-974C-8ADC-4720B16884DA}"/>
              </a:ext>
            </a:extLst>
          </p:cNvPr>
          <p:cNvSpPr>
            <a:spLocks noGrp="1"/>
          </p:cNvSpPr>
          <p:nvPr>
            <p:ph type="dt" sz="half" idx="10"/>
          </p:nvPr>
        </p:nvSpPr>
        <p:spPr/>
        <p:txBody>
          <a:bodyPr>
            <a:noAutofit/>
          </a:bodyPr>
          <a:lstStyle/>
          <a:p>
            <a:fld id="{E7C0FDD3-7F91-8E4C-A78E-9D076CCBFF8C}" type="datetimeFigureOut">
              <a:rPr lang="da-DK" smtClean="0"/>
              <a:t>29.04.2024</a:t>
            </a:fld>
            <a:endParaRPr lang="da-DK"/>
          </a:p>
        </p:txBody>
      </p:sp>
      <p:sp>
        <p:nvSpPr>
          <p:cNvPr id="27" name="Pladsholder til sidefod 26">
            <a:extLst>
              <a:ext uri="{FF2B5EF4-FFF2-40B4-BE49-F238E27FC236}">
                <a16:creationId xmlns:a16="http://schemas.microsoft.com/office/drawing/2014/main" id="{5909B510-C8D6-E74F-AA0B-9DDE6E2D1F54}"/>
              </a:ext>
            </a:extLst>
          </p:cNvPr>
          <p:cNvSpPr>
            <a:spLocks noGrp="1"/>
          </p:cNvSpPr>
          <p:nvPr>
            <p:ph type="ftr" sz="quarter" idx="11"/>
          </p:nvPr>
        </p:nvSpPr>
        <p:spPr/>
        <p:txBody>
          <a:bodyPr>
            <a:noAutofit/>
          </a:bodyPr>
          <a:lstStyle/>
          <a:p>
            <a:endParaRPr lang="da-DK"/>
          </a:p>
        </p:txBody>
      </p:sp>
      <p:sp>
        <p:nvSpPr>
          <p:cNvPr id="28" name="Pladsholder til slidenummer 27">
            <a:extLst>
              <a:ext uri="{FF2B5EF4-FFF2-40B4-BE49-F238E27FC236}">
                <a16:creationId xmlns:a16="http://schemas.microsoft.com/office/drawing/2014/main" id="{17961D3E-1CC7-964B-9123-4F78C0DFD97A}"/>
              </a:ext>
            </a:extLst>
          </p:cNvPr>
          <p:cNvSpPr>
            <a:spLocks noGrp="1"/>
          </p:cNvSpPr>
          <p:nvPr>
            <p:ph type="sldNum" sz="quarter" idx="12"/>
          </p:nvPr>
        </p:nvSpPr>
        <p:spPr/>
        <p:txBody>
          <a:bodyPr>
            <a:noAutofit/>
          </a:bodyPr>
          <a:lstStyle/>
          <a:p>
            <a:fld id="{4CAE7064-8F39-1B44-A3EE-4608F6ADFAD8}" type="slidenum">
              <a:rPr lang="da-DK" smtClean="0"/>
              <a:t>‹nr.›</a:t>
            </a:fld>
            <a:endParaRPr lang="da-DK"/>
          </a:p>
        </p:txBody>
      </p:sp>
      <p:sp>
        <p:nvSpPr>
          <p:cNvPr id="2" name="Titel 1">
            <a:extLst>
              <a:ext uri="{FF2B5EF4-FFF2-40B4-BE49-F238E27FC236}">
                <a16:creationId xmlns:a16="http://schemas.microsoft.com/office/drawing/2014/main" id="{3989AA18-8428-B24A-9F51-54B4FE186149}"/>
              </a:ext>
            </a:extLst>
          </p:cNvPr>
          <p:cNvSpPr>
            <a:spLocks noGrp="1"/>
          </p:cNvSpPr>
          <p:nvPr>
            <p:ph type="title"/>
          </p:nvPr>
        </p:nvSpPr>
        <p:spPr/>
        <p:txBody>
          <a:bodyPr/>
          <a:lstStyle/>
          <a:p>
            <a:r>
              <a:rPr lang="da-DK"/>
              <a:t>Klik for at redigere titeltypografien i masteren</a:t>
            </a:r>
          </a:p>
        </p:txBody>
      </p:sp>
    </p:spTree>
    <p:extLst>
      <p:ext uri="{BB962C8B-B14F-4D97-AF65-F5344CB8AC3E}">
        <p14:creationId xmlns:p14="http://schemas.microsoft.com/office/powerpoint/2010/main" val="429402062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1"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0"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3" grpId="0" animBg="1"/>
      <p:bldP spid="14" grpId="0" animBg="1"/>
      <p:bldP spid="15" grpId="0" animBg="1"/>
      <p:bldP spid="17" grpId="0" animBg="1"/>
      <p:bldP spid="21" grpId="0" animBg="1"/>
      <p:bldP spid="22" grpId="0" animBg="1"/>
      <p:bldP spid="23" grpId="0" animBg="1"/>
      <p:bldP spid="23" grpId="1" animBg="1"/>
      <p:bldP spid="25" grpId="0" animBg="1"/>
    </p:bld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Afgrænsning - ulovligt marked">
    <p:spTree>
      <p:nvGrpSpPr>
        <p:cNvPr id="1" name=""/>
        <p:cNvGrpSpPr/>
        <p:nvPr/>
      </p:nvGrpSpPr>
      <p:grpSpPr>
        <a:xfrm>
          <a:off x="0" y="0"/>
          <a:ext cx="0" cy="0"/>
          <a:chOff x="0" y="0"/>
          <a:chExt cx="0" cy="0"/>
        </a:xfrm>
      </p:grpSpPr>
      <p:sp>
        <p:nvSpPr>
          <p:cNvPr id="5" name="Ellipse 4">
            <a:extLst>
              <a:ext uri="{FF2B5EF4-FFF2-40B4-BE49-F238E27FC236}">
                <a16:creationId xmlns:a16="http://schemas.microsoft.com/office/drawing/2014/main" id="{18004DEE-5845-A246-9442-93142D19917A}"/>
              </a:ext>
            </a:extLst>
          </p:cNvPr>
          <p:cNvSpPr>
            <a:spLocks noChangeAspect="1"/>
          </p:cNvSpPr>
          <p:nvPr/>
        </p:nvSpPr>
        <p:spPr>
          <a:xfrm>
            <a:off x="-2556381" y="-147347"/>
            <a:ext cx="14748381" cy="9271562"/>
          </a:xfrm>
          <a:prstGeom prst="ellipse">
            <a:avLst/>
          </a:prstGeom>
          <a:solidFill>
            <a:srgbClr val="F0D19C"/>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a-DK" b="0" i="0">
              <a:latin typeface="Raleway" pitchFamily="2" charset="77"/>
            </a:endParaRPr>
          </a:p>
        </p:txBody>
      </p:sp>
      <p:sp>
        <p:nvSpPr>
          <p:cNvPr id="6" name="Ellipse 5">
            <a:extLst>
              <a:ext uri="{FF2B5EF4-FFF2-40B4-BE49-F238E27FC236}">
                <a16:creationId xmlns:a16="http://schemas.microsoft.com/office/drawing/2014/main" id="{58A11596-6658-1B49-89DF-0B3F9F3DBD65}"/>
              </a:ext>
            </a:extLst>
          </p:cNvPr>
          <p:cNvSpPr>
            <a:spLocks noChangeAspect="1"/>
          </p:cNvSpPr>
          <p:nvPr/>
        </p:nvSpPr>
        <p:spPr>
          <a:xfrm>
            <a:off x="-555815" y="1305402"/>
            <a:ext cx="10855706" cy="6824433"/>
          </a:xfrm>
          <a:prstGeom prst="ellipse">
            <a:avLst/>
          </a:prstGeom>
          <a:solidFill>
            <a:srgbClr val="E9BA6A"/>
          </a:solidFill>
          <a:ln>
            <a:noFill/>
          </a:ln>
        </p:spPr>
        <p:style>
          <a:lnRef idx="0">
            <a:scrgbClr r="0" g="0" b="0"/>
          </a:lnRef>
          <a:fillRef idx="0">
            <a:scrgbClr r="0" g="0" b="0"/>
          </a:fillRef>
          <a:effectRef idx="0">
            <a:scrgbClr r="0" g="0" b="0"/>
          </a:effectRef>
          <a:fontRef idx="minor">
            <a:schemeClr val="lt1"/>
          </a:fontRef>
        </p:style>
        <p:txBody>
          <a:bodyPr rtlCol="0" anchor="ctr">
            <a:noAutofit/>
          </a:bodyPr>
          <a:lstStyle/>
          <a:p>
            <a:pPr algn="ctr"/>
            <a:endParaRPr lang="da-DK" b="0" i="0">
              <a:latin typeface="Raleway" pitchFamily="2" charset="77"/>
            </a:endParaRPr>
          </a:p>
        </p:txBody>
      </p:sp>
      <p:sp>
        <p:nvSpPr>
          <p:cNvPr id="7" name="Ellipse 6">
            <a:extLst>
              <a:ext uri="{FF2B5EF4-FFF2-40B4-BE49-F238E27FC236}">
                <a16:creationId xmlns:a16="http://schemas.microsoft.com/office/drawing/2014/main" id="{FF7D20B1-F022-A745-AC24-B5C6B5C76781}"/>
              </a:ext>
            </a:extLst>
          </p:cNvPr>
          <p:cNvSpPr>
            <a:spLocks noChangeAspect="1"/>
          </p:cNvSpPr>
          <p:nvPr/>
        </p:nvSpPr>
        <p:spPr>
          <a:xfrm>
            <a:off x="996536" y="2712339"/>
            <a:ext cx="7726894" cy="4857507"/>
          </a:xfrm>
          <a:prstGeom prst="ellipse">
            <a:avLst/>
          </a:prstGeom>
          <a:solidFill>
            <a:srgbClr val="E1A333"/>
          </a:solidFill>
          <a:ln>
            <a:noFill/>
          </a:ln>
        </p:spPr>
        <p:style>
          <a:lnRef idx="0">
            <a:scrgbClr r="0" g="0" b="0"/>
          </a:lnRef>
          <a:fillRef idx="0">
            <a:scrgbClr r="0" g="0" b="0"/>
          </a:fillRef>
          <a:effectRef idx="0">
            <a:scrgbClr r="0" g="0" b="0"/>
          </a:effectRef>
          <a:fontRef idx="minor">
            <a:schemeClr val="lt1"/>
          </a:fontRef>
        </p:style>
        <p:txBody>
          <a:bodyPr rtlCol="0" anchor="ctr">
            <a:noAutofit/>
          </a:bodyPr>
          <a:lstStyle/>
          <a:p>
            <a:pPr algn="ctr"/>
            <a:endParaRPr lang="da-DK" sz="2400" noProof="1">
              <a:solidFill>
                <a:schemeClr val="accent4"/>
              </a:solidFill>
              <a:latin typeface="Raleway Light" pitchFamily="2" charset="77"/>
            </a:endParaRPr>
          </a:p>
        </p:txBody>
      </p:sp>
      <p:sp>
        <p:nvSpPr>
          <p:cNvPr id="8" name="Tekstfelt 7">
            <a:extLst>
              <a:ext uri="{FF2B5EF4-FFF2-40B4-BE49-F238E27FC236}">
                <a16:creationId xmlns:a16="http://schemas.microsoft.com/office/drawing/2014/main" id="{2F096824-FA73-9C4C-A742-CBDB514EF84D}"/>
              </a:ext>
            </a:extLst>
          </p:cNvPr>
          <p:cNvSpPr txBox="1"/>
          <p:nvPr/>
        </p:nvSpPr>
        <p:spPr>
          <a:xfrm>
            <a:off x="3435599" y="1735816"/>
            <a:ext cx="3037490" cy="461665"/>
          </a:xfrm>
          <a:prstGeom prst="rect">
            <a:avLst/>
          </a:prstGeom>
          <a:noFill/>
        </p:spPr>
        <p:txBody>
          <a:bodyPr wrap="square" rtlCol="0">
            <a:noAutofit/>
          </a:bodyPr>
          <a:lstStyle/>
          <a:p>
            <a:r>
              <a:rPr lang="da-DK" sz="2400" noProof="1">
                <a:solidFill>
                  <a:schemeClr val="bg1"/>
                </a:solidFill>
                <a:latin typeface="Raleway" pitchFamily="2" charset="77"/>
              </a:rPr>
              <a:t>LOVLIGT MARKED</a:t>
            </a:r>
          </a:p>
        </p:txBody>
      </p:sp>
      <p:sp>
        <p:nvSpPr>
          <p:cNvPr id="9" name="Tekstfelt 8">
            <a:extLst>
              <a:ext uri="{FF2B5EF4-FFF2-40B4-BE49-F238E27FC236}">
                <a16:creationId xmlns:a16="http://schemas.microsoft.com/office/drawing/2014/main" id="{58175355-C633-1742-81A6-4D02F48CD2EC}"/>
              </a:ext>
            </a:extLst>
          </p:cNvPr>
          <p:cNvSpPr txBox="1"/>
          <p:nvPr/>
        </p:nvSpPr>
        <p:spPr>
          <a:xfrm>
            <a:off x="9994867" y="358036"/>
            <a:ext cx="1919115" cy="830997"/>
          </a:xfrm>
          <a:prstGeom prst="rect">
            <a:avLst/>
          </a:prstGeom>
          <a:noFill/>
        </p:spPr>
        <p:txBody>
          <a:bodyPr wrap="none" rtlCol="0">
            <a:noAutofit/>
          </a:bodyPr>
          <a:lstStyle/>
          <a:p>
            <a:r>
              <a:rPr lang="da-DK" sz="2400" noProof="1">
                <a:solidFill>
                  <a:schemeClr val="accent1"/>
                </a:solidFill>
                <a:latin typeface="Raleway" pitchFamily="2" charset="77"/>
              </a:rPr>
              <a:t>RESTEN AF </a:t>
            </a:r>
          </a:p>
          <a:p>
            <a:r>
              <a:rPr lang="da-DK" sz="2400" noProof="1">
                <a:solidFill>
                  <a:schemeClr val="accent1"/>
                </a:solidFill>
                <a:latin typeface="Raleway" pitchFamily="2" charset="77"/>
              </a:rPr>
              <a:t>VERDEN</a:t>
            </a:r>
          </a:p>
        </p:txBody>
      </p:sp>
      <p:sp>
        <p:nvSpPr>
          <p:cNvPr id="10" name="Tekstfelt 9">
            <a:extLst>
              <a:ext uri="{FF2B5EF4-FFF2-40B4-BE49-F238E27FC236}">
                <a16:creationId xmlns:a16="http://schemas.microsoft.com/office/drawing/2014/main" id="{4A144092-B858-6C4F-94F1-A3C5C8C81310}"/>
              </a:ext>
            </a:extLst>
          </p:cNvPr>
          <p:cNvSpPr txBox="1"/>
          <p:nvPr/>
        </p:nvSpPr>
        <p:spPr>
          <a:xfrm>
            <a:off x="3435599" y="2863335"/>
            <a:ext cx="3213847" cy="461665"/>
          </a:xfrm>
          <a:prstGeom prst="rect">
            <a:avLst/>
          </a:prstGeom>
          <a:noFill/>
        </p:spPr>
        <p:txBody>
          <a:bodyPr wrap="square" rtlCol="0">
            <a:noAutofit/>
          </a:bodyPr>
          <a:lstStyle/>
          <a:p>
            <a:r>
              <a:rPr lang="da-DK" sz="2400" noProof="1">
                <a:solidFill>
                  <a:schemeClr val="bg1"/>
                </a:solidFill>
                <a:latin typeface="Raleway" pitchFamily="2" charset="77"/>
              </a:rPr>
              <a:t>ULOVLIGT MARKED</a:t>
            </a:r>
            <a:endParaRPr lang="da-DK" sz="2400" noProof="1">
              <a:ln w="9525">
                <a:solidFill>
                  <a:schemeClr val="bg2"/>
                </a:solidFill>
                <a:prstDash val="solid"/>
              </a:ln>
              <a:solidFill>
                <a:schemeClr val="bg1"/>
              </a:solidFill>
              <a:effectLst>
                <a:outerShdw blurRad="12700" dist="38100" dir="2700000" algn="tl" rotWithShape="0">
                  <a:schemeClr val="bg1">
                    <a:lumMod val="50000"/>
                  </a:schemeClr>
                </a:outerShdw>
              </a:effectLst>
              <a:latin typeface="Raleway" pitchFamily="2" charset="77"/>
            </a:endParaRPr>
          </a:p>
        </p:txBody>
      </p:sp>
      <p:sp>
        <p:nvSpPr>
          <p:cNvPr id="11" name="Tekstfelt 10">
            <a:extLst>
              <a:ext uri="{FF2B5EF4-FFF2-40B4-BE49-F238E27FC236}">
                <a16:creationId xmlns:a16="http://schemas.microsoft.com/office/drawing/2014/main" id="{FF00672F-7A7C-4940-89D6-A6EF22F07B13}"/>
              </a:ext>
            </a:extLst>
          </p:cNvPr>
          <p:cNvSpPr txBox="1"/>
          <p:nvPr/>
        </p:nvSpPr>
        <p:spPr>
          <a:xfrm>
            <a:off x="2333305" y="241667"/>
            <a:ext cx="5077466" cy="830997"/>
          </a:xfrm>
          <a:prstGeom prst="rect">
            <a:avLst/>
          </a:prstGeom>
          <a:noFill/>
        </p:spPr>
        <p:txBody>
          <a:bodyPr wrap="square" rtlCol="0">
            <a:noAutofit/>
          </a:bodyPr>
          <a:lstStyle/>
          <a:p>
            <a:pPr algn="ctr"/>
            <a:r>
              <a:rPr lang="da-DK" sz="2400" noProof="1">
                <a:solidFill>
                  <a:schemeClr val="bg1"/>
                </a:solidFill>
                <a:latin typeface="Raleway" pitchFamily="2" charset="77"/>
              </a:rPr>
              <a:t>RELEVANTE </a:t>
            </a:r>
          </a:p>
          <a:p>
            <a:pPr algn="ctr"/>
            <a:r>
              <a:rPr lang="da-DK" sz="2400" noProof="1">
                <a:solidFill>
                  <a:schemeClr val="bg1"/>
                </a:solidFill>
                <a:latin typeface="Raleway" pitchFamily="2" charset="77"/>
              </a:rPr>
              <a:t>OMRÅDER OG BRANCHER</a:t>
            </a:r>
          </a:p>
        </p:txBody>
      </p:sp>
      <p:sp>
        <p:nvSpPr>
          <p:cNvPr id="12" name="Ellipse 11">
            <a:extLst>
              <a:ext uri="{FF2B5EF4-FFF2-40B4-BE49-F238E27FC236}">
                <a16:creationId xmlns:a16="http://schemas.microsoft.com/office/drawing/2014/main" id="{A015AEC0-BE24-1541-BE51-6478DBE7B763}"/>
              </a:ext>
            </a:extLst>
          </p:cNvPr>
          <p:cNvSpPr>
            <a:spLocks noChangeAspect="1"/>
          </p:cNvSpPr>
          <p:nvPr/>
        </p:nvSpPr>
        <p:spPr>
          <a:xfrm>
            <a:off x="7709876" y="652415"/>
            <a:ext cx="2318625" cy="118012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da-DK" sz="1400" noProof="1">
                <a:solidFill>
                  <a:schemeClr val="accent3"/>
                </a:solidFill>
                <a:latin typeface="Raleway" pitchFamily="2" charset="77"/>
              </a:rPr>
              <a:t>Samarbejder, </a:t>
            </a:r>
          </a:p>
          <a:p>
            <a:pPr algn="ctr"/>
            <a:r>
              <a:rPr lang="da-DK" sz="1400" noProof="1">
                <a:solidFill>
                  <a:schemeClr val="accent3"/>
                </a:solidFill>
                <a:latin typeface="Raleway" pitchFamily="2" charset="77"/>
              </a:rPr>
              <a:t>der støtter op om</a:t>
            </a:r>
          </a:p>
          <a:p>
            <a:pPr algn="ctr"/>
            <a:r>
              <a:rPr lang="da-DK" sz="1400" noProof="1">
                <a:solidFill>
                  <a:schemeClr val="accent3"/>
                </a:solidFill>
                <a:latin typeface="Raleway" pitchFamily="2" charset="77"/>
              </a:rPr>
              <a:t>aktiviteter og sag</a:t>
            </a:r>
          </a:p>
        </p:txBody>
      </p:sp>
      <p:sp>
        <p:nvSpPr>
          <p:cNvPr id="13" name="Ellipse 12">
            <a:extLst>
              <a:ext uri="{FF2B5EF4-FFF2-40B4-BE49-F238E27FC236}">
                <a16:creationId xmlns:a16="http://schemas.microsoft.com/office/drawing/2014/main" id="{0BFE9434-0112-7A4D-8B3A-103B2796F42E}"/>
              </a:ext>
            </a:extLst>
          </p:cNvPr>
          <p:cNvSpPr>
            <a:spLocks noChangeAspect="1"/>
          </p:cNvSpPr>
          <p:nvPr/>
        </p:nvSpPr>
        <p:spPr>
          <a:xfrm>
            <a:off x="6571812" y="1889540"/>
            <a:ext cx="2318625" cy="118012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da-DK" sz="1400" noProof="1">
                <a:solidFill>
                  <a:schemeClr val="accent3"/>
                </a:solidFill>
                <a:latin typeface="Raleway" pitchFamily="2" charset="77"/>
              </a:rPr>
              <a:t>Promovering af lovligt indhold</a:t>
            </a:r>
          </a:p>
        </p:txBody>
      </p:sp>
      <p:sp>
        <p:nvSpPr>
          <p:cNvPr id="14" name="Ligebenet trapez 13">
            <a:extLst>
              <a:ext uri="{FF2B5EF4-FFF2-40B4-BE49-F238E27FC236}">
                <a16:creationId xmlns:a16="http://schemas.microsoft.com/office/drawing/2014/main" id="{A7AF845E-96A1-D242-81ED-8D0E6C152721}"/>
              </a:ext>
            </a:extLst>
          </p:cNvPr>
          <p:cNvSpPr>
            <a:spLocks noChangeAspect="1"/>
          </p:cNvSpPr>
          <p:nvPr/>
        </p:nvSpPr>
        <p:spPr>
          <a:xfrm>
            <a:off x="2564499" y="4588838"/>
            <a:ext cx="4368864" cy="1264701"/>
          </a:xfrm>
          <a:prstGeom prst="trapezoid">
            <a:avLst>
              <a:gd name="adj" fmla="val 86760"/>
            </a:avLst>
          </a:prstGeom>
          <a:solidFill>
            <a:srgbClr val="E9A83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noAutofit/>
          </a:bodyPr>
          <a:lstStyle/>
          <a:p>
            <a:pPr algn="ctr"/>
            <a:r>
              <a:rPr lang="da-DK" sz="1400" b="1" noProof="1">
                <a:solidFill>
                  <a:srgbClr val="5A5A5A"/>
                </a:solidFill>
                <a:latin typeface="Raleway" pitchFamily="2" charset="77"/>
              </a:rPr>
              <a:t>Åbne netværk</a:t>
            </a:r>
            <a:r>
              <a:rPr lang="da-DK" sz="1400" noProof="1">
                <a:solidFill>
                  <a:srgbClr val="5A5A5A"/>
                </a:solidFill>
                <a:latin typeface="Raleway" pitchFamily="2" charset="77"/>
              </a:rPr>
              <a:t> </a:t>
            </a:r>
          </a:p>
          <a:p>
            <a:pPr algn="ctr"/>
            <a:r>
              <a:rPr lang="da-DK" sz="1400" noProof="1">
                <a:solidFill>
                  <a:srgbClr val="5A5A5A"/>
                </a:solidFill>
                <a:latin typeface="Raleway" pitchFamily="2" charset="77"/>
              </a:rPr>
              <a:t>fokus på internationalt indhold</a:t>
            </a:r>
          </a:p>
          <a:p>
            <a:pPr algn="ctr"/>
            <a:r>
              <a:rPr lang="da-DK" sz="1400" noProof="1">
                <a:solidFill>
                  <a:srgbClr val="5A5A5A"/>
                </a:solidFill>
                <a:latin typeface="Raleway" pitchFamily="2" charset="77"/>
              </a:rPr>
              <a:t>The Pirate Bay, Torrentz.eu m.fl.         </a:t>
            </a:r>
          </a:p>
        </p:txBody>
      </p:sp>
      <p:sp>
        <p:nvSpPr>
          <p:cNvPr id="15" name="Trekant 14">
            <a:extLst>
              <a:ext uri="{FF2B5EF4-FFF2-40B4-BE49-F238E27FC236}">
                <a16:creationId xmlns:a16="http://schemas.microsoft.com/office/drawing/2014/main" id="{0B9E4665-310D-524F-AA5B-18E705328325}"/>
              </a:ext>
            </a:extLst>
          </p:cNvPr>
          <p:cNvSpPr>
            <a:spLocks noChangeAspect="1"/>
          </p:cNvSpPr>
          <p:nvPr/>
        </p:nvSpPr>
        <p:spPr>
          <a:xfrm>
            <a:off x="3724397" y="3305197"/>
            <a:ext cx="2056971" cy="1188459"/>
          </a:xfrm>
          <a:prstGeom prst="triangle">
            <a:avLst/>
          </a:prstGeom>
          <a:solidFill>
            <a:srgbClr val="E9A835"/>
          </a:solidFill>
          <a:ln>
            <a:noFill/>
          </a:ln>
        </p:spPr>
        <p:style>
          <a:lnRef idx="0">
            <a:scrgbClr r="0" g="0" b="0"/>
          </a:lnRef>
          <a:fillRef idx="0">
            <a:scrgbClr r="0" g="0" b="0"/>
          </a:fillRef>
          <a:effectRef idx="0">
            <a:scrgbClr r="0" g="0" b="0"/>
          </a:effectRef>
          <a:fontRef idx="minor">
            <a:schemeClr val="lt1"/>
          </a:fontRef>
        </p:style>
        <p:txBody>
          <a:bodyPr wrap="none" lIns="0" tIns="0" rIns="0" bIns="0" rtlCol="0" anchor="ctr">
            <a:noAutofit/>
          </a:bodyPr>
          <a:lstStyle/>
          <a:p>
            <a:pPr algn="ctr"/>
            <a:r>
              <a:rPr lang="da-DK" sz="1400" b="1" noProof="1">
                <a:solidFill>
                  <a:srgbClr val="5A5A5A"/>
                </a:solidFill>
                <a:latin typeface="Raleway" pitchFamily="2" charset="77"/>
              </a:rPr>
              <a:t>Lukkede netværk </a:t>
            </a:r>
          </a:p>
          <a:p>
            <a:pPr algn="ctr"/>
            <a:r>
              <a:rPr lang="da-DK" sz="1400" noProof="1">
                <a:solidFill>
                  <a:srgbClr val="5A5A5A"/>
                </a:solidFill>
                <a:latin typeface="Raleway" pitchFamily="2" charset="77"/>
              </a:rPr>
              <a:t>fokus på dansk indhold</a:t>
            </a:r>
          </a:p>
          <a:p>
            <a:pPr algn="ctr"/>
            <a:r>
              <a:rPr lang="da-DK" sz="1400" noProof="1">
                <a:solidFill>
                  <a:srgbClr val="5A5A5A"/>
                </a:solidFill>
                <a:latin typeface="Raleway" pitchFamily="2" charset="77"/>
              </a:rPr>
              <a:t>Danish Bits, Nordic Bits Asgaard m.fl.</a:t>
            </a:r>
          </a:p>
          <a:p>
            <a:pPr algn="ctr"/>
            <a:r>
              <a:rPr lang="da-DK" sz="1400" noProof="1">
                <a:solidFill>
                  <a:srgbClr val="5A5A5A"/>
                </a:solidFill>
                <a:latin typeface="Raleway" pitchFamily="2" charset="77"/>
              </a:rPr>
              <a:t>    </a:t>
            </a:r>
          </a:p>
        </p:txBody>
      </p:sp>
      <p:sp>
        <p:nvSpPr>
          <p:cNvPr id="16" name="Ligebenet trapez 15">
            <a:extLst>
              <a:ext uri="{FF2B5EF4-FFF2-40B4-BE49-F238E27FC236}">
                <a16:creationId xmlns:a16="http://schemas.microsoft.com/office/drawing/2014/main" id="{5E7C00AF-F0C2-9D4F-A43C-E43E0DEFFBDA}"/>
              </a:ext>
            </a:extLst>
          </p:cNvPr>
          <p:cNvSpPr>
            <a:spLocks noChangeAspect="1"/>
          </p:cNvSpPr>
          <p:nvPr/>
        </p:nvSpPr>
        <p:spPr>
          <a:xfrm>
            <a:off x="1902157" y="5974270"/>
            <a:ext cx="5684347" cy="653255"/>
          </a:xfrm>
          <a:prstGeom prst="trapezoid">
            <a:avLst>
              <a:gd name="adj" fmla="val 88216"/>
            </a:avLst>
          </a:prstGeom>
          <a:solidFill>
            <a:srgbClr val="E9A83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noAutofit/>
          </a:bodyPr>
          <a:lstStyle/>
          <a:p>
            <a:pPr algn="ctr"/>
            <a:r>
              <a:rPr lang="da-DK" sz="1400" b="1" noProof="1">
                <a:solidFill>
                  <a:srgbClr val="5A5A5A"/>
                </a:solidFill>
                <a:latin typeface="Raleway" pitchFamily="2" charset="77"/>
              </a:rPr>
              <a:t>Sociale medier og diverse online platforme</a:t>
            </a:r>
          </a:p>
          <a:p>
            <a:pPr algn="ctr"/>
            <a:r>
              <a:rPr lang="da-DK" sz="1400" noProof="1">
                <a:solidFill>
                  <a:srgbClr val="5A5A5A"/>
                </a:solidFill>
                <a:latin typeface="Raleway" pitchFamily="2" charset="77"/>
              </a:rPr>
              <a:t>Facebook, Youtube m.fl.</a:t>
            </a:r>
          </a:p>
        </p:txBody>
      </p:sp>
      <p:pic>
        <p:nvPicPr>
          <p:cNvPr id="17" name="Billede 16">
            <a:extLst>
              <a:ext uri="{FF2B5EF4-FFF2-40B4-BE49-F238E27FC236}">
                <a16:creationId xmlns:a16="http://schemas.microsoft.com/office/drawing/2014/main" id="{28B09DC5-DA00-2A45-88D8-751730E1887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8018" y="307009"/>
            <a:ext cx="445568" cy="684883"/>
          </a:xfrm>
          <a:prstGeom prst="rect">
            <a:avLst/>
          </a:prstGeom>
        </p:spPr>
      </p:pic>
      <p:sp>
        <p:nvSpPr>
          <p:cNvPr id="18" name="Tekstfelt 17">
            <a:extLst>
              <a:ext uri="{FF2B5EF4-FFF2-40B4-BE49-F238E27FC236}">
                <a16:creationId xmlns:a16="http://schemas.microsoft.com/office/drawing/2014/main" id="{3C774406-AEB3-DB4C-BAFC-1DB1551326E5}"/>
              </a:ext>
            </a:extLst>
          </p:cNvPr>
          <p:cNvSpPr txBox="1"/>
          <p:nvPr/>
        </p:nvSpPr>
        <p:spPr>
          <a:xfrm>
            <a:off x="3039035" y="5652065"/>
            <a:ext cx="9036701" cy="1200329"/>
          </a:xfrm>
          <a:prstGeom prst="rect">
            <a:avLst/>
          </a:prstGeom>
          <a:noFill/>
        </p:spPr>
        <p:txBody>
          <a:bodyPr wrap="square" rtlCol="0">
            <a:noAutofit/>
          </a:bodyPr>
          <a:lstStyle/>
          <a:p>
            <a:pPr algn="r"/>
            <a:r>
              <a:rPr lang="en-GB" sz="3600" noProof="1">
                <a:solidFill>
                  <a:srgbClr val="5A5A5A"/>
                </a:solidFill>
                <a:latin typeface="Raleway Light" panose="020B0403030101060003" pitchFamily="34" charset="77"/>
              </a:rPr>
              <a:t>AFGRÆNSNING </a:t>
            </a:r>
          </a:p>
          <a:p>
            <a:pPr algn="r"/>
            <a:r>
              <a:rPr lang="en-GB" sz="3600" noProof="1">
                <a:solidFill>
                  <a:srgbClr val="5A5A5A"/>
                </a:solidFill>
                <a:latin typeface="Raleway Light" panose="020B0403030101060003" pitchFamily="34" charset="77"/>
              </a:rPr>
              <a:t>AF ULOVLIGT MARKED</a:t>
            </a:r>
          </a:p>
        </p:txBody>
      </p:sp>
      <p:sp>
        <p:nvSpPr>
          <p:cNvPr id="19" name="Pladsholder til dato 18">
            <a:extLst>
              <a:ext uri="{FF2B5EF4-FFF2-40B4-BE49-F238E27FC236}">
                <a16:creationId xmlns:a16="http://schemas.microsoft.com/office/drawing/2014/main" id="{A162840B-0756-1745-B980-B80D208ABB34}"/>
              </a:ext>
            </a:extLst>
          </p:cNvPr>
          <p:cNvSpPr>
            <a:spLocks noGrp="1"/>
          </p:cNvSpPr>
          <p:nvPr>
            <p:ph type="dt" sz="half" idx="10"/>
          </p:nvPr>
        </p:nvSpPr>
        <p:spPr/>
        <p:txBody>
          <a:bodyPr>
            <a:noAutofit/>
          </a:bodyPr>
          <a:lstStyle/>
          <a:p>
            <a:fld id="{E7C0FDD3-7F91-8E4C-A78E-9D076CCBFF8C}" type="datetimeFigureOut">
              <a:rPr lang="da-DK" smtClean="0"/>
              <a:t>29.04.2024</a:t>
            </a:fld>
            <a:endParaRPr lang="da-DK"/>
          </a:p>
        </p:txBody>
      </p:sp>
      <p:sp>
        <p:nvSpPr>
          <p:cNvPr id="20" name="Pladsholder til sidefod 19">
            <a:extLst>
              <a:ext uri="{FF2B5EF4-FFF2-40B4-BE49-F238E27FC236}">
                <a16:creationId xmlns:a16="http://schemas.microsoft.com/office/drawing/2014/main" id="{E126F330-E00C-1E4C-8BBA-435C8B116762}"/>
              </a:ext>
            </a:extLst>
          </p:cNvPr>
          <p:cNvSpPr>
            <a:spLocks noGrp="1"/>
          </p:cNvSpPr>
          <p:nvPr>
            <p:ph type="ftr" sz="quarter" idx="11"/>
          </p:nvPr>
        </p:nvSpPr>
        <p:spPr/>
        <p:txBody>
          <a:bodyPr>
            <a:noAutofit/>
          </a:bodyPr>
          <a:lstStyle/>
          <a:p>
            <a:endParaRPr lang="da-DK"/>
          </a:p>
        </p:txBody>
      </p:sp>
      <p:sp>
        <p:nvSpPr>
          <p:cNvPr id="21" name="Pladsholder til slidenummer 20">
            <a:extLst>
              <a:ext uri="{FF2B5EF4-FFF2-40B4-BE49-F238E27FC236}">
                <a16:creationId xmlns:a16="http://schemas.microsoft.com/office/drawing/2014/main" id="{9211F835-B2CB-AB4A-8531-176D77CC01BC}"/>
              </a:ext>
            </a:extLst>
          </p:cNvPr>
          <p:cNvSpPr>
            <a:spLocks noGrp="1"/>
          </p:cNvSpPr>
          <p:nvPr>
            <p:ph type="sldNum" sz="quarter" idx="12"/>
          </p:nvPr>
        </p:nvSpPr>
        <p:spPr/>
        <p:txBody>
          <a:bodyPr>
            <a:noAutofit/>
          </a:bodyPr>
          <a:lstStyle/>
          <a:p>
            <a:fld id="{4CAE7064-8F39-1B44-A3EE-4608F6ADFAD8}" type="slidenum">
              <a:rPr lang="da-DK" smtClean="0"/>
              <a:t>‹nr.›</a:t>
            </a:fld>
            <a:endParaRPr lang="da-DK"/>
          </a:p>
        </p:txBody>
      </p:sp>
      <p:sp>
        <p:nvSpPr>
          <p:cNvPr id="2" name="Titel 1">
            <a:extLst>
              <a:ext uri="{FF2B5EF4-FFF2-40B4-BE49-F238E27FC236}">
                <a16:creationId xmlns:a16="http://schemas.microsoft.com/office/drawing/2014/main" id="{0D5C0FBE-43DA-3C4E-9EDC-E1E4A1FE1290}"/>
              </a:ext>
            </a:extLst>
          </p:cNvPr>
          <p:cNvSpPr>
            <a:spLocks noGrp="1"/>
          </p:cNvSpPr>
          <p:nvPr>
            <p:ph type="title"/>
          </p:nvPr>
        </p:nvSpPr>
        <p:spPr/>
        <p:txBody>
          <a:bodyPr/>
          <a:lstStyle/>
          <a:p>
            <a:r>
              <a:rPr lang="da-DK" noProof="1"/>
              <a:t>Klik for at redigere titeltypografien i masteren</a:t>
            </a:r>
          </a:p>
        </p:txBody>
      </p:sp>
    </p:spTree>
    <p:extLst>
      <p:ext uri="{BB962C8B-B14F-4D97-AF65-F5344CB8AC3E}">
        <p14:creationId xmlns:p14="http://schemas.microsoft.com/office/powerpoint/2010/main" val="271642238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Tidslinje - jura">
    <p:spTree>
      <p:nvGrpSpPr>
        <p:cNvPr id="1" name=""/>
        <p:cNvGrpSpPr/>
        <p:nvPr/>
      </p:nvGrpSpPr>
      <p:grpSpPr>
        <a:xfrm>
          <a:off x="0" y="0"/>
          <a:ext cx="0" cy="0"/>
          <a:chOff x="0" y="0"/>
          <a:chExt cx="0" cy="0"/>
        </a:xfrm>
      </p:grpSpPr>
      <p:sp>
        <p:nvSpPr>
          <p:cNvPr id="5" name="Trekant 2">
            <a:extLst>
              <a:ext uri="{FF2B5EF4-FFF2-40B4-BE49-F238E27FC236}">
                <a16:creationId xmlns:a16="http://schemas.microsoft.com/office/drawing/2014/main" id="{3F62AA45-FCA5-6D4B-9AA4-128851540FB5}"/>
              </a:ext>
            </a:extLst>
          </p:cNvPr>
          <p:cNvSpPr/>
          <p:nvPr/>
        </p:nvSpPr>
        <p:spPr>
          <a:xfrm>
            <a:off x="10901774" y="6000416"/>
            <a:ext cx="1290226" cy="865534"/>
          </a:xfrm>
          <a:custGeom>
            <a:avLst/>
            <a:gdLst>
              <a:gd name="connsiteX0" fmla="*/ 0 w 9703324"/>
              <a:gd name="connsiteY0" fmla="*/ 3436229 h 3436229"/>
              <a:gd name="connsiteX1" fmla="*/ 4851662 w 9703324"/>
              <a:gd name="connsiteY1" fmla="*/ 0 h 3436229"/>
              <a:gd name="connsiteX2" fmla="*/ 9703324 w 9703324"/>
              <a:gd name="connsiteY2" fmla="*/ 3436229 h 3436229"/>
              <a:gd name="connsiteX3" fmla="*/ 0 w 9703324"/>
              <a:gd name="connsiteY3" fmla="*/ 3436229 h 3436229"/>
              <a:gd name="connsiteX0" fmla="*/ 0 w 9703324"/>
              <a:gd name="connsiteY0" fmla="*/ 6509367 h 6509367"/>
              <a:gd name="connsiteX1" fmla="*/ 9697039 w 9703324"/>
              <a:gd name="connsiteY1" fmla="*/ 0 h 6509367"/>
              <a:gd name="connsiteX2" fmla="*/ 9703324 w 9703324"/>
              <a:gd name="connsiteY2" fmla="*/ 6509367 h 6509367"/>
              <a:gd name="connsiteX3" fmla="*/ 0 w 9703324"/>
              <a:gd name="connsiteY3" fmla="*/ 6509367 h 6509367"/>
            </a:gdLst>
            <a:ahLst/>
            <a:cxnLst>
              <a:cxn ang="0">
                <a:pos x="connsiteX0" y="connsiteY0"/>
              </a:cxn>
              <a:cxn ang="0">
                <a:pos x="connsiteX1" y="connsiteY1"/>
              </a:cxn>
              <a:cxn ang="0">
                <a:pos x="connsiteX2" y="connsiteY2"/>
              </a:cxn>
              <a:cxn ang="0">
                <a:pos x="connsiteX3" y="connsiteY3"/>
              </a:cxn>
            </a:cxnLst>
            <a:rect l="l" t="t" r="r" b="b"/>
            <a:pathLst>
              <a:path w="9703324" h="6509367">
                <a:moveTo>
                  <a:pt x="0" y="6509367"/>
                </a:moveTo>
                <a:lnTo>
                  <a:pt x="9697039" y="0"/>
                </a:lnTo>
                <a:lnTo>
                  <a:pt x="9703324" y="6509367"/>
                </a:lnTo>
                <a:lnTo>
                  <a:pt x="0" y="6509367"/>
                </a:lnTo>
                <a:close/>
              </a:path>
            </a:pathLst>
          </a:custGeom>
          <a:solidFill>
            <a:srgbClr val="7487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b="0" i="0">
              <a:latin typeface="Raleway" pitchFamily="2" charset="77"/>
            </a:endParaRPr>
          </a:p>
        </p:txBody>
      </p:sp>
      <p:sp>
        <p:nvSpPr>
          <p:cNvPr id="6" name="Højrepil 5">
            <a:extLst>
              <a:ext uri="{FF2B5EF4-FFF2-40B4-BE49-F238E27FC236}">
                <a16:creationId xmlns:a16="http://schemas.microsoft.com/office/drawing/2014/main" id="{9AA18D1E-8A83-814F-AFE7-2A9FC5F6A038}"/>
              </a:ext>
            </a:extLst>
          </p:cNvPr>
          <p:cNvSpPr/>
          <p:nvPr/>
        </p:nvSpPr>
        <p:spPr>
          <a:xfrm>
            <a:off x="332924" y="3453864"/>
            <a:ext cx="11655889" cy="133668"/>
          </a:xfrm>
          <a:prstGeom prst="rightArrow">
            <a:avLst/>
          </a:prstGeom>
          <a:solidFill>
            <a:srgbClr val="74873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a:ln>
                <a:noFill/>
              </a:ln>
              <a:solidFill>
                <a:srgbClr val="002060"/>
              </a:solidFill>
              <a:effectLst/>
              <a:uLnTx/>
              <a:uFillTx/>
              <a:latin typeface="Century Gothic" panose="020B0502020202020204"/>
              <a:ea typeface="+mn-ea"/>
              <a:cs typeface="+mn-cs"/>
            </a:endParaRPr>
          </a:p>
        </p:txBody>
      </p:sp>
      <p:sp>
        <p:nvSpPr>
          <p:cNvPr id="7" name="Tekstfelt 6">
            <a:extLst>
              <a:ext uri="{FF2B5EF4-FFF2-40B4-BE49-F238E27FC236}">
                <a16:creationId xmlns:a16="http://schemas.microsoft.com/office/drawing/2014/main" id="{BCE569C6-1C37-4F4D-8ED3-40834691EF8B}"/>
              </a:ext>
            </a:extLst>
          </p:cNvPr>
          <p:cNvSpPr txBox="1"/>
          <p:nvPr/>
        </p:nvSpPr>
        <p:spPr>
          <a:xfrm>
            <a:off x="331934" y="2562626"/>
            <a:ext cx="1066624" cy="461667"/>
          </a:xfrm>
          <a:prstGeom prst="rect">
            <a:avLst/>
          </a:prstGeom>
          <a:noFill/>
        </p:spPr>
        <p:txBody>
          <a:bodyPr wrap="square" lIns="91440" tIns="45721" rIns="91440" bIns="45721"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u="none" strike="noStrike" kern="1200" cap="none" spc="0" normalizeH="0" baseline="0" noProof="0">
                <a:ln>
                  <a:noFill/>
                </a:ln>
                <a:solidFill>
                  <a:srgbClr val="5A5A5A"/>
                </a:solidFill>
                <a:effectLst/>
                <a:uLnTx/>
                <a:uFillTx/>
                <a:latin typeface="Raleway Light" panose="020B0403030101060003" pitchFamily="34" charset="77"/>
              </a:rPr>
              <a:t>Januar 2006</a:t>
            </a:r>
            <a:br>
              <a:rPr kumimoji="0" lang="da-DK" sz="1200" b="1" u="none" strike="noStrike" kern="1200" cap="none" spc="0" normalizeH="0" baseline="0" noProof="0">
                <a:ln>
                  <a:noFill/>
                </a:ln>
                <a:solidFill>
                  <a:srgbClr val="213B48"/>
                </a:solidFill>
                <a:effectLst/>
                <a:uLnTx/>
                <a:uFillTx/>
                <a:latin typeface="Raleway" panose="020B0503030101060003" pitchFamily="34" charset="77"/>
              </a:rPr>
            </a:br>
            <a:r>
              <a:rPr kumimoji="0" lang="da-DK" sz="1200" b="1" u="none" strike="noStrike" kern="1200" cap="none" spc="0" normalizeH="0" baseline="0" noProof="0">
                <a:ln>
                  <a:noFill/>
                </a:ln>
                <a:solidFill>
                  <a:srgbClr val="213B48"/>
                </a:solidFill>
                <a:effectLst/>
                <a:uLnTx/>
                <a:uFillTx/>
                <a:latin typeface="Raleway" panose="020B0503030101060003" pitchFamily="34" charset="77"/>
              </a:rPr>
              <a:t>TDC sagen</a:t>
            </a:r>
          </a:p>
        </p:txBody>
      </p:sp>
      <p:sp>
        <p:nvSpPr>
          <p:cNvPr id="8" name="Tekstfelt 7">
            <a:extLst>
              <a:ext uri="{FF2B5EF4-FFF2-40B4-BE49-F238E27FC236}">
                <a16:creationId xmlns:a16="http://schemas.microsoft.com/office/drawing/2014/main" id="{945EC29A-648B-D141-AF18-AD9304B6036A}"/>
              </a:ext>
            </a:extLst>
          </p:cNvPr>
          <p:cNvSpPr txBox="1"/>
          <p:nvPr/>
        </p:nvSpPr>
        <p:spPr>
          <a:xfrm>
            <a:off x="94541" y="4050738"/>
            <a:ext cx="1464856" cy="461667"/>
          </a:xfrm>
          <a:prstGeom prst="rect">
            <a:avLst/>
          </a:prstGeom>
          <a:noFill/>
        </p:spPr>
        <p:txBody>
          <a:bodyPr wrap="square" lIns="91440" tIns="45721" rIns="91440" bIns="45721"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u="none" strike="noStrike" kern="1200" cap="none" spc="0" normalizeH="0" baseline="0" noProof="0">
                <a:ln>
                  <a:noFill/>
                </a:ln>
                <a:solidFill>
                  <a:srgbClr val="5A5A5A"/>
                </a:solidFill>
                <a:effectLst/>
                <a:uLnTx/>
                <a:uFillTx/>
                <a:latin typeface="Raleway Light" panose="020B0403030101060003" pitchFamily="34" charset="77"/>
              </a:rPr>
              <a:t>Oktober 2005</a:t>
            </a:r>
            <a:br>
              <a:rPr kumimoji="0" lang="da-DK" sz="1200" u="none" strike="noStrike" kern="1200" cap="none" spc="0" normalizeH="0" baseline="0" noProof="0">
                <a:ln>
                  <a:noFill/>
                </a:ln>
                <a:solidFill>
                  <a:srgbClr val="5A5A5A"/>
                </a:solidFill>
                <a:effectLst/>
                <a:uLnTx/>
                <a:uFillTx/>
                <a:latin typeface="Raleway Light" panose="020B0403030101060003" pitchFamily="34" charset="77"/>
              </a:rPr>
            </a:br>
            <a:r>
              <a:rPr kumimoji="0" lang="da-DK" sz="1200" b="1" u="none" strike="noStrike" kern="1200" cap="none" spc="0" normalizeH="0" baseline="0" noProof="0">
                <a:ln>
                  <a:noFill/>
                </a:ln>
                <a:solidFill>
                  <a:srgbClr val="213B48"/>
                </a:solidFill>
                <a:effectLst/>
                <a:uLnTx/>
                <a:uFillTx/>
                <a:latin typeface="Raleway" panose="020B0503030101060003" pitchFamily="34" charset="77"/>
              </a:rPr>
              <a:t>AllofMp3</a:t>
            </a:r>
          </a:p>
        </p:txBody>
      </p:sp>
      <p:sp>
        <p:nvSpPr>
          <p:cNvPr id="9" name="Tekstfelt 8">
            <a:extLst>
              <a:ext uri="{FF2B5EF4-FFF2-40B4-BE49-F238E27FC236}">
                <a16:creationId xmlns:a16="http://schemas.microsoft.com/office/drawing/2014/main" id="{F3C126BB-A5BA-BB4F-96EE-33DDEF143744}"/>
              </a:ext>
            </a:extLst>
          </p:cNvPr>
          <p:cNvSpPr txBox="1"/>
          <p:nvPr/>
        </p:nvSpPr>
        <p:spPr>
          <a:xfrm>
            <a:off x="1471244" y="2562626"/>
            <a:ext cx="1074250" cy="461667"/>
          </a:xfrm>
          <a:prstGeom prst="rect">
            <a:avLst/>
          </a:prstGeom>
          <a:noFill/>
        </p:spPr>
        <p:txBody>
          <a:bodyPr wrap="square" lIns="91440" tIns="45721" rIns="91440" bIns="45721"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u="none" strike="noStrike" kern="1200" cap="none" spc="0" normalizeH="0" baseline="0" noProof="0">
                <a:ln>
                  <a:noFill/>
                </a:ln>
                <a:solidFill>
                  <a:srgbClr val="5A5A5A"/>
                </a:solidFill>
                <a:effectLst/>
                <a:uLnTx/>
                <a:uFillTx/>
                <a:latin typeface="Raleway Light" panose="020B0403030101060003" pitchFamily="34" charset="77"/>
              </a:rPr>
              <a:t>August 2007</a:t>
            </a:r>
            <a:br>
              <a:rPr kumimoji="0" lang="da-DK" sz="1200" b="1" u="none" strike="noStrike" kern="1200" cap="none" spc="0" normalizeH="0" baseline="0" noProof="0">
                <a:ln>
                  <a:noFill/>
                </a:ln>
                <a:solidFill>
                  <a:srgbClr val="213B48"/>
                </a:solidFill>
                <a:effectLst/>
                <a:uLnTx/>
                <a:uFillTx/>
                <a:latin typeface="Raleway" panose="020B0503030101060003" pitchFamily="34" charset="77"/>
              </a:rPr>
            </a:br>
            <a:r>
              <a:rPr kumimoji="0" lang="da-DK" sz="1200" b="1" u="none" strike="noStrike" kern="1200" cap="none" spc="0" normalizeH="0" baseline="0" noProof="0">
                <a:ln>
                  <a:noFill/>
                </a:ln>
                <a:solidFill>
                  <a:srgbClr val="213B48"/>
                </a:solidFill>
                <a:effectLst/>
                <a:uLnTx/>
                <a:uFillTx/>
                <a:latin typeface="Raleway" panose="020B0503030101060003" pitchFamily="34" charset="77"/>
              </a:rPr>
              <a:t>Mp3 sparks</a:t>
            </a:r>
          </a:p>
        </p:txBody>
      </p:sp>
      <p:sp>
        <p:nvSpPr>
          <p:cNvPr id="10" name="Tekstfelt 9">
            <a:extLst>
              <a:ext uri="{FF2B5EF4-FFF2-40B4-BE49-F238E27FC236}">
                <a16:creationId xmlns:a16="http://schemas.microsoft.com/office/drawing/2014/main" id="{C1BFA14B-59F5-4148-9A20-DFC65FB8E20A}"/>
              </a:ext>
            </a:extLst>
          </p:cNvPr>
          <p:cNvSpPr txBox="1"/>
          <p:nvPr/>
        </p:nvSpPr>
        <p:spPr>
          <a:xfrm>
            <a:off x="1689333" y="4050738"/>
            <a:ext cx="2087484" cy="461667"/>
          </a:xfrm>
          <a:prstGeom prst="rect">
            <a:avLst/>
          </a:prstGeom>
          <a:noFill/>
        </p:spPr>
        <p:txBody>
          <a:bodyPr wrap="square" lIns="91440" tIns="45721" rIns="91440" bIns="45721"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u="none" strike="noStrike" kern="1200" cap="none" spc="0" normalizeH="0" baseline="0" noProof="0">
                <a:ln>
                  <a:noFill/>
                </a:ln>
                <a:solidFill>
                  <a:srgbClr val="5A5A5A"/>
                </a:solidFill>
                <a:effectLst/>
                <a:uLnTx/>
                <a:uFillTx/>
                <a:latin typeface="Raleway Light" panose="020B0403030101060003" pitchFamily="34" charset="77"/>
              </a:rPr>
              <a:t>2008-2010</a:t>
            </a:r>
            <a:br>
              <a:rPr kumimoji="0" lang="da-DK" sz="1200" b="1" u="none" strike="noStrike" kern="1200" cap="none" spc="0" normalizeH="0" baseline="0" noProof="0">
                <a:ln>
                  <a:noFill/>
                </a:ln>
                <a:solidFill>
                  <a:srgbClr val="213B48"/>
                </a:solidFill>
                <a:effectLst/>
                <a:uLnTx/>
                <a:uFillTx/>
                <a:latin typeface="Raleway" panose="020B0503030101060003" pitchFamily="34" charset="77"/>
              </a:rPr>
            </a:br>
            <a:r>
              <a:rPr kumimoji="0" lang="da-DK" sz="1200" b="1" u="none" strike="noStrike" kern="1200" cap="none" spc="0" normalizeH="0" baseline="0" noProof="0">
                <a:ln>
                  <a:noFill/>
                </a:ln>
                <a:solidFill>
                  <a:srgbClr val="213B48"/>
                </a:solidFill>
                <a:effectLst/>
                <a:uLnTx/>
                <a:uFillTx/>
                <a:latin typeface="Raleway" panose="020B0503030101060003" pitchFamily="34" charset="77"/>
              </a:rPr>
              <a:t>TPB Højesteretssag</a:t>
            </a:r>
          </a:p>
        </p:txBody>
      </p:sp>
      <p:sp>
        <p:nvSpPr>
          <p:cNvPr id="11" name="Tekstfelt 10">
            <a:extLst>
              <a:ext uri="{FF2B5EF4-FFF2-40B4-BE49-F238E27FC236}">
                <a16:creationId xmlns:a16="http://schemas.microsoft.com/office/drawing/2014/main" id="{2A88C770-701F-1F4A-8632-4168FB47A520}"/>
              </a:ext>
            </a:extLst>
          </p:cNvPr>
          <p:cNvSpPr txBox="1"/>
          <p:nvPr/>
        </p:nvSpPr>
        <p:spPr>
          <a:xfrm>
            <a:off x="4683904" y="2562626"/>
            <a:ext cx="1711377" cy="461667"/>
          </a:xfrm>
          <a:prstGeom prst="rect">
            <a:avLst/>
          </a:prstGeom>
          <a:noFill/>
        </p:spPr>
        <p:txBody>
          <a:bodyPr wrap="square" lIns="91440" tIns="45721" rIns="91440" bIns="45721"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u="none" strike="noStrike" kern="1200" cap="none" spc="0" normalizeH="0" baseline="0" noProof="0">
                <a:ln>
                  <a:noFill/>
                </a:ln>
                <a:solidFill>
                  <a:srgbClr val="5A5A5A"/>
                </a:solidFill>
                <a:effectLst/>
                <a:uLnTx/>
                <a:uFillTx/>
                <a:latin typeface="Raleway Light" panose="020B0403030101060003" pitchFamily="34" charset="77"/>
              </a:rPr>
              <a:t>2013</a:t>
            </a:r>
            <a:r>
              <a:rPr kumimoji="0" lang="da-DK" sz="1200" b="1" u="none" strike="noStrike" kern="1200" cap="none" spc="0" normalizeH="0" baseline="0" noProof="0">
                <a:ln>
                  <a:noFill/>
                </a:ln>
                <a:solidFill>
                  <a:srgbClr val="213B48"/>
                </a:solidFill>
                <a:effectLst/>
                <a:uLnTx/>
                <a:uFillTx/>
                <a:latin typeface="Raleway" panose="020B0503030101060003" pitchFamily="34" charset="77"/>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u="none" strike="noStrike" kern="1200" cap="none" spc="0" normalizeH="0" baseline="0" noProof="0">
                <a:ln>
                  <a:noFill/>
                </a:ln>
                <a:solidFill>
                  <a:srgbClr val="213B48"/>
                </a:solidFill>
                <a:effectLst/>
                <a:uLnTx/>
                <a:uFillTx/>
                <a:latin typeface="Raleway" panose="020B0503030101060003" pitchFamily="34" charset="77"/>
              </a:rPr>
              <a:t>Fire streaming sites</a:t>
            </a:r>
          </a:p>
        </p:txBody>
      </p:sp>
      <p:sp>
        <p:nvSpPr>
          <p:cNvPr id="12" name="Tekstfelt 11">
            <a:extLst>
              <a:ext uri="{FF2B5EF4-FFF2-40B4-BE49-F238E27FC236}">
                <a16:creationId xmlns:a16="http://schemas.microsoft.com/office/drawing/2014/main" id="{576F88D2-CF3D-6B42-9762-9CAD4D7C9574}"/>
              </a:ext>
            </a:extLst>
          </p:cNvPr>
          <p:cNvSpPr txBox="1"/>
          <p:nvPr/>
        </p:nvSpPr>
        <p:spPr>
          <a:xfrm>
            <a:off x="3588120" y="2562626"/>
            <a:ext cx="1191420" cy="461667"/>
          </a:xfrm>
          <a:prstGeom prst="rect">
            <a:avLst/>
          </a:prstGeom>
          <a:noFill/>
        </p:spPr>
        <p:txBody>
          <a:bodyPr wrap="square" lIns="91440" tIns="45721" rIns="91440" bIns="45721"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u="none" strike="noStrike" kern="1200" cap="none" spc="0" normalizeH="0" baseline="0" noProof="0">
                <a:ln>
                  <a:noFill/>
                </a:ln>
                <a:solidFill>
                  <a:srgbClr val="5A5A5A"/>
                </a:solidFill>
                <a:effectLst/>
                <a:uLnTx/>
                <a:uFillTx/>
                <a:latin typeface="Raleway Light" panose="020B0403030101060003" pitchFamily="34" charset="77"/>
              </a:rPr>
              <a:t>2012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u="none" strike="noStrike" kern="1200" cap="none" spc="0" normalizeH="0" baseline="0" noProof="0">
                <a:ln>
                  <a:noFill/>
                </a:ln>
                <a:solidFill>
                  <a:srgbClr val="213B48"/>
                </a:solidFill>
                <a:effectLst/>
                <a:uLnTx/>
                <a:uFillTx/>
                <a:latin typeface="Raleway" panose="020B0503030101060003" pitchFamily="34" charset="77"/>
              </a:rPr>
              <a:t>Grooveskark</a:t>
            </a:r>
          </a:p>
        </p:txBody>
      </p:sp>
      <p:sp>
        <p:nvSpPr>
          <p:cNvPr id="13" name="Tekstfelt 12">
            <a:extLst>
              <a:ext uri="{FF2B5EF4-FFF2-40B4-BE49-F238E27FC236}">
                <a16:creationId xmlns:a16="http://schemas.microsoft.com/office/drawing/2014/main" id="{83FDB1E8-B2F2-9C44-9E9E-B99A099629A6}"/>
              </a:ext>
            </a:extLst>
          </p:cNvPr>
          <p:cNvSpPr txBox="1"/>
          <p:nvPr/>
        </p:nvSpPr>
        <p:spPr>
          <a:xfrm>
            <a:off x="7052530" y="1354103"/>
            <a:ext cx="1864656" cy="646333"/>
          </a:xfrm>
          <a:prstGeom prst="rect">
            <a:avLst/>
          </a:prstGeom>
          <a:noFill/>
        </p:spPr>
        <p:txBody>
          <a:bodyPr wrap="square" lIns="91440" tIns="45721" rIns="91440" bIns="45721"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u="none" strike="noStrike" kern="1200" cap="none" spc="0" normalizeH="0" baseline="0" noProof="0">
                <a:ln>
                  <a:noFill/>
                </a:ln>
                <a:solidFill>
                  <a:srgbClr val="213B48"/>
                </a:solidFill>
                <a:effectLst/>
                <a:uLnTx/>
                <a:uFillTx/>
                <a:latin typeface="Raleway Light" panose="020B0403030101060003" pitchFamily="34" charset="77"/>
              </a:rPr>
              <a:t>2015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u="none" strike="noStrike" kern="1200" cap="none" spc="0" normalizeH="0" baseline="0" noProof="0">
                <a:ln>
                  <a:noFill/>
                </a:ln>
                <a:solidFill>
                  <a:srgbClr val="213B48"/>
                </a:solidFill>
                <a:effectLst/>
                <a:uLnTx/>
                <a:uFillTx/>
                <a:latin typeface="Raleway" panose="020B0503030101060003" pitchFamily="34" charset="77"/>
              </a:rPr>
              <a:t>12 streaming og torrents sites</a:t>
            </a:r>
          </a:p>
        </p:txBody>
      </p:sp>
      <p:sp>
        <p:nvSpPr>
          <p:cNvPr id="14" name="Tekstfelt 13">
            <a:extLst>
              <a:ext uri="{FF2B5EF4-FFF2-40B4-BE49-F238E27FC236}">
                <a16:creationId xmlns:a16="http://schemas.microsoft.com/office/drawing/2014/main" id="{A74DDAE1-3B7F-3543-8E02-D72150F2B5F5}"/>
              </a:ext>
            </a:extLst>
          </p:cNvPr>
          <p:cNvSpPr txBox="1"/>
          <p:nvPr/>
        </p:nvSpPr>
        <p:spPr>
          <a:xfrm>
            <a:off x="3711778" y="4050738"/>
            <a:ext cx="944105" cy="461667"/>
          </a:xfrm>
          <a:prstGeom prst="rect">
            <a:avLst/>
          </a:prstGeom>
          <a:noFill/>
        </p:spPr>
        <p:txBody>
          <a:bodyPr wrap="square" lIns="91440" tIns="45721" rIns="91440" bIns="45721"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u="none" strike="noStrike" kern="1200" cap="none" spc="0" normalizeH="0" baseline="0" noProof="0">
                <a:ln>
                  <a:noFill/>
                </a:ln>
                <a:solidFill>
                  <a:srgbClr val="5A5A5A"/>
                </a:solidFill>
                <a:effectLst/>
                <a:uLnTx/>
                <a:uFillTx/>
                <a:latin typeface="Raleway Light" panose="020B0403030101060003" pitchFamily="34" charset="77"/>
              </a:rPr>
              <a:t>2012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u="none" strike="noStrike" kern="1200" cap="none" spc="0" normalizeH="0" baseline="0" noProof="0">
                <a:ln>
                  <a:noFill/>
                </a:ln>
                <a:solidFill>
                  <a:srgbClr val="213B48"/>
                </a:solidFill>
                <a:effectLst/>
                <a:uLnTx/>
                <a:uFillTx/>
                <a:latin typeface="Raleway" panose="020B0503030101060003" pitchFamily="34" charset="77"/>
              </a:rPr>
              <a:t>Voga dom</a:t>
            </a:r>
          </a:p>
        </p:txBody>
      </p:sp>
      <p:sp>
        <p:nvSpPr>
          <p:cNvPr id="15" name="Tekstfelt 14">
            <a:extLst>
              <a:ext uri="{FF2B5EF4-FFF2-40B4-BE49-F238E27FC236}">
                <a16:creationId xmlns:a16="http://schemas.microsoft.com/office/drawing/2014/main" id="{33CBADC4-D67A-4045-9E24-0114F006083F}"/>
              </a:ext>
            </a:extLst>
          </p:cNvPr>
          <p:cNvSpPr txBox="1"/>
          <p:nvPr/>
        </p:nvSpPr>
        <p:spPr>
          <a:xfrm>
            <a:off x="5710792" y="4050738"/>
            <a:ext cx="1568552" cy="1015665"/>
          </a:xfrm>
          <a:prstGeom prst="rect">
            <a:avLst/>
          </a:prstGeom>
          <a:noFill/>
        </p:spPr>
        <p:txBody>
          <a:bodyPr wrap="square" lIns="91440" tIns="45721" rIns="91440" bIns="45721"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u="none" strike="noStrike" kern="1200" cap="none" spc="0" normalizeH="0" baseline="0" noProof="0">
                <a:ln>
                  <a:noFill/>
                </a:ln>
                <a:solidFill>
                  <a:srgbClr val="5A5A5A"/>
                </a:solidFill>
                <a:effectLst/>
                <a:uLnTx/>
                <a:uFillTx/>
                <a:latin typeface="Raleway Light" panose="020B0403030101060003" pitchFamily="34" charset="77"/>
              </a:rPr>
              <a:t>2014: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u="none" strike="noStrike" kern="1200" cap="none" spc="0" normalizeH="0" baseline="0" noProof="0">
                <a:ln>
                  <a:noFill/>
                </a:ln>
                <a:solidFill>
                  <a:srgbClr val="213B48"/>
                </a:solidFill>
                <a:effectLst/>
                <a:uLnTx/>
                <a:uFillTx/>
                <a:latin typeface="Raleway" panose="020B0503030101060003" pitchFamily="34" charset="77"/>
              </a:rPr>
              <a:t> Interior addict + Nlini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200" b="1" u="none" strike="noStrike" kern="1200" cap="none" spc="0" normalizeH="0" baseline="0" noProof="0">
              <a:ln>
                <a:noFill/>
              </a:ln>
              <a:solidFill>
                <a:srgbClr val="213B48"/>
              </a:solidFill>
              <a:effectLst/>
              <a:uLnTx/>
              <a:uFillTx/>
              <a:latin typeface="Raleway" panose="020B0503030101060003" pitchFamily="34"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u="none" strike="noStrike" kern="1200" cap="none" spc="0" normalizeH="0" baseline="0" noProof="0">
                <a:ln>
                  <a:noFill/>
                </a:ln>
                <a:solidFill>
                  <a:srgbClr val="213B48"/>
                </a:solidFill>
                <a:effectLst/>
                <a:uLnTx/>
                <a:uFillTx/>
                <a:latin typeface="Raleway" panose="020B0503030101060003" pitchFamily="34" charset="77"/>
              </a:rPr>
              <a:t>Voga dom</a:t>
            </a:r>
          </a:p>
        </p:txBody>
      </p:sp>
      <p:sp>
        <p:nvSpPr>
          <p:cNvPr id="16" name="Tekstfelt 15">
            <a:extLst>
              <a:ext uri="{FF2B5EF4-FFF2-40B4-BE49-F238E27FC236}">
                <a16:creationId xmlns:a16="http://schemas.microsoft.com/office/drawing/2014/main" id="{F0D857E1-0FC3-064A-B142-8F56B179A55E}"/>
              </a:ext>
            </a:extLst>
          </p:cNvPr>
          <p:cNvSpPr txBox="1"/>
          <p:nvPr/>
        </p:nvSpPr>
        <p:spPr>
          <a:xfrm>
            <a:off x="7291549" y="2377960"/>
            <a:ext cx="1361161" cy="646333"/>
          </a:xfrm>
          <a:prstGeom prst="rect">
            <a:avLst/>
          </a:prstGeom>
          <a:noFill/>
        </p:spPr>
        <p:txBody>
          <a:bodyPr wrap="square" lIns="91440" tIns="45721" rIns="91440" bIns="45721"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u="none" strike="noStrike" kern="1200" cap="none" spc="0" normalizeH="0" baseline="0" noProof="0">
                <a:ln>
                  <a:noFill/>
                </a:ln>
                <a:solidFill>
                  <a:srgbClr val="5A5A5A"/>
                </a:solidFill>
                <a:effectLst/>
                <a:uLnTx/>
                <a:uFillTx/>
                <a:latin typeface="Raleway Light" panose="020B0403030101060003" pitchFamily="34" charset="77"/>
              </a:rPr>
              <a:t>2015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u="none" strike="noStrike" kern="1200" cap="none" spc="0" normalizeH="0" baseline="0" noProof="0">
                <a:ln>
                  <a:noFill/>
                </a:ln>
                <a:solidFill>
                  <a:srgbClr val="213B48"/>
                </a:solidFill>
                <a:effectLst/>
                <a:uLnTx/>
                <a:uFillTx/>
                <a:latin typeface="Raleway" panose="020B0503030101060003" pitchFamily="34" charset="77"/>
              </a:rPr>
              <a:t>19 streaming og torrents sites</a:t>
            </a:r>
          </a:p>
        </p:txBody>
      </p:sp>
      <p:sp>
        <p:nvSpPr>
          <p:cNvPr id="17" name="Tekstfelt 16">
            <a:extLst>
              <a:ext uri="{FF2B5EF4-FFF2-40B4-BE49-F238E27FC236}">
                <a16:creationId xmlns:a16="http://schemas.microsoft.com/office/drawing/2014/main" id="{528A0F1A-034E-E341-B251-709D18660476}"/>
              </a:ext>
            </a:extLst>
          </p:cNvPr>
          <p:cNvSpPr txBox="1"/>
          <p:nvPr/>
        </p:nvSpPr>
        <p:spPr>
          <a:xfrm>
            <a:off x="7401728" y="4050738"/>
            <a:ext cx="1133262" cy="646333"/>
          </a:xfrm>
          <a:prstGeom prst="rect">
            <a:avLst/>
          </a:prstGeom>
          <a:noFill/>
        </p:spPr>
        <p:txBody>
          <a:bodyPr wrap="square" lIns="91440" tIns="45721" rIns="91440" bIns="45721"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u="none" strike="noStrike" kern="1200" cap="none" spc="0" normalizeH="0" baseline="0" noProof="0">
                <a:ln>
                  <a:noFill/>
                </a:ln>
                <a:solidFill>
                  <a:srgbClr val="5A5A5A"/>
                </a:solidFill>
                <a:effectLst/>
                <a:uLnTx/>
                <a:uFillTx/>
                <a:latin typeface="Raleway Light" panose="020B0403030101060003" pitchFamily="34" charset="77"/>
              </a:rPr>
              <a:t>2015</a:t>
            </a:r>
            <a:r>
              <a:rPr kumimoji="0" lang="da-DK" sz="1200" b="1" u="none" strike="noStrike" kern="1200" cap="none" spc="0" normalizeH="0" baseline="0" noProof="0">
                <a:ln>
                  <a:noFill/>
                </a:ln>
                <a:solidFill>
                  <a:srgbClr val="213B48"/>
                </a:solidFill>
                <a:effectLst/>
                <a:uLnTx/>
                <a:uFillTx/>
                <a:latin typeface="Raleway" panose="020B0503030101060003" pitchFamily="34" charset="77"/>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u="none" strike="noStrike" kern="1200" cap="none" spc="0" normalizeH="0" baseline="0" noProof="0">
                <a:ln>
                  <a:noFill/>
                </a:ln>
                <a:solidFill>
                  <a:srgbClr val="213B48"/>
                </a:solidFill>
                <a:effectLst/>
                <a:uLnTx/>
                <a:uFillTx/>
                <a:latin typeface="Raleway" panose="020B0503030101060003" pitchFamily="34" charset="77"/>
              </a:rPr>
              <a:t>Invertu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u="none" strike="noStrike" kern="1200" cap="none" spc="0" normalizeH="0" baseline="0" noProof="0">
                <a:ln>
                  <a:noFill/>
                </a:ln>
                <a:solidFill>
                  <a:srgbClr val="213B48"/>
                </a:solidFill>
                <a:effectLst/>
                <a:uLnTx/>
                <a:uFillTx/>
                <a:latin typeface="Raleway" panose="020B0503030101060003" pitchFamily="34" charset="77"/>
              </a:rPr>
              <a:t>PCT aktion</a:t>
            </a:r>
          </a:p>
        </p:txBody>
      </p:sp>
      <p:sp>
        <p:nvSpPr>
          <p:cNvPr id="18" name="Tekstfelt 17">
            <a:extLst>
              <a:ext uri="{FF2B5EF4-FFF2-40B4-BE49-F238E27FC236}">
                <a16:creationId xmlns:a16="http://schemas.microsoft.com/office/drawing/2014/main" id="{AF92D6ED-357F-EF4B-B601-ABA829FD5B7E}"/>
              </a:ext>
            </a:extLst>
          </p:cNvPr>
          <p:cNvSpPr txBox="1"/>
          <p:nvPr/>
        </p:nvSpPr>
        <p:spPr>
          <a:xfrm>
            <a:off x="8800198" y="2193294"/>
            <a:ext cx="1202074" cy="830999"/>
          </a:xfrm>
          <a:prstGeom prst="rect">
            <a:avLst/>
          </a:prstGeom>
          <a:noFill/>
        </p:spPr>
        <p:txBody>
          <a:bodyPr wrap="square" lIns="91440" tIns="45721" rIns="91440" bIns="45721"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u="none" strike="noStrike" kern="1200" cap="none" spc="0" normalizeH="0" baseline="0" noProof="0">
                <a:ln>
                  <a:noFill/>
                </a:ln>
                <a:solidFill>
                  <a:srgbClr val="5A5A5A"/>
                </a:solidFill>
                <a:effectLst/>
                <a:uLnTx/>
                <a:uFillTx/>
                <a:latin typeface="Raleway Light" panose="020B0403030101060003" pitchFamily="34" charset="77"/>
              </a:rPr>
              <a:t>2016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u="none" strike="noStrike" kern="1200" cap="none" spc="0" normalizeH="0" baseline="0" noProof="0">
                <a:ln>
                  <a:noFill/>
                </a:ln>
                <a:solidFill>
                  <a:srgbClr val="213B48"/>
                </a:solidFill>
                <a:effectLst/>
                <a:uLnTx/>
                <a:uFillTx/>
                <a:latin typeface="Raleway" panose="020B0503030101060003" pitchFamily="34" charset="77"/>
              </a:rPr>
              <a:t>33 streaming og torrents sites</a:t>
            </a:r>
          </a:p>
        </p:txBody>
      </p:sp>
      <p:sp>
        <p:nvSpPr>
          <p:cNvPr id="19" name="Tekstfelt 18">
            <a:extLst>
              <a:ext uri="{FF2B5EF4-FFF2-40B4-BE49-F238E27FC236}">
                <a16:creationId xmlns:a16="http://schemas.microsoft.com/office/drawing/2014/main" id="{DCEE43CF-D9EA-FD41-BABF-1F79DF4E5F93}"/>
              </a:ext>
            </a:extLst>
          </p:cNvPr>
          <p:cNvSpPr txBox="1"/>
          <p:nvPr/>
        </p:nvSpPr>
        <p:spPr>
          <a:xfrm>
            <a:off x="8820806" y="4050738"/>
            <a:ext cx="1202074" cy="461667"/>
          </a:xfrm>
          <a:prstGeom prst="rect">
            <a:avLst/>
          </a:prstGeom>
          <a:noFill/>
        </p:spPr>
        <p:txBody>
          <a:bodyPr wrap="square" lIns="91440" tIns="45721" rIns="91440" bIns="45721"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u="none" strike="noStrike" kern="1200" cap="none" spc="0" normalizeH="0" baseline="0" noProof="0">
                <a:ln>
                  <a:noFill/>
                </a:ln>
                <a:solidFill>
                  <a:srgbClr val="5A5A5A"/>
                </a:solidFill>
                <a:effectLst/>
                <a:uLnTx/>
                <a:uFillTx/>
                <a:latin typeface="Raleway Light" panose="020B0403030101060003" pitchFamily="34" charset="77"/>
              </a:rPr>
              <a:t>2016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u="none" strike="noStrike" kern="1200" cap="none" spc="0" normalizeH="0" baseline="0" noProof="0">
                <a:ln>
                  <a:noFill/>
                </a:ln>
                <a:solidFill>
                  <a:srgbClr val="213B48"/>
                </a:solidFill>
                <a:effectLst/>
                <a:uLnTx/>
                <a:uFillTx/>
                <a:latin typeface="Raleway" panose="020B0503030101060003" pitchFamily="34" charset="77"/>
              </a:rPr>
              <a:t>19 mirrorsites</a:t>
            </a:r>
          </a:p>
        </p:txBody>
      </p:sp>
      <p:sp>
        <p:nvSpPr>
          <p:cNvPr id="20" name="Tekstfelt 19">
            <a:extLst>
              <a:ext uri="{FF2B5EF4-FFF2-40B4-BE49-F238E27FC236}">
                <a16:creationId xmlns:a16="http://schemas.microsoft.com/office/drawing/2014/main" id="{561BC2A8-FAE3-8A4E-9797-4E27C725BA1A}"/>
              </a:ext>
            </a:extLst>
          </p:cNvPr>
          <p:cNvSpPr txBox="1"/>
          <p:nvPr/>
        </p:nvSpPr>
        <p:spPr>
          <a:xfrm>
            <a:off x="8820806" y="4894492"/>
            <a:ext cx="1202074" cy="646333"/>
          </a:xfrm>
          <a:prstGeom prst="rect">
            <a:avLst/>
          </a:prstGeom>
          <a:noFill/>
        </p:spPr>
        <p:txBody>
          <a:bodyPr wrap="square" lIns="91440" tIns="45721" rIns="91440" bIns="45721"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u="none" strike="noStrike" kern="1200" cap="none" spc="0" normalizeH="0" baseline="0" noProof="0">
                <a:ln>
                  <a:noFill/>
                </a:ln>
                <a:solidFill>
                  <a:srgbClr val="5A5A5A"/>
                </a:solidFill>
                <a:effectLst/>
                <a:uLnTx/>
                <a:uFillTx/>
                <a:latin typeface="Raleway Light" panose="020B0403030101060003" pitchFamily="34" charset="77"/>
              </a:rPr>
              <a:t>2016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u="none" strike="noStrike" kern="1200" cap="none" spc="0" normalizeH="0" baseline="0" noProof="0">
                <a:ln>
                  <a:noFill/>
                </a:ln>
                <a:solidFill>
                  <a:srgbClr val="213B48"/>
                </a:solidFill>
                <a:effectLst/>
                <a:uLnTx/>
                <a:uFillTx/>
                <a:latin typeface="Raleway" panose="020B0503030101060003" pitchFamily="34" charset="77"/>
              </a:rPr>
              <a:t>Voga-blokering</a:t>
            </a:r>
          </a:p>
        </p:txBody>
      </p:sp>
      <p:sp>
        <p:nvSpPr>
          <p:cNvPr id="21" name="Tekstfelt 28">
            <a:extLst>
              <a:ext uri="{FF2B5EF4-FFF2-40B4-BE49-F238E27FC236}">
                <a16:creationId xmlns:a16="http://schemas.microsoft.com/office/drawing/2014/main" id="{C2A1D36A-F8BB-1548-8628-F437DDB41401}"/>
              </a:ext>
            </a:extLst>
          </p:cNvPr>
          <p:cNvSpPr txBox="1"/>
          <p:nvPr/>
        </p:nvSpPr>
        <p:spPr>
          <a:xfrm>
            <a:off x="10326908" y="4862215"/>
            <a:ext cx="1143264" cy="461667"/>
          </a:xfrm>
          <a:prstGeom prst="rect">
            <a:avLst/>
          </a:prstGeom>
          <a:noFill/>
        </p:spPr>
        <p:txBody>
          <a:bodyPr wrap="square" lIns="91440" tIns="45721" rIns="91440" bIns="45721"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u="none" strike="noStrike" kern="1200" cap="none" spc="0" normalizeH="0" baseline="0" noProof="0">
                <a:ln>
                  <a:noFill/>
                </a:ln>
                <a:solidFill>
                  <a:srgbClr val="5A5A5A"/>
                </a:solidFill>
                <a:effectLst/>
                <a:uLnTx/>
                <a:uFillTx/>
                <a:latin typeface="Raleway Light" panose="020B0403030101060003" pitchFamily="34" charset="77"/>
              </a:rPr>
              <a:t>2017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u="none" strike="noStrike" kern="1200" cap="none" spc="0" normalizeH="0" baseline="0" noProof="0">
                <a:ln>
                  <a:noFill/>
                </a:ln>
                <a:solidFill>
                  <a:srgbClr val="213B48"/>
                </a:solidFill>
                <a:effectLst/>
                <a:uLnTx/>
                <a:uFillTx/>
                <a:latin typeface="Raleway" panose="020B0503030101060003" pitchFamily="34" charset="77"/>
              </a:rPr>
              <a:t>32 tjenester</a:t>
            </a:r>
          </a:p>
        </p:txBody>
      </p:sp>
      <p:sp>
        <p:nvSpPr>
          <p:cNvPr id="22" name="Tekstfelt 28">
            <a:extLst>
              <a:ext uri="{FF2B5EF4-FFF2-40B4-BE49-F238E27FC236}">
                <a16:creationId xmlns:a16="http://schemas.microsoft.com/office/drawing/2014/main" id="{4F56FD32-639F-5141-9F23-13D746A53828}"/>
              </a:ext>
            </a:extLst>
          </p:cNvPr>
          <p:cNvSpPr txBox="1"/>
          <p:nvPr/>
        </p:nvSpPr>
        <p:spPr>
          <a:xfrm>
            <a:off x="10236240" y="2747292"/>
            <a:ext cx="1324601" cy="277001"/>
          </a:xfrm>
          <a:prstGeom prst="rect">
            <a:avLst/>
          </a:prstGeom>
          <a:noFill/>
        </p:spPr>
        <p:txBody>
          <a:bodyPr wrap="square" lIns="91440" tIns="45721" rIns="91440" bIns="45721"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u="none" strike="noStrike" kern="1200" cap="none" spc="0" normalizeH="0" baseline="0" noProof="0">
                <a:ln>
                  <a:noFill/>
                </a:ln>
                <a:solidFill>
                  <a:srgbClr val="213B48"/>
                </a:solidFill>
                <a:effectLst/>
                <a:uLnTx/>
                <a:uFillTx/>
                <a:latin typeface="Raleway" panose="020B0503030101060003" pitchFamily="34" charset="77"/>
              </a:rPr>
              <a:t>PCTblokering</a:t>
            </a:r>
          </a:p>
        </p:txBody>
      </p:sp>
      <p:sp>
        <p:nvSpPr>
          <p:cNvPr id="23" name="Tekstfelt 28">
            <a:extLst>
              <a:ext uri="{FF2B5EF4-FFF2-40B4-BE49-F238E27FC236}">
                <a16:creationId xmlns:a16="http://schemas.microsoft.com/office/drawing/2014/main" id="{F9FFA828-6E9D-844A-A681-A25A629802B6}"/>
              </a:ext>
            </a:extLst>
          </p:cNvPr>
          <p:cNvSpPr txBox="1"/>
          <p:nvPr/>
        </p:nvSpPr>
        <p:spPr>
          <a:xfrm>
            <a:off x="10214293" y="5713771"/>
            <a:ext cx="1368494" cy="277001"/>
          </a:xfrm>
          <a:prstGeom prst="rect">
            <a:avLst/>
          </a:prstGeom>
          <a:noFill/>
        </p:spPr>
        <p:txBody>
          <a:bodyPr wrap="square" lIns="91440" tIns="45721" rIns="91440" bIns="45721"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u="none" strike="noStrike" kern="1200" cap="none" spc="0" normalizeH="0" baseline="0" noProof="0">
                <a:ln>
                  <a:noFill/>
                </a:ln>
                <a:solidFill>
                  <a:srgbClr val="213B48"/>
                </a:solidFill>
                <a:effectLst/>
                <a:uLnTx/>
                <a:uFillTx/>
                <a:latin typeface="Raleway" panose="020B0503030101060003" pitchFamily="34" charset="77"/>
              </a:rPr>
              <a:t>Kodi-blokering</a:t>
            </a:r>
          </a:p>
        </p:txBody>
      </p:sp>
      <p:sp>
        <p:nvSpPr>
          <p:cNvPr id="24" name="Tekstfelt 28">
            <a:extLst>
              <a:ext uri="{FF2B5EF4-FFF2-40B4-BE49-F238E27FC236}">
                <a16:creationId xmlns:a16="http://schemas.microsoft.com/office/drawing/2014/main" id="{475F1E0F-5AEA-0947-8FBB-370B33D7E6CE}"/>
              </a:ext>
            </a:extLst>
          </p:cNvPr>
          <p:cNvSpPr txBox="1"/>
          <p:nvPr/>
        </p:nvSpPr>
        <p:spPr>
          <a:xfrm>
            <a:off x="10326908" y="4050738"/>
            <a:ext cx="1143264" cy="646333"/>
          </a:xfrm>
          <a:prstGeom prst="rect">
            <a:avLst/>
          </a:prstGeom>
          <a:noFill/>
        </p:spPr>
        <p:txBody>
          <a:bodyPr wrap="square" lIns="91440" tIns="45721" rIns="91440" bIns="45721"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u="none" strike="noStrike" kern="1200" cap="none" spc="0" normalizeH="0" baseline="0" noProof="0">
                <a:ln>
                  <a:noFill/>
                </a:ln>
                <a:solidFill>
                  <a:srgbClr val="213B48"/>
                </a:solidFill>
                <a:effectLst/>
                <a:uLnTx/>
                <a:uFillTx/>
                <a:latin typeface="Raleway" panose="020B0503030101060003" pitchFamily="34" charset="77"/>
              </a:rPr>
              <a:t>stream ripping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200" b="1" u="none" strike="noStrike" kern="1200" cap="none" spc="0" normalizeH="0" baseline="0" noProof="0">
              <a:ln>
                <a:noFill/>
              </a:ln>
              <a:solidFill>
                <a:srgbClr val="213B48"/>
              </a:solidFill>
              <a:effectLst/>
              <a:uLnTx/>
              <a:uFillTx/>
              <a:latin typeface="Raleway" panose="020B0503030101060003" pitchFamily="34" charset="77"/>
            </a:endParaRPr>
          </a:p>
        </p:txBody>
      </p:sp>
      <p:sp>
        <p:nvSpPr>
          <p:cNvPr id="25" name="Tekstfelt 28">
            <a:extLst>
              <a:ext uri="{FF2B5EF4-FFF2-40B4-BE49-F238E27FC236}">
                <a16:creationId xmlns:a16="http://schemas.microsoft.com/office/drawing/2014/main" id="{32E48ABF-6402-6B48-B0DF-86F658C138FB}"/>
              </a:ext>
            </a:extLst>
          </p:cNvPr>
          <p:cNvSpPr txBox="1"/>
          <p:nvPr/>
        </p:nvSpPr>
        <p:spPr>
          <a:xfrm>
            <a:off x="10233756" y="1601089"/>
            <a:ext cx="1329569" cy="646333"/>
          </a:xfrm>
          <a:prstGeom prst="rect">
            <a:avLst/>
          </a:prstGeom>
          <a:noFill/>
        </p:spPr>
        <p:txBody>
          <a:bodyPr wrap="square" lIns="91440" tIns="45721" rIns="91440" bIns="45721"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u="none" strike="noStrike" kern="1200" cap="none" spc="0" normalizeH="0" baseline="0" noProof="0">
                <a:ln>
                  <a:noFill/>
                </a:ln>
                <a:solidFill>
                  <a:srgbClr val="5A5A5A"/>
                </a:solidFill>
                <a:effectLst/>
                <a:uLnTx/>
                <a:uFillTx/>
                <a:latin typeface="Raleway Light" panose="020B0403030101060003" pitchFamily="34" charset="77"/>
              </a:rPr>
              <a:t>Februar 2017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u="none" strike="noStrike" kern="1200" cap="none" spc="0" normalizeH="0" baseline="0" noProof="0">
                <a:ln>
                  <a:noFill/>
                </a:ln>
                <a:solidFill>
                  <a:srgbClr val="213B48"/>
                </a:solidFill>
                <a:effectLst/>
                <a:uLnTx/>
                <a:uFillTx/>
                <a:latin typeface="Raleway" panose="020B0503030101060003" pitchFamily="34" charset="77"/>
              </a:rPr>
              <a:t>Dynamiske blokeringer</a:t>
            </a:r>
          </a:p>
        </p:txBody>
      </p:sp>
      <p:cxnSp>
        <p:nvCxnSpPr>
          <p:cNvPr id="26" name="Lige forbindelse 25">
            <a:extLst>
              <a:ext uri="{FF2B5EF4-FFF2-40B4-BE49-F238E27FC236}">
                <a16:creationId xmlns:a16="http://schemas.microsoft.com/office/drawing/2014/main" id="{D4EFDF29-155B-C942-8CC3-83E10AB47BF6}"/>
              </a:ext>
            </a:extLst>
          </p:cNvPr>
          <p:cNvCxnSpPr>
            <a:cxnSpLocks/>
          </p:cNvCxnSpPr>
          <p:nvPr/>
        </p:nvCxnSpPr>
        <p:spPr>
          <a:xfrm flipV="1">
            <a:off x="4239146" y="3527653"/>
            <a:ext cx="0" cy="1"/>
          </a:xfrm>
          <a:prstGeom prst="line">
            <a:avLst/>
          </a:prstGeom>
          <a:ln w="15875">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cxnSp>
        <p:nvCxnSpPr>
          <p:cNvPr id="27" name="Lige forbindelse 26">
            <a:extLst>
              <a:ext uri="{FF2B5EF4-FFF2-40B4-BE49-F238E27FC236}">
                <a16:creationId xmlns:a16="http://schemas.microsoft.com/office/drawing/2014/main" id="{41AF7863-59F5-7E44-B975-0F3BC2419327}"/>
              </a:ext>
            </a:extLst>
          </p:cNvPr>
          <p:cNvCxnSpPr>
            <a:cxnSpLocks/>
          </p:cNvCxnSpPr>
          <p:nvPr/>
        </p:nvCxnSpPr>
        <p:spPr>
          <a:xfrm>
            <a:off x="10898540" y="3537292"/>
            <a:ext cx="0" cy="513446"/>
          </a:xfrm>
          <a:prstGeom prst="line">
            <a:avLst/>
          </a:prstGeom>
          <a:ln w="15875">
            <a:solidFill>
              <a:srgbClr val="748731">
                <a:alpha val="60000"/>
              </a:srgbClr>
            </a:solidFill>
          </a:ln>
        </p:spPr>
        <p:style>
          <a:lnRef idx="1">
            <a:schemeClr val="accent1"/>
          </a:lnRef>
          <a:fillRef idx="0">
            <a:schemeClr val="accent1"/>
          </a:fillRef>
          <a:effectRef idx="0">
            <a:schemeClr val="accent1"/>
          </a:effectRef>
          <a:fontRef idx="minor">
            <a:schemeClr val="tx1"/>
          </a:fontRef>
        </p:style>
      </p:cxnSp>
      <p:cxnSp>
        <p:nvCxnSpPr>
          <p:cNvPr id="28" name="Lige forbindelse 27">
            <a:extLst>
              <a:ext uri="{FF2B5EF4-FFF2-40B4-BE49-F238E27FC236}">
                <a16:creationId xmlns:a16="http://schemas.microsoft.com/office/drawing/2014/main" id="{0517362B-CFB2-0648-B0CC-D186254878B9}"/>
              </a:ext>
            </a:extLst>
          </p:cNvPr>
          <p:cNvCxnSpPr>
            <a:cxnSpLocks/>
          </p:cNvCxnSpPr>
          <p:nvPr/>
        </p:nvCxnSpPr>
        <p:spPr>
          <a:xfrm>
            <a:off x="9426201" y="3537292"/>
            <a:ext cx="0" cy="513446"/>
          </a:xfrm>
          <a:prstGeom prst="line">
            <a:avLst/>
          </a:prstGeom>
          <a:ln w="15875">
            <a:solidFill>
              <a:srgbClr val="748731">
                <a:alpha val="60000"/>
              </a:srgbClr>
            </a:solidFill>
          </a:ln>
        </p:spPr>
        <p:style>
          <a:lnRef idx="1">
            <a:schemeClr val="accent1"/>
          </a:lnRef>
          <a:fillRef idx="0">
            <a:schemeClr val="accent1"/>
          </a:fillRef>
          <a:effectRef idx="0">
            <a:schemeClr val="accent1"/>
          </a:effectRef>
          <a:fontRef idx="minor">
            <a:schemeClr val="tx1"/>
          </a:fontRef>
        </p:style>
      </p:cxnSp>
      <p:cxnSp>
        <p:nvCxnSpPr>
          <p:cNvPr id="29" name="Lige forbindelse 28">
            <a:extLst>
              <a:ext uri="{FF2B5EF4-FFF2-40B4-BE49-F238E27FC236}">
                <a16:creationId xmlns:a16="http://schemas.microsoft.com/office/drawing/2014/main" id="{95FB0A53-A7BB-554C-A732-A286724E1370}"/>
              </a:ext>
            </a:extLst>
          </p:cNvPr>
          <p:cNvCxnSpPr>
            <a:cxnSpLocks/>
          </p:cNvCxnSpPr>
          <p:nvPr/>
        </p:nvCxnSpPr>
        <p:spPr>
          <a:xfrm>
            <a:off x="7984858" y="3537292"/>
            <a:ext cx="0" cy="513446"/>
          </a:xfrm>
          <a:prstGeom prst="line">
            <a:avLst/>
          </a:prstGeom>
          <a:ln w="15875">
            <a:solidFill>
              <a:srgbClr val="748731">
                <a:alpha val="60000"/>
              </a:srgbClr>
            </a:solidFill>
          </a:ln>
        </p:spPr>
        <p:style>
          <a:lnRef idx="1">
            <a:schemeClr val="accent1"/>
          </a:lnRef>
          <a:fillRef idx="0">
            <a:schemeClr val="accent1"/>
          </a:fillRef>
          <a:effectRef idx="0">
            <a:schemeClr val="accent1"/>
          </a:effectRef>
          <a:fontRef idx="minor">
            <a:schemeClr val="tx1"/>
          </a:fontRef>
        </p:style>
      </p:cxnSp>
      <p:cxnSp>
        <p:nvCxnSpPr>
          <p:cNvPr id="30" name="Lige forbindelse 29">
            <a:extLst>
              <a:ext uri="{FF2B5EF4-FFF2-40B4-BE49-F238E27FC236}">
                <a16:creationId xmlns:a16="http://schemas.microsoft.com/office/drawing/2014/main" id="{A9B5DD43-342B-8746-B2E8-23EE3BCB9EC0}"/>
              </a:ext>
            </a:extLst>
          </p:cNvPr>
          <p:cNvCxnSpPr>
            <a:cxnSpLocks/>
          </p:cNvCxnSpPr>
          <p:nvPr/>
        </p:nvCxnSpPr>
        <p:spPr>
          <a:xfrm>
            <a:off x="6512519" y="3537292"/>
            <a:ext cx="0" cy="513446"/>
          </a:xfrm>
          <a:prstGeom prst="line">
            <a:avLst/>
          </a:prstGeom>
          <a:ln w="15875">
            <a:solidFill>
              <a:srgbClr val="748731">
                <a:alpha val="60000"/>
              </a:srgbClr>
            </a:solidFill>
          </a:ln>
        </p:spPr>
        <p:style>
          <a:lnRef idx="1">
            <a:schemeClr val="accent1"/>
          </a:lnRef>
          <a:fillRef idx="0">
            <a:schemeClr val="accent1"/>
          </a:fillRef>
          <a:effectRef idx="0">
            <a:schemeClr val="accent1"/>
          </a:effectRef>
          <a:fontRef idx="minor">
            <a:schemeClr val="tx1"/>
          </a:fontRef>
        </p:style>
      </p:cxnSp>
      <p:cxnSp>
        <p:nvCxnSpPr>
          <p:cNvPr id="31" name="Lige forbindelse 30">
            <a:extLst>
              <a:ext uri="{FF2B5EF4-FFF2-40B4-BE49-F238E27FC236}">
                <a16:creationId xmlns:a16="http://schemas.microsoft.com/office/drawing/2014/main" id="{1FDC5F16-2C26-EA47-AB03-F38057E8BB40}"/>
              </a:ext>
            </a:extLst>
          </p:cNvPr>
          <p:cNvCxnSpPr>
            <a:cxnSpLocks/>
          </p:cNvCxnSpPr>
          <p:nvPr/>
        </p:nvCxnSpPr>
        <p:spPr>
          <a:xfrm>
            <a:off x="4180024" y="3537292"/>
            <a:ext cx="0" cy="513446"/>
          </a:xfrm>
          <a:prstGeom prst="line">
            <a:avLst/>
          </a:prstGeom>
          <a:ln w="15875">
            <a:solidFill>
              <a:srgbClr val="748731">
                <a:alpha val="60000"/>
              </a:srgbClr>
            </a:solidFill>
          </a:ln>
        </p:spPr>
        <p:style>
          <a:lnRef idx="1">
            <a:schemeClr val="accent1"/>
          </a:lnRef>
          <a:fillRef idx="0">
            <a:schemeClr val="accent1"/>
          </a:fillRef>
          <a:effectRef idx="0">
            <a:schemeClr val="accent1"/>
          </a:effectRef>
          <a:fontRef idx="minor">
            <a:schemeClr val="tx1"/>
          </a:fontRef>
        </p:style>
      </p:cxnSp>
      <p:cxnSp>
        <p:nvCxnSpPr>
          <p:cNvPr id="32" name="Lige forbindelse 31">
            <a:extLst>
              <a:ext uri="{FF2B5EF4-FFF2-40B4-BE49-F238E27FC236}">
                <a16:creationId xmlns:a16="http://schemas.microsoft.com/office/drawing/2014/main" id="{BE7EF1AA-ED6B-9C4D-8D16-C4F77452F555}"/>
              </a:ext>
            </a:extLst>
          </p:cNvPr>
          <p:cNvCxnSpPr>
            <a:cxnSpLocks/>
          </p:cNvCxnSpPr>
          <p:nvPr/>
        </p:nvCxnSpPr>
        <p:spPr>
          <a:xfrm>
            <a:off x="2823923" y="3537292"/>
            <a:ext cx="0" cy="513446"/>
          </a:xfrm>
          <a:prstGeom prst="line">
            <a:avLst/>
          </a:prstGeom>
          <a:ln w="15875">
            <a:solidFill>
              <a:srgbClr val="748731">
                <a:alpha val="60000"/>
              </a:srgbClr>
            </a:solidFill>
          </a:ln>
        </p:spPr>
        <p:style>
          <a:lnRef idx="1">
            <a:schemeClr val="accent1"/>
          </a:lnRef>
          <a:fillRef idx="0">
            <a:schemeClr val="accent1"/>
          </a:fillRef>
          <a:effectRef idx="0">
            <a:schemeClr val="accent1"/>
          </a:effectRef>
          <a:fontRef idx="minor">
            <a:schemeClr val="tx1"/>
          </a:fontRef>
        </p:style>
      </p:cxnSp>
      <p:cxnSp>
        <p:nvCxnSpPr>
          <p:cNvPr id="33" name="Lige forbindelse 32">
            <a:extLst>
              <a:ext uri="{FF2B5EF4-FFF2-40B4-BE49-F238E27FC236}">
                <a16:creationId xmlns:a16="http://schemas.microsoft.com/office/drawing/2014/main" id="{07C13289-54EB-BB43-8A97-E9DAAAE7D832}"/>
              </a:ext>
            </a:extLst>
          </p:cNvPr>
          <p:cNvCxnSpPr>
            <a:cxnSpLocks/>
          </p:cNvCxnSpPr>
          <p:nvPr/>
        </p:nvCxnSpPr>
        <p:spPr>
          <a:xfrm>
            <a:off x="801394" y="3537292"/>
            <a:ext cx="0" cy="513446"/>
          </a:xfrm>
          <a:prstGeom prst="line">
            <a:avLst/>
          </a:prstGeom>
          <a:ln w="15875">
            <a:solidFill>
              <a:srgbClr val="748731">
                <a:alpha val="60000"/>
              </a:srgbClr>
            </a:solidFill>
          </a:ln>
        </p:spPr>
        <p:style>
          <a:lnRef idx="1">
            <a:schemeClr val="accent1"/>
          </a:lnRef>
          <a:fillRef idx="0">
            <a:schemeClr val="accent1"/>
          </a:fillRef>
          <a:effectRef idx="0">
            <a:schemeClr val="accent1"/>
          </a:effectRef>
          <a:fontRef idx="minor">
            <a:schemeClr val="tx1"/>
          </a:fontRef>
        </p:style>
      </p:cxnSp>
      <p:cxnSp>
        <p:nvCxnSpPr>
          <p:cNvPr id="34" name="Lige forbindelse 33">
            <a:extLst>
              <a:ext uri="{FF2B5EF4-FFF2-40B4-BE49-F238E27FC236}">
                <a16:creationId xmlns:a16="http://schemas.microsoft.com/office/drawing/2014/main" id="{B193EA2B-F454-F74A-8529-0FC73B71CFC8}"/>
              </a:ext>
            </a:extLst>
          </p:cNvPr>
          <p:cNvCxnSpPr>
            <a:cxnSpLocks/>
          </p:cNvCxnSpPr>
          <p:nvPr/>
        </p:nvCxnSpPr>
        <p:spPr>
          <a:xfrm>
            <a:off x="9426201" y="4544682"/>
            <a:ext cx="0" cy="317533"/>
          </a:xfrm>
          <a:prstGeom prst="line">
            <a:avLst/>
          </a:prstGeom>
          <a:ln w="15875">
            <a:solidFill>
              <a:srgbClr val="748731">
                <a:alpha val="60000"/>
              </a:srgbClr>
            </a:solidFill>
          </a:ln>
        </p:spPr>
        <p:style>
          <a:lnRef idx="1">
            <a:schemeClr val="accent1"/>
          </a:lnRef>
          <a:fillRef idx="0">
            <a:schemeClr val="accent1"/>
          </a:fillRef>
          <a:effectRef idx="0">
            <a:schemeClr val="accent1"/>
          </a:effectRef>
          <a:fontRef idx="minor">
            <a:schemeClr val="tx1"/>
          </a:fontRef>
        </p:style>
      </p:cxnSp>
      <p:cxnSp>
        <p:nvCxnSpPr>
          <p:cNvPr id="35" name="Lige forbindelse 34">
            <a:extLst>
              <a:ext uri="{FF2B5EF4-FFF2-40B4-BE49-F238E27FC236}">
                <a16:creationId xmlns:a16="http://schemas.microsoft.com/office/drawing/2014/main" id="{009E636B-BE88-E248-95A0-FC38E09364A6}"/>
              </a:ext>
            </a:extLst>
          </p:cNvPr>
          <p:cNvCxnSpPr>
            <a:cxnSpLocks/>
          </p:cNvCxnSpPr>
          <p:nvPr/>
        </p:nvCxnSpPr>
        <p:spPr>
          <a:xfrm>
            <a:off x="10883041" y="4544682"/>
            <a:ext cx="0" cy="317533"/>
          </a:xfrm>
          <a:prstGeom prst="line">
            <a:avLst/>
          </a:prstGeom>
          <a:ln w="15875">
            <a:solidFill>
              <a:srgbClr val="7B8C42">
                <a:alpha val="60000"/>
              </a:srgbClr>
            </a:solidFill>
          </a:ln>
        </p:spPr>
        <p:style>
          <a:lnRef idx="1">
            <a:schemeClr val="accent1"/>
          </a:lnRef>
          <a:fillRef idx="0">
            <a:schemeClr val="accent1"/>
          </a:fillRef>
          <a:effectRef idx="0">
            <a:schemeClr val="accent1"/>
          </a:effectRef>
          <a:fontRef idx="minor">
            <a:schemeClr val="tx1"/>
          </a:fontRef>
        </p:style>
      </p:cxnSp>
      <p:cxnSp>
        <p:nvCxnSpPr>
          <p:cNvPr id="36" name="Lige forbindelse 35">
            <a:extLst>
              <a:ext uri="{FF2B5EF4-FFF2-40B4-BE49-F238E27FC236}">
                <a16:creationId xmlns:a16="http://schemas.microsoft.com/office/drawing/2014/main" id="{22F6D6E7-D915-A447-8DF5-8852E68BFF4C}"/>
              </a:ext>
            </a:extLst>
          </p:cNvPr>
          <p:cNvCxnSpPr>
            <a:cxnSpLocks/>
          </p:cNvCxnSpPr>
          <p:nvPr/>
        </p:nvCxnSpPr>
        <p:spPr>
          <a:xfrm>
            <a:off x="10883041" y="5327347"/>
            <a:ext cx="0" cy="317533"/>
          </a:xfrm>
          <a:prstGeom prst="line">
            <a:avLst/>
          </a:prstGeom>
          <a:ln w="15875">
            <a:solidFill>
              <a:srgbClr val="748731">
                <a:alpha val="60000"/>
              </a:srgbClr>
            </a:solidFill>
          </a:ln>
        </p:spPr>
        <p:style>
          <a:lnRef idx="1">
            <a:schemeClr val="accent1"/>
          </a:lnRef>
          <a:fillRef idx="0">
            <a:schemeClr val="accent1"/>
          </a:fillRef>
          <a:effectRef idx="0">
            <a:schemeClr val="accent1"/>
          </a:effectRef>
          <a:fontRef idx="minor">
            <a:schemeClr val="tx1"/>
          </a:fontRef>
        </p:style>
      </p:cxnSp>
      <p:cxnSp>
        <p:nvCxnSpPr>
          <p:cNvPr id="37" name="Lige forbindelse 36">
            <a:extLst>
              <a:ext uri="{FF2B5EF4-FFF2-40B4-BE49-F238E27FC236}">
                <a16:creationId xmlns:a16="http://schemas.microsoft.com/office/drawing/2014/main" id="{E9AD2F50-FDB4-D647-BF7F-A6C35E9C8086}"/>
              </a:ext>
            </a:extLst>
          </p:cNvPr>
          <p:cNvCxnSpPr>
            <a:cxnSpLocks/>
          </p:cNvCxnSpPr>
          <p:nvPr/>
        </p:nvCxnSpPr>
        <p:spPr>
          <a:xfrm>
            <a:off x="801394" y="3049096"/>
            <a:ext cx="0" cy="513446"/>
          </a:xfrm>
          <a:prstGeom prst="line">
            <a:avLst/>
          </a:prstGeom>
          <a:ln w="15875">
            <a:solidFill>
              <a:srgbClr val="748731">
                <a:alpha val="60000"/>
              </a:srgbClr>
            </a:solidFill>
          </a:ln>
        </p:spPr>
        <p:style>
          <a:lnRef idx="1">
            <a:schemeClr val="accent1"/>
          </a:lnRef>
          <a:fillRef idx="0">
            <a:schemeClr val="accent1"/>
          </a:fillRef>
          <a:effectRef idx="0">
            <a:schemeClr val="accent1"/>
          </a:effectRef>
          <a:fontRef idx="minor">
            <a:schemeClr val="tx1"/>
          </a:fontRef>
        </p:style>
      </p:cxnSp>
      <p:cxnSp>
        <p:nvCxnSpPr>
          <p:cNvPr id="38" name="Lige forbindelse 37">
            <a:extLst>
              <a:ext uri="{FF2B5EF4-FFF2-40B4-BE49-F238E27FC236}">
                <a16:creationId xmlns:a16="http://schemas.microsoft.com/office/drawing/2014/main" id="{A781FEF6-FA7C-ED4A-81CF-58CDE77E6B7F}"/>
              </a:ext>
            </a:extLst>
          </p:cNvPr>
          <p:cNvCxnSpPr>
            <a:cxnSpLocks/>
          </p:cNvCxnSpPr>
          <p:nvPr/>
        </p:nvCxnSpPr>
        <p:spPr>
          <a:xfrm>
            <a:off x="1963767" y="3049096"/>
            <a:ext cx="0" cy="513446"/>
          </a:xfrm>
          <a:prstGeom prst="line">
            <a:avLst/>
          </a:prstGeom>
          <a:ln w="15875">
            <a:solidFill>
              <a:srgbClr val="748731">
                <a:alpha val="60000"/>
              </a:srgbClr>
            </a:solidFill>
          </a:ln>
        </p:spPr>
        <p:style>
          <a:lnRef idx="1">
            <a:schemeClr val="accent1"/>
          </a:lnRef>
          <a:fillRef idx="0">
            <a:schemeClr val="accent1"/>
          </a:fillRef>
          <a:effectRef idx="0">
            <a:schemeClr val="accent1"/>
          </a:effectRef>
          <a:fontRef idx="minor">
            <a:schemeClr val="tx1"/>
          </a:fontRef>
        </p:style>
      </p:cxnSp>
      <p:cxnSp>
        <p:nvCxnSpPr>
          <p:cNvPr id="39" name="Lige forbindelse 38">
            <a:extLst>
              <a:ext uri="{FF2B5EF4-FFF2-40B4-BE49-F238E27FC236}">
                <a16:creationId xmlns:a16="http://schemas.microsoft.com/office/drawing/2014/main" id="{836074D5-3AF6-0C4D-9B08-113EC6DA3ED3}"/>
              </a:ext>
            </a:extLst>
          </p:cNvPr>
          <p:cNvCxnSpPr>
            <a:cxnSpLocks/>
          </p:cNvCxnSpPr>
          <p:nvPr/>
        </p:nvCxnSpPr>
        <p:spPr>
          <a:xfrm>
            <a:off x="4180025" y="3049096"/>
            <a:ext cx="0" cy="513446"/>
          </a:xfrm>
          <a:prstGeom prst="line">
            <a:avLst/>
          </a:prstGeom>
          <a:ln w="15875">
            <a:solidFill>
              <a:srgbClr val="748731">
                <a:alpha val="60000"/>
              </a:srgbClr>
            </a:solidFill>
          </a:ln>
        </p:spPr>
        <p:style>
          <a:lnRef idx="1">
            <a:schemeClr val="accent1"/>
          </a:lnRef>
          <a:fillRef idx="0">
            <a:schemeClr val="accent1"/>
          </a:fillRef>
          <a:effectRef idx="0">
            <a:schemeClr val="accent1"/>
          </a:effectRef>
          <a:fontRef idx="minor">
            <a:schemeClr val="tx1"/>
          </a:fontRef>
        </p:style>
      </p:cxnSp>
      <p:cxnSp>
        <p:nvCxnSpPr>
          <p:cNvPr id="40" name="Lige forbindelse 39">
            <a:extLst>
              <a:ext uri="{FF2B5EF4-FFF2-40B4-BE49-F238E27FC236}">
                <a16:creationId xmlns:a16="http://schemas.microsoft.com/office/drawing/2014/main" id="{D6F386F8-E3B5-D146-8648-9FFEA81027E3}"/>
              </a:ext>
            </a:extLst>
          </p:cNvPr>
          <p:cNvCxnSpPr>
            <a:cxnSpLocks/>
          </p:cNvCxnSpPr>
          <p:nvPr/>
        </p:nvCxnSpPr>
        <p:spPr>
          <a:xfrm>
            <a:off x="5528378" y="3049096"/>
            <a:ext cx="0" cy="513446"/>
          </a:xfrm>
          <a:prstGeom prst="line">
            <a:avLst/>
          </a:prstGeom>
          <a:ln w="15875">
            <a:solidFill>
              <a:srgbClr val="748731">
                <a:alpha val="60000"/>
              </a:srgbClr>
            </a:solidFill>
          </a:ln>
        </p:spPr>
        <p:style>
          <a:lnRef idx="1">
            <a:schemeClr val="accent1"/>
          </a:lnRef>
          <a:fillRef idx="0">
            <a:schemeClr val="accent1"/>
          </a:fillRef>
          <a:effectRef idx="0">
            <a:schemeClr val="accent1"/>
          </a:effectRef>
          <a:fontRef idx="minor">
            <a:schemeClr val="tx1"/>
          </a:fontRef>
        </p:style>
      </p:cxnSp>
      <p:cxnSp>
        <p:nvCxnSpPr>
          <p:cNvPr id="41" name="Lige forbindelse 40">
            <a:extLst>
              <a:ext uri="{FF2B5EF4-FFF2-40B4-BE49-F238E27FC236}">
                <a16:creationId xmlns:a16="http://schemas.microsoft.com/office/drawing/2014/main" id="{DC9C2079-8CF3-F648-9120-57E1E00A8D08}"/>
              </a:ext>
            </a:extLst>
          </p:cNvPr>
          <p:cNvCxnSpPr>
            <a:cxnSpLocks/>
          </p:cNvCxnSpPr>
          <p:nvPr/>
        </p:nvCxnSpPr>
        <p:spPr>
          <a:xfrm>
            <a:off x="7977110" y="3049096"/>
            <a:ext cx="0" cy="513446"/>
          </a:xfrm>
          <a:prstGeom prst="line">
            <a:avLst/>
          </a:prstGeom>
          <a:ln w="15875">
            <a:solidFill>
              <a:srgbClr val="748731">
                <a:alpha val="60000"/>
              </a:srgbClr>
            </a:solidFill>
          </a:ln>
        </p:spPr>
        <p:style>
          <a:lnRef idx="1">
            <a:schemeClr val="accent1"/>
          </a:lnRef>
          <a:fillRef idx="0">
            <a:schemeClr val="accent1"/>
          </a:fillRef>
          <a:effectRef idx="0">
            <a:schemeClr val="accent1"/>
          </a:effectRef>
          <a:fontRef idx="minor">
            <a:schemeClr val="tx1"/>
          </a:fontRef>
        </p:style>
      </p:cxnSp>
      <p:cxnSp>
        <p:nvCxnSpPr>
          <p:cNvPr id="42" name="Lige forbindelse 41">
            <a:extLst>
              <a:ext uri="{FF2B5EF4-FFF2-40B4-BE49-F238E27FC236}">
                <a16:creationId xmlns:a16="http://schemas.microsoft.com/office/drawing/2014/main" id="{474E5522-A4C9-F54E-BBBD-1847EC7D77F9}"/>
              </a:ext>
            </a:extLst>
          </p:cNvPr>
          <p:cNvCxnSpPr>
            <a:cxnSpLocks/>
          </p:cNvCxnSpPr>
          <p:nvPr/>
        </p:nvCxnSpPr>
        <p:spPr>
          <a:xfrm>
            <a:off x="9418453" y="3049096"/>
            <a:ext cx="0" cy="513446"/>
          </a:xfrm>
          <a:prstGeom prst="line">
            <a:avLst/>
          </a:prstGeom>
          <a:ln w="15875">
            <a:solidFill>
              <a:srgbClr val="748731">
                <a:alpha val="60000"/>
              </a:srgbClr>
            </a:solidFill>
          </a:ln>
        </p:spPr>
        <p:style>
          <a:lnRef idx="1">
            <a:schemeClr val="accent1"/>
          </a:lnRef>
          <a:fillRef idx="0">
            <a:schemeClr val="accent1"/>
          </a:fillRef>
          <a:effectRef idx="0">
            <a:schemeClr val="accent1"/>
          </a:effectRef>
          <a:fontRef idx="minor">
            <a:schemeClr val="tx1"/>
          </a:fontRef>
        </p:style>
      </p:cxnSp>
      <p:cxnSp>
        <p:nvCxnSpPr>
          <p:cNvPr id="43" name="Lige forbindelse 42">
            <a:extLst>
              <a:ext uri="{FF2B5EF4-FFF2-40B4-BE49-F238E27FC236}">
                <a16:creationId xmlns:a16="http://schemas.microsoft.com/office/drawing/2014/main" id="{AD140D3A-42C2-8045-AE5C-5DE1670381D9}"/>
              </a:ext>
            </a:extLst>
          </p:cNvPr>
          <p:cNvCxnSpPr>
            <a:cxnSpLocks/>
          </p:cNvCxnSpPr>
          <p:nvPr/>
        </p:nvCxnSpPr>
        <p:spPr>
          <a:xfrm>
            <a:off x="10883043" y="3049096"/>
            <a:ext cx="0" cy="513446"/>
          </a:xfrm>
          <a:prstGeom prst="line">
            <a:avLst/>
          </a:prstGeom>
          <a:ln w="15875">
            <a:solidFill>
              <a:srgbClr val="748731">
                <a:alpha val="60000"/>
              </a:srgbClr>
            </a:solidFill>
          </a:ln>
        </p:spPr>
        <p:style>
          <a:lnRef idx="1">
            <a:schemeClr val="accent1"/>
          </a:lnRef>
          <a:fillRef idx="0">
            <a:schemeClr val="accent1"/>
          </a:fillRef>
          <a:effectRef idx="0">
            <a:schemeClr val="accent1"/>
          </a:effectRef>
          <a:fontRef idx="minor">
            <a:schemeClr val="tx1"/>
          </a:fontRef>
        </p:style>
      </p:cxnSp>
      <p:cxnSp>
        <p:nvCxnSpPr>
          <p:cNvPr id="44" name="Lige forbindelse 43">
            <a:extLst>
              <a:ext uri="{FF2B5EF4-FFF2-40B4-BE49-F238E27FC236}">
                <a16:creationId xmlns:a16="http://schemas.microsoft.com/office/drawing/2014/main" id="{79BF47D8-ADA9-9A46-A5D0-4DD249F1E222}"/>
              </a:ext>
            </a:extLst>
          </p:cNvPr>
          <p:cNvCxnSpPr>
            <a:cxnSpLocks/>
          </p:cNvCxnSpPr>
          <p:nvPr/>
        </p:nvCxnSpPr>
        <p:spPr>
          <a:xfrm>
            <a:off x="10881755" y="2330005"/>
            <a:ext cx="0" cy="317533"/>
          </a:xfrm>
          <a:prstGeom prst="line">
            <a:avLst/>
          </a:prstGeom>
          <a:ln w="15875">
            <a:solidFill>
              <a:srgbClr val="748731">
                <a:alpha val="60000"/>
              </a:srgbClr>
            </a:solidFill>
          </a:ln>
        </p:spPr>
        <p:style>
          <a:lnRef idx="1">
            <a:schemeClr val="accent1"/>
          </a:lnRef>
          <a:fillRef idx="0">
            <a:schemeClr val="accent1"/>
          </a:fillRef>
          <a:effectRef idx="0">
            <a:schemeClr val="accent1"/>
          </a:effectRef>
          <a:fontRef idx="minor">
            <a:schemeClr val="tx1"/>
          </a:fontRef>
        </p:style>
      </p:cxnSp>
      <p:cxnSp>
        <p:nvCxnSpPr>
          <p:cNvPr id="45" name="Lige forbindelse 44">
            <a:extLst>
              <a:ext uri="{FF2B5EF4-FFF2-40B4-BE49-F238E27FC236}">
                <a16:creationId xmlns:a16="http://schemas.microsoft.com/office/drawing/2014/main" id="{74D52540-0ECD-FF4B-9E71-1C205DE53CFD}"/>
              </a:ext>
            </a:extLst>
          </p:cNvPr>
          <p:cNvCxnSpPr>
            <a:cxnSpLocks/>
          </p:cNvCxnSpPr>
          <p:nvPr/>
        </p:nvCxnSpPr>
        <p:spPr>
          <a:xfrm>
            <a:off x="7968074" y="2035538"/>
            <a:ext cx="0" cy="317533"/>
          </a:xfrm>
          <a:prstGeom prst="line">
            <a:avLst/>
          </a:prstGeom>
          <a:ln w="15875">
            <a:solidFill>
              <a:srgbClr val="748731">
                <a:alpha val="60000"/>
              </a:srgbClr>
            </a:solidFill>
          </a:ln>
        </p:spPr>
        <p:style>
          <a:lnRef idx="1">
            <a:schemeClr val="accent1"/>
          </a:lnRef>
          <a:fillRef idx="0">
            <a:schemeClr val="accent1"/>
          </a:fillRef>
          <a:effectRef idx="0">
            <a:schemeClr val="accent1"/>
          </a:effectRef>
          <a:fontRef idx="minor">
            <a:schemeClr val="tx1"/>
          </a:fontRef>
        </p:style>
      </p:cxnSp>
      <p:sp>
        <p:nvSpPr>
          <p:cNvPr id="47" name="Titel 46">
            <a:extLst>
              <a:ext uri="{FF2B5EF4-FFF2-40B4-BE49-F238E27FC236}">
                <a16:creationId xmlns:a16="http://schemas.microsoft.com/office/drawing/2014/main" id="{3B635EE0-1C0D-FA4F-8E6F-6FD7B06AB8B1}"/>
              </a:ext>
            </a:extLst>
          </p:cNvPr>
          <p:cNvSpPr>
            <a:spLocks noGrp="1"/>
          </p:cNvSpPr>
          <p:nvPr>
            <p:ph type="title" hasCustomPrompt="1"/>
          </p:nvPr>
        </p:nvSpPr>
        <p:spPr>
          <a:xfrm>
            <a:off x="737154" y="480264"/>
            <a:ext cx="8180032" cy="1078569"/>
          </a:xfrm>
        </p:spPr>
        <p:txBody>
          <a:bodyPr>
            <a:noAutofit/>
          </a:bodyPr>
          <a:lstStyle>
            <a:lvl1pPr>
              <a:defRPr lang="da-DK" sz="3800" noProof="0" dirty="0">
                <a:solidFill>
                  <a:srgbClr val="5A5A5A"/>
                </a:solidFill>
              </a:defRPr>
            </a:lvl1pPr>
          </a:lstStyle>
          <a:p>
            <a:r>
              <a:rPr lang="da-DK" sz="3800" noProof="0">
                <a:solidFill>
                  <a:srgbClr val="5A5A5A"/>
                </a:solidFill>
                <a:latin typeface="+mn-lt"/>
              </a:rPr>
              <a:t>UDVIKLING AF JURA</a:t>
            </a:r>
            <a:br>
              <a:rPr lang="da-DK" sz="3800" noProof="0">
                <a:solidFill>
                  <a:srgbClr val="5A5A5A"/>
                </a:solidFill>
                <a:latin typeface="+mn-lt"/>
              </a:rPr>
            </a:br>
            <a:r>
              <a:rPr lang="da-DK" sz="3800" noProof="0">
                <a:solidFill>
                  <a:srgbClr val="5A5A5A"/>
                </a:solidFill>
                <a:latin typeface="+mn-lt"/>
              </a:rPr>
              <a:t>Fra et site til dynamiske blokeringer </a:t>
            </a:r>
          </a:p>
        </p:txBody>
      </p:sp>
      <p:sp>
        <p:nvSpPr>
          <p:cNvPr id="46" name="Pladsholder til dato 45">
            <a:extLst>
              <a:ext uri="{FF2B5EF4-FFF2-40B4-BE49-F238E27FC236}">
                <a16:creationId xmlns:a16="http://schemas.microsoft.com/office/drawing/2014/main" id="{462CFA9F-ED22-DD49-9458-DC5B96E36C2C}"/>
              </a:ext>
            </a:extLst>
          </p:cNvPr>
          <p:cNvSpPr>
            <a:spLocks noGrp="1"/>
          </p:cNvSpPr>
          <p:nvPr>
            <p:ph type="dt" sz="half" idx="10"/>
          </p:nvPr>
        </p:nvSpPr>
        <p:spPr/>
        <p:txBody>
          <a:bodyPr/>
          <a:lstStyle/>
          <a:p>
            <a:fld id="{E7C0FDD3-7F91-8E4C-A78E-9D076CCBFF8C}" type="datetimeFigureOut">
              <a:rPr lang="da-DK" smtClean="0"/>
              <a:t>29.04.2024</a:t>
            </a:fld>
            <a:endParaRPr lang="da-DK"/>
          </a:p>
        </p:txBody>
      </p:sp>
      <p:sp>
        <p:nvSpPr>
          <p:cNvPr id="48" name="Pladsholder til sidefod 47">
            <a:extLst>
              <a:ext uri="{FF2B5EF4-FFF2-40B4-BE49-F238E27FC236}">
                <a16:creationId xmlns:a16="http://schemas.microsoft.com/office/drawing/2014/main" id="{C00D7EBB-DD7F-C243-825F-22BB1029F193}"/>
              </a:ext>
            </a:extLst>
          </p:cNvPr>
          <p:cNvSpPr>
            <a:spLocks noGrp="1"/>
          </p:cNvSpPr>
          <p:nvPr>
            <p:ph type="ftr" sz="quarter" idx="11"/>
          </p:nvPr>
        </p:nvSpPr>
        <p:spPr/>
        <p:txBody>
          <a:bodyPr/>
          <a:lstStyle/>
          <a:p>
            <a:endParaRPr lang="da-DK"/>
          </a:p>
        </p:txBody>
      </p:sp>
      <p:sp>
        <p:nvSpPr>
          <p:cNvPr id="49" name="Pladsholder til slidenummer 48">
            <a:extLst>
              <a:ext uri="{FF2B5EF4-FFF2-40B4-BE49-F238E27FC236}">
                <a16:creationId xmlns:a16="http://schemas.microsoft.com/office/drawing/2014/main" id="{086404C6-2462-B14B-BD2A-29D13388E144}"/>
              </a:ext>
            </a:extLst>
          </p:cNvPr>
          <p:cNvSpPr>
            <a:spLocks noGrp="1"/>
          </p:cNvSpPr>
          <p:nvPr>
            <p:ph type="sldNum" sz="quarter" idx="12"/>
          </p:nvPr>
        </p:nvSpPr>
        <p:spPr/>
        <p:txBody>
          <a:bodyPr/>
          <a:lstStyle/>
          <a:p>
            <a:fld id="{4CAE7064-8F39-1B44-A3EE-4608F6ADFAD8}" type="slidenum">
              <a:rPr lang="da-DK" smtClean="0"/>
              <a:t>‹nr.›</a:t>
            </a:fld>
            <a:endParaRPr lang="da-DK"/>
          </a:p>
        </p:txBody>
      </p:sp>
    </p:spTree>
    <p:extLst>
      <p:ext uri="{BB962C8B-B14F-4D97-AF65-F5344CB8AC3E}">
        <p14:creationId xmlns:p14="http://schemas.microsoft.com/office/powerpoint/2010/main" val="3222552666"/>
      </p:ext>
    </p:extLst>
  </p:cSld>
  <p:clrMapOvr>
    <a:masterClrMapping/>
  </p:clrMapOvr>
  <p:transition spd="med">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og tekst 8">
    <p:bg>
      <p:bgPr>
        <a:blipFill dpi="0" rotWithShape="1">
          <a:blip r:embed="rId2">
            <a:extLst>
              <a:ext uri="{BEBA8EAE-BF5A-486C-A8C5-ECC9F3942E4B}">
                <a14:imgProps xmlns:a14="http://schemas.microsoft.com/office/drawing/2010/main">
                  <a14:imgLayer r:embed="rId3">
                    <a14:imgEffect>
                      <a14:saturation sat="71000"/>
                    </a14:imgEffect>
                    <a14:imgEffect>
                      <a14:brightnessContrast contrast="3000"/>
                    </a14:imgEffect>
                  </a14:imgLayer>
                </a14:imgProps>
              </a:ext>
            </a:extLst>
          </a:blip>
          <a:srcRect/>
          <a:tile tx="0" ty="0" sx="51000" sy="51000" flip="none" algn="br"/>
        </a:blipFill>
        <a:effectLst/>
      </p:bgPr>
    </p:bg>
    <p:spTree>
      <p:nvGrpSpPr>
        <p:cNvPr id="1" name=""/>
        <p:cNvGrpSpPr/>
        <p:nvPr/>
      </p:nvGrpSpPr>
      <p:grpSpPr>
        <a:xfrm>
          <a:off x="0" y="0"/>
          <a:ext cx="0" cy="0"/>
          <a:chOff x="0" y="0"/>
          <a:chExt cx="0" cy="0"/>
        </a:xfrm>
      </p:grpSpPr>
      <p:sp>
        <p:nvSpPr>
          <p:cNvPr id="11" name="Rektangel 5">
            <a:extLst>
              <a:ext uri="{FF2B5EF4-FFF2-40B4-BE49-F238E27FC236}">
                <a16:creationId xmlns:a16="http://schemas.microsoft.com/office/drawing/2014/main" id="{2A907BAE-A492-864B-96DB-F4BA9EF0047C}"/>
              </a:ext>
            </a:extLst>
          </p:cNvPr>
          <p:cNvSpPr>
            <a:spLocks noChangeAspect="1"/>
          </p:cNvSpPr>
          <p:nvPr userDrawn="1"/>
        </p:nvSpPr>
        <p:spPr>
          <a:xfrm>
            <a:off x="0" y="-12700"/>
            <a:ext cx="12213988" cy="6876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492252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6321552 w 12192000"/>
              <a:gd name="connsiteY2" fmla="*/ 6848856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9884664 w 12192000"/>
              <a:gd name="connsiteY2" fmla="*/ 2715768 h 6858000"/>
              <a:gd name="connsiteX3" fmla="*/ 6321552 w 12192000"/>
              <a:gd name="connsiteY3" fmla="*/ 6848856 h 6858000"/>
              <a:gd name="connsiteX4" fmla="*/ 0 w 12192000"/>
              <a:gd name="connsiteY4" fmla="*/ 6858000 h 6858000"/>
              <a:gd name="connsiteX5" fmla="*/ 0 w 12192000"/>
              <a:gd name="connsiteY5" fmla="*/ 0 h 6858000"/>
              <a:gd name="connsiteX0" fmla="*/ 0 w 12198096"/>
              <a:gd name="connsiteY0" fmla="*/ 0 h 6858000"/>
              <a:gd name="connsiteX1" fmla="*/ 12192000 w 12198096"/>
              <a:gd name="connsiteY1" fmla="*/ 0 h 6858000"/>
              <a:gd name="connsiteX2" fmla="*/ 12198096 w 12198096"/>
              <a:gd name="connsiteY2" fmla="*/ 2898648 h 6858000"/>
              <a:gd name="connsiteX3" fmla="*/ 6321552 w 12198096"/>
              <a:gd name="connsiteY3" fmla="*/ 6848856 h 6858000"/>
              <a:gd name="connsiteX4" fmla="*/ 0 w 12198096"/>
              <a:gd name="connsiteY4" fmla="*/ 6858000 h 6858000"/>
              <a:gd name="connsiteX5" fmla="*/ 0 w 12198096"/>
              <a:gd name="connsiteY5" fmla="*/ 0 h 6858000"/>
              <a:gd name="connsiteX0" fmla="*/ 0 w 12198096"/>
              <a:gd name="connsiteY0" fmla="*/ 0 h 6851650"/>
              <a:gd name="connsiteX1" fmla="*/ 12192000 w 12198096"/>
              <a:gd name="connsiteY1" fmla="*/ 0 h 6851650"/>
              <a:gd name="connsiteX2" fmla="*/ 12198096 w 12198096"/>
              <a:gd name="connsiteY2" fmla="*/ 2898648 h 6851650"/>
              <a:gd name="connsiteX3" fmla="*/ 6321552 w 12198096"/>
              <a:gd name="connsiteY3" fmla="*/ 6848856 h 6851650"/>
              <a:gd name="connsiteX4" fmla="*/ 0 w 12198096"/>
              <a:gd name="connsiteY4" fmla="*/ 6851650 h 6851650"/>
              <a:gd name="connsiteX5" fmla="*/ 0 w 12198096"/>
              <a:gd name="connsiteY5" fmla="*/ 0 h 6851650"/>
              <a:gd name="connsiteX0" fmla="*/ 0 w 12198096"/>
              <a:gd name="connsiteY0" fmla="*/ 0 h 6864350"/>
              <a:gd name="connsiteX1" fmla="*/ 12192000 w 12198096"/>
              <a:gd name="connsiteY1" fmla="*/ 12700 h 6864350"/>
              <a:gd name="connsiteX2" fmla="*/ 12198096 w 12198096"/>
              <a:gd name="connsiteY2" fmla="*/ 2911348 h 6864350"/>
              <a:gd name="connsiteX3" fmla="*/ 6321552 w 12198096"/>
              <a:gd name="connsiteY3" fmla="*/ 6861556 h 6864350"/>
              <a:gd name="connsiteX4" fmla="*/ 0 w 12198096"/>
              <a:gd name="connsiteY4" fmla="*/ 6864350 h 6864350"/>
              <a:gd name="connsiteX5" fmla="*/ 0 w 12198096"/>
              <a:gd name="connsiteY5" fmla="*/ 0 h 6864350"/>
              <a:gd name="connsiteX0" fmla="*/ 0 w 12198096"/>
              <a:gd name="connsiteY0" fmla="*/ 0 h 6864350"/>
              <a:gd name="connsiteX1" fmla="*/ 12185650 w 12198096"/>
              <a:gd name="connsiteY1" fmla="*/ 0 h 6864350"/>
              <a:gd name="connsiteX2" fmla="*/ 12198096 w 12198096"/>
              <a:gd name="connsiteY2" fmla="*/ 2911348 h 6864350"/>
              <a:gd name="connsiteX3" fmla="*/ 6321552 w 12198096"/>
              <a:gd name="connsiteY3" fmla="*/ 6861556 h 6864350"/>
              <a:gd name="connsiteX4" fmla="*/ 0 w 12198096"/>
              <a:gd name="connsiteY4" fmla="*/ 6864350 h 6864350"/>
              <a:gd name="connsiteX5" fmla="*/ 0 w 12198096"/>
              <a:gd name="connsiteY5" fmla="*/ 0 h 6864350"/>
              <a:gd name="connsiteX0" fmla="*/ 0 w 12205437"/>
              <a:gd name="connsiteY0" fmla="*/ 6350 h 6870700"/>
              <a:gd name="connsiteX1" fmla="*/ 12204700 w 12205437"/>
              <a:gd name="connsiteY1" fmla="*/ 0 h 6870700"/>
              <a:gd name="connsiteX2" fmla="*/ 12198096 w 12205437"/>
              <a:gd name="connsiteY2" fmla="*/ 2917698 h 6870700"/>
              <a:gd name="connsiteX3" fmla="*/ 6321552 w 12205437"/>
              <a:gd name="connsiteY3" fmla="*/ 6867906 h 6870700"/>
              <a:gd name="connsiteX4" fmla="*/ 0 w 12205437"/>
              <a:gd name="connsiteY4" fmla="*/ 6870700 h 6870700"/>
              <a:gd name="connsiteX5" fmla="*/ 0 w 12205437"/>
              <a:gd name="connsiteY5" fmla="*/ 6350 h 687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5437" h="6870700">
                <a:moveTo>
                  <a:pt x="0" y="6350"/>
                </a:moveTo>
                <a:lnTo>
                  <a:pt x="12204700" y="0"/>
                </a:lnTo>
                <a:cubicBezTo>
                  <a:pt x="12208849" y="970449"/>
                  <a:pt x="12193947" y="1947249"/>
                  <a:pt x="12198096" y="2917698"/>
                </a:cubicBezTo>
                <a:lnTo>
                  <a:pt x="6321552" y="6867906"/>
                </a:lnTo>
                <a:lnTo>
                  <a:pt x="0" y="6870700"/>
                </a:lnTo>
                <a:lnTo>
                  <a:pt x="0" y="63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endParaRPr lang="en-GB" b="0" i="0">
              <a:latin typeface="Raleway" pitchFamily="2" charset="77"/>
            </a:endParaRPr>
          </a:p>
        </p:txBody>
      </p:sp>
      <p:sp>
        <p:nvSpPr>
          <p:cNvPr id="5" name="Titel 4">
            <a:extLst>
              <a:ext uri="{FF2B5EF4-FFF2-40B4-BE49-F238E27FC236}">
                <a16:creationId xmlns:a16="http://schemas.microsoft.com/office/drawing/2014/main" id="{0AF87D4D-A2D0-8C40-9329-3687F0195759}"/>
              </a:ext>
            </a:extLst>
          </p:cNvPr>
          <p:cNvSpPr>
            <a:spLocks noGrp="1"/>
          </p:cNvSpPr>
          <p:nvPr>
            <p:ph type="title"/>
          </p:nvPr>
        </p:nvSpPr>
        <p:spPr/>
        <p:txBody>
          <a:bodyPr/>
          <a:lstStyle/>
          <a:p>
            <a:r>
              <a:rPr lang="da-DK"/>
              <a:t>Klik for at redigere titeltypografien i masteren</a:t>
            </a:r>
          </a:p>
        </p:txBody>
      </p:sp>
      <p:sp>
        <p:nvSpPr>
          <p:cNvPr id="10" name="Pladsholder til tekst 7">
            <a:extLst>
              <a:ext uri="{FF2B5EF4-FFF2-40B4-BE49-F238E27FC236}">
                <a16:creationId xmlns:a16="http://schemas.microsoft.com/office/drawing/2014/main" id="{7A5A0B96-09B1-A940-9121-074A335367BA}"/>
              </a:ext>
            </a:extLst>
          </p:cNvPr>
          <p:cNvSpPr>
            <a:spLocks noGrp="1"/>
          </p:cNvSpPr>
          <p:nvPr>
            <p:ph type="body" sz="quarter" idx="19" hasCustomPrompt="1"/>
          </p:nvPr>
        </p:nvSpPr>
        <p:spPr>
          <a:xfrm>
            <a:off x="736600" y="1736725"/>
            <a:ext cx="7411484" cy="4213225"/>
          </a:xfrm>
          <a:prstGeom prst="rect">
            <a:avLst/>
          </a:prstGeom>
        </p:spPr>
        <p:txBody>
          <a:bodyPr lIns="0" tIns="0" rIns="0" bIns="0"/>
          <a:lstStyle/>
          <a:p>
            <a:pPr lvl="0"/>
            <a:r>
              <a:rPr lang="da-DK" err="1"/>
              <a:t>Lorem</a:t>
            </a:r>
            <a:r>
              <a:rPr lang="da-DK"/>
              <a:t> </a:t>
            </a:r>
            <a:r>
              <a:rPr lang="da-DK" err="1"/>
              <a:t>ipsum</a:t>
            </a:r>
            <a:r>
              <a:rPr lang="da-DK"/>
              <a:t> </a:t>
            </a:r>
            <a:r>
              <a:rPr lang="da-DK" err="1"/>
              <a:t>dolor</a:t>
            </a:r>
            <a:r>
              <a:rPr lang="da-DK"/>
              <a:t> sit </a:t>
            </a:r>
            <a:r>
              <a:rPr lang="da-DK" err="1"/>
              <a:t>amet</a:t>
            </a:r>
            <a:r>
              <a:rPr lang="da-DK"/>
              <a:t>, </a:t>
            </a:r>
            <a:r>
              <a:rPr lang="da-DK" err="1"/>
              <a:t>consectetuer</a:t>
            </a:r>
            <a:r>
              <a:rPr lang="da-DK"/>
              <a:t> </a:t>
            </a:r>
            <a:r>
              <a:rPr lang="da-DK" err="1"/>
              <a:t>adipiscing</a:t>
            </a:r>
            <a:r>
              <a:rPr lang="da-DK"/>
              <a:t> </a:t>
            </a:r>
            <a:r>
              <a:rPr lang="da-DK" err="1"/>
              <a:t>elit</a:t>
            </a:r>
            <a:r>
              <a:rPr lang="da-DK"/>
              <a:t>. </a:t>
            </a:r>
            <a:r>
              <a:rPr lang="da-DK" err="1"/>
              <a:t>Maecenas</a:t>
            </a:r>
            <a:r>
              <a:rPr lang="da-DK"/>
              <a:t> </a:t>
            </a:r>
            <a:r>
              <a:rPr lang="da-DK" err="1"/>
              <a:t>porttitor</a:t>
            </a:r>
            <a:r>
              <a:rPr lang="da-DK"/>
              <a:t> </a:t>
            </a:r>
            <a:r>
              <a:rPr lang="da-DK" err="1"/>
              <a:t>congue</a:t>
            </a:r>
            <a:r>
              <a:rPr lang="da-DK"/>
              <a:t> </a:t>
            </a:r>
            <a:r>
              <a:rPr lang="da-DK" err="1"/>
              <a:t>massa</a:t>
            </a:r>
            <a:r>
              <a:rPr lang="da-DK"/>
              <a:t>. </a:t>
            </a:r>
            <a:r>
              <a:rPr lang="da-DK" err="1"/>
              <a:t>Fusce</a:t>
            </a:r>
            <a:r>
              <a:rPr lang="da-DK"/>
              <a:t> </a:t>
            </a:r>
            <a:r>
              <a:rPr lang="da-DK" err="1"/>
              <a:t>posuere</a:t>
            </a:r>
            <a:r>
              <a:rPr lang="da-DK"/>
              <a:t>, </a:t>
            </a:r>
            <a:r>
              <a:rPr lang="da-DK" err="1"/>
              <a:t>magna</a:t>
            </a:r>
            <a:r>
              <a:rPr lang="da-DK"/>
              <a:t> </a:t>
            </a:r>
            <a:r>
              <a:rPr lang="da-DK" err="1"/>
              <a:t>sed</a:t>
            </a:r>
            <a:r>
              <a:rPr lang="da-DK"/>
              <a:t> </a:t>
            </a:r>
            <a:r>
              <a:rPr lang="da-DK" err="1"/>
              <a:t>pulvinar</a:t>
            </a:r>
            <a:r>
              <a:rPr lang="da-DK"/>
              <a:t> </a:t>
            </a:r>
            <a:r>
              <a:rPr lang="da-DK" err="1"/>
              <a:t>ultricies</a:t>
            </a:r>
            <a:r>
              <a:rPr lang="da-DK"/>
              <a:t>, </a:t>
            </a:r>
            <a:r>
              <a:rPr lang="da-DK" err="1"/>
              <a:t>purus</a:t>
            </a:r>
            <a:r>
              <a:rPr lang="da-DK"/>
              <a:t> </a:t>
            </a:r>
            <a:r>
              <a:rPr lang="da-DK" err="1"/>
              <a:t>lectus</a:t>
            </a:r>
            <a:r>
              <a:rPr lang="da-DK"/>
              <a:t> </a:t>
            </a:r>
            <a:r>
              <a:rPr lang="da-DK" err="1"/>
              <a:t>malesuada</a:t>
            </a:r>
            <a:r>
              <a:rPr lang="da-DK"/>
              <a:t> libero, sit </a:t>
            </a:r>
            <a:r>
              <a:rPr lang="da-DK" err="1"/>
              <a:t>amet</a:t>
            </a:r>
            <a:r>
              <a:rPr lang="da-DK"/>
              <a:t> </a:t>
            </a:r>
            <a:r>
              <a:rPr lang="da-DK" err="1"/>
              <a:t>commodo</a:t>
            </a:r>
            <a:r>
              <a:rPr lang="da-DK"/>
              <a:t> </a:t>
            </a:r>
            <a:r>
              <a:rPr lang="da-DK" err="1"/>
              <a:t>magna</a:t>
            </a:r>
            <a:r>
              <a:rPr lang="da-DK"/>
              <a:t> eros </a:t>
            </a:r>
            <a:r>
              <a:rPr lang="da-DK" err="1"/>
              <a:t>quis</a:t>
            </a:r>
            <a:r>
              <a:rPr lang="da-DK"/>
              <a:t> </a:t>
            </a:r>
            <a:r>
              <a:rPr lang="da-DK" err="1"/>
              <a:t>urna</a:t>
            </a:r>
            <a:r>
              <a:rPr lang="da-DK"/>
              <a:t>.</a:t>
            </a:r>
          </a:p>
          <a:p>
            <a:pPr lvl="0"/>
            <a:endParaRPr lang="da-DK"/>
          </a:p>
          <a:p>
            <a:pPr lvl="0"/>
            <a:endParaRPr lang="da-DK"/>
          </a:p>
        </p:txBody>
      </p:sp>
      <p:pic>
        <p:nvPicPr>
          <p:cNvPr id="9" name="Billede 8">
            <a:extLst>
              <a:ext uri="{FF2B5EF4-FFF2-40B4-BE49-F238E27FC236}">
                <a16:creationId xmlns:a16="http://schemas.microsoft.com/office/drawing/2014/main" id="{969E1301-0DDE-9B4D-8363-7D7B646A460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484864" y="6053856"/>
            <a:ext cx="396680" cy="609737"/>
          </a:xfrm>
          <a:prstGeom prst="rect">
            <a:avLst/>
          </a:prstGeom>
        </p:spPr>
      </p:pic>
      <p:sp>
        <p:nvSpPr>
          <p:cNvPr id="6" name="Pladsholder til dato 5">
            <a:extLst>
              <a:ext uri="{FF2B5EF4-FFF2-40B4-BE49-F238E27FC236}">
                <a16:creationId xmlns:a16="http://schemas.microsoft.com/office/drawing/2014/main" id="{7E4F408A-E3C5-DA4B-A318-B1F40F50175C}"/>
              </a:ext>
            </a:extLst>
          </p:cNvPr>
          <p:cNvSpPr>
            <a:spLocks noGrp="1"/>
          </p:cNvSpPr>
          <p:nvPr>
            <p:ph type="dt" sz="half" idx="20"/>
          </p:nvPr>
        </p:nvSpPr>
        <p:spPr/>
        <p:txBody>
          <a:bodyPr/>
          <a:lstStyle/>
          <a:p>
            <a:fld id="{5F20A297-1FDE-5F4B-9BEB-DB5D28EC1B77}" type="datetime1">
              <a:rPr lang="da-DK" smtClean="0"/>
              <a:pPr/>
              <a:t>29.04.2024</a:t>
            </a:fld>
            <a:endParaRPr lang="da-DK"/>
          </a:p>
        </p:txBody>
      </p:sp>
      <p:sp>
        <p:nvSpPr>
          <p:cNvPr id="7" name="Pladsholder til sidefod 6">
            <a:extLst>
              <a:ext uri="{FF2B5EF4-FFF2-40B4-BE49-F238E27FC236}">
                <a16:creationId xmlns:a16="http://schemas.microsoft.com/office/drawing/2014/main" id="{E690F6ED-BAA4-F14E-8188-BC310E125827}"/>
              </a:ext>
            </a:extLst>
          </p:cNvPr>
          <p:cNvSpPr>
            <a:spLocks noGrp="1"/>
          </p:cNvSpPr>
          <p:nvPr>
            <p:ph type="ftr" sz="quarter" idx="21"/>
          </p:nvPr>
        </p:nvSpPr>
        <p:spPr/>
        <p:txBody>
          <a:bodyPr/>
          <a:lstStyle/>
          <a:p>
            <a:r>
              <a:rPr lang="da-DK"/>
              <a:t>RettighedsAlliancen   ￨</a:t>
            </a:r>
          </a:p>
        </p:txBody>
      </p:sp>
      <p:sp>
        <p:nvSpPr>
          <p:cNvPr id="8" name="Pladsholder til slidenummer 7">
            <a:extLst>
              <a:ext uri="{FF2B5EF4-FFF2-40B4-BE49-F238E27FC236}">
                <a16:creationId xmlns:a16="http://schemas.microsoft.com/office/drawing/2014/main" id="{2369E5B1-8915-BF4F-BAD6-2A5EE395EB7B}"/>
              </a:ext>
            </a:extLst>
          </p:cNvPr>
          <p:cNvSpPr>
            <a:spLocks noGrp="1"/>
          </p:cNvSpPr>
          <p:nvPr>
            <p:ph type="sldNum" sz="quarter" idx="22"/>
          </p:nvPr>
        </p:nvSpPr>
        <p:spPr/>
        <p:txBody>
          <a:bodyPr/>
          <a:lstStyle/>
          <a:p>
            <a:r>
              <a:rPr lang="en-GB"/>
              <a:t>￨   </a:t>
            </a:r>
            <a:fld id="{159A5DD1-94BC-8F49-AC76-73BE307D95E2}" type="slidenum">
              <a:rPr lang="en-GB" smtClean="0"/>
              <a:pPr/>
              <a:t>‹nr.›</a:t>
            </a:fld>
            <a:endParaRPr lang="en-GB"/>
          </a:p>
        </p:txBody>
      </p:sp>
    </p:spTree>
    <p:extLst>
      <p:ext uri="{BB962C8B-B14F-4D97-AF65-F5344CB8AC3E}">
        <p14:creationId xmlns:p14="http://schemas.microsoft.com/office/powerpoint/2010/main" val="142415094"/>
      </p:ext>
    </p:extLst>
  </p:cSld>
  <p:clrMapOvr>
    <a:masterClrMapping/>
  </p:clrMapOvr>
  <p:transition spd="med">
    <p:push dir="u"/>
  </p:transition>
  <p:extLst>
    <p:ext uri="{DCECCB84-F9BA-43D5-87BE-67443E8EF086}">
      <p15:sldGuideLst xmlns:p15="http://schemas.microsoft.com/office/powerpoint/2012/main"/>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tidslinje - lukning af scen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8986B5-CF02-EF4F-8C37-EFA757BE8FDB}"/>
              </a:ext>
            </a:extLst>
          </p:cNvPr>
          <p:cNvSpPr>
            <a:spLocks noGrp="1"/>
          </p:cNvSpPr>
          <p:nvPr>
            <p:ph type="title" hasCustomPrompt="1"/>
          </p:nvPr>
        </p:nvSpPr>
        <p:spPr>
          <a:xfrm>
            <a:off x="751575" y="365125"/>
            <a:ext cx="10515600" cy="1325563"/>
          </a:xfrm>
        </p:spPr>
        <p:txBody>
          <a:bodyPr>
            <a:noAutofit/>
          </a:bodyPr>
          <a:lstStyle>
            <a:lvl1pPr>
              <a:defRPr b="0" i="0">
                <a:latin typeface="Raleway Light" pitchFamily="2" charset="77"/>
              </a:defRPr>
            </a:lvl1pPr>
          </a:lstStyle>
          <a:p>
            <a:r>
              <a:rPr lang="da-DK"/>
              <a:t>Lukningen af scenen</a:t>
            </a:r>
          </a:p>
        </p:txBody>
      </p:sp>
      <p:sp>
        <p:nvSpPr>
          <p:cNvPr id="6" name="Højrepil 5">
            <a:extLst>
              <a:ext uri="{FF2B5EF4-FFF2-40B4-BE49-F238E27FC236}">
                <a16:creationId xmlns:a16="http://schemas.microsoft.com/office/drawing/2014/main" id="{668840CF-F323-9E4D-92F9-9A2F40B6A2B1}"/>
              </a:ext>
            </a:extLst>
          </p:cNvPr>
          <p:cNvSpPr/>
          <p:nvPr/>
        </p:nvSpPr>
        <p:spPr>
          <a:xfrm>
            <a:off x="215151" y="3192233"/>
            <a:ext cx="11983035" cy="6804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Raleway" pitchFamily="2" charset="77"/>
              <a:ea typeface="+mn-ea"/>
              <a:cs typeface="+mn-cs"/>
            </a:endParaRPr>
          </a:p>
        </p:txBody>
      </p:sp>
      <p:sp>
        <p:nvSpPr>
          <p:cNvPr id="7" name="Tekstfelt 6">
            <a:extLst>
              <a:ext uri="{FF2B5EF4-FFF2-40B4-BE49-F238E27FC236}">
                <a16:creationId xmlns:a16="http://schemas.microsoft.com/office/drawing/2014/main" id="{A649C9FC-8628-C14C-BF9F-A42E3D54264E}"/>
              </a:ext>
            </a:extLst>
          </p:cNvPr>
          <p:cNvSpPr txBox="1"/>
          <p:nvPr/>
        </p:nvSpPr>
        <p:spPr>
          <a:xfrm>
            <a:off x="204433" y="2263574"/>
            <a:ext cx="1293361" cy="830997"/>
          </a:xfrm>
          <a:prstGeom prst="rect">
            <a:avLst/>
          </a:prstGeom>
          <a:solidFill>
            <a:schemeClr val="accent3"/>
          </a:solid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a:ln>
                  <a:noFill/>
                </a:ln>
                <a:solidFill>
                  <a:prstClr val="white"/>
                </a:solidFill>
                <a:effectLst/>
                <a:uLnTx/>
                <a:uFillTx/>
                <a:latin typeface="Raleway" pitchFamily="2" charset="77"/>
                <a:ea typeface="+mn-ea"/>
                <a:cs typeface="+mn-cs"/>
              </a:rPr>
              <a:t>RA anmelder </a:t>
            </a:r>
            <a:r>
              <a:rPr kumimoji="0" lang="da-DK" sz="1600" b="1" i="0" u="none" strike="noStrike" kern="1200" cap="none" spc="0" normalizeH="0" baseline="0" noProof="0">
                <a:ln>
                  <a:noFill/>
                </a:ln>
                <a:solidFill>
                  <a:prstClr val="white"/>
                </a:solidFill>
                <a:effectLst/>
                <a:uLnTx/>
                <a:uFillTx/>
                <a:latin typeface="Raleway Black" pitchFamily="2" charset="77"/>
                <a:ea typeface="+mn-ea"/>
                <a:cs typeface="+mn-cs"/>
              </a:rPr>
              <a:t>DanishBits</a:t>
            </a:r>
          </a:p>
        </p:txBody>
      </p:sp>
      <p:sp>
        <p:nvSpPr>
          <p:cNvPr id="9" name="Tekstfelt 8">
            <a:extLst>
              <a:ext uri="{FF2B5EF4-FFF2-40B4-BE49-F238E27FC236}">
                <a16:creationId xmlns:a16="http://schemas.microsoft.com/office/drawing/2014/main" id="{54D769ED-3D18-E542-97C5-DCC80AC3A320}"/>
              </a:ext>
            </a:extLst>
          </p:cNvPr>
          <p:cNvSpPr txBox="1"/>
          <p:nvPr/>
        </p:nvSpPr>
        <p:spPr>
          <a:xfrm>
            <a:off x="1018921" y="3956207"/>
            <a:ext cx="1267984" cy="830997"/>
          </a:xfrm>
          <a:prstGeom prst="rect">
            <a:avLst/>
          </a:prstGeom>
          <a:solidFill>
            <a:schemeClr val="accent2"/>
          </a:solidFill>
          <a:ln>
            <a:solidFill>
              <a:schemeClr val="bg1"/>
            </a:solid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1">
                <a:ln>
                  <a:noFill/>
                </a:ln>
                <a:solidFill>
                  <a:prstClr val="white"/>
                </a:solidFill>
                <a:effectLst/>
                <a:uLnTx/>
                <a:uFillTx/>
                <a:latin typeface="Raleway" pitchFamily="2" charset="77"/>
                <a:ea typeface="+mn-ea"/>
                <a:cs typeface="+mn-cs"/>
              </a:rPr>
              <a:t>RA anmelder </a:t>
            </a:r>
            <a:r>
              <a:rPr kumimoji="0" lang="da-DK" sz="1600" b="1" i="0" u="none" strike="noStrike" kern="1200" cap="none" spc="0" normalizeH="0" baseline="0" noProof="1">
                <a:ln>
                  <a:noFill/>
                </a:ln>
                <a:solidFill>
                  <a:prstClr val="white"/>
                </a:solidFill>
                <a:effectLst/>
                <a:uLnTx/>
                <a:uFillTx/>
                <a:latin typeface="Raleway Black" pitchFamily="2" charset="77"/>
                <a:ea typeface="+mn-ea"/>
                <a:cs typeface="+mn-cs"/>
              </a:rPr>
              <a:t>NordicBits</a:t>
            </a:r>
          </a:p>
        </p:txBody>
      </p:sp>
      <p:sp>
        <p:nvSpPr>
          <p:cNvPr id="10" name="Tekstfelt 9">
            <a:extLst>
              <a:ext uri="{FF2B5EF4-FFF2-40B4-BE49-F238E27FC236}">
                <a16:creationId xmlns:a16="http://schemas.microsoft.com/office/drawing/2014/main" id="{E8143C7E-BE78-2F47-918E-93C39E3BB6D5}"/>
              </a:ext>
            </a:extLst>
          </p:cNvPr>
          <p:cNvSpPr txBox="1"/>
          <p:nvPr/>
        </p:nvSpPr>
        <p:spPr>
          <a:xfrm>
            <a:off x="2174936" y="3354823"/>
            <a:ext cx="6304909" cy="352941"/>
          </a:xfrm>
          <a:prstGeom prst="rect">
            <a:avLst/>
          </a:prstGeom>
          <a:solidFill>
            <a:schemeClr val="accent4"/>
          </a:solid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1">
                <a:ln>
                  <a:noFill/>
                </a:ln>
                <a:solidFill>
                  <a:srgbClr val="5A5A5A"/>
                </a:solidFill>
                <a:effectLst/>
                <a:uLnTx/>
                <a:uFillTx/>
                <a:latin typeface="Raleway" pitchFamily="2" charset="77"/>
                <a:ea typeface="+mn-ea"/>
                <a:cs typeface="+mn-cs"/>
              </a:rPr>
              <a:t>2020</a:t>
            </a:r>
          </a:p>
        </p:txBody>
      </p:sp>
      <p:sp>
        <p:nvSpPr>
          <p:cNvPr id="11" name="Tekstfelt 10">
            <a:extLst>
              <a:ext uri="{FF2B5EF4-FFF2-40B4-BE49-F238E27FC236}">
                <a16:creationId xmlns:a16="http://schemas.microsoft.com/office/drawing/2014/main" id="{2BEB7A0B-EF7A-CF49-8ADC-19DF7E04BC68}"/>
              </a:ext>
            </a:extLst>
          </p:cNvPr>
          <p:cNvSpPr txBox="1"/>
          <p:nvPr/>
        </p:nvSpPr>
        <p:spPr>
          <a:xfrm>
            <a:off x="1918598" y="1757695"/>
            <a:ext cx="2431022" cy="1323439"/>
          </a:xfrm>
          <a:prstGeom prst="rect">
            <a:avLst/>
          </a:prstGeom>
          <a:solidFill>
            <a:schemeClr val="accent4"/>
          </a:solid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1">
                <a:ln>
                  <a:noFill/>
                </a:ln>
                <a:solidFill>
                  <a:srgbClr val="5A5A5A"/>
                </a:solidFill>
                <a:effectLst/>
                <a:uLnTx/>
                <a:uFillTx/>
                <a:latin typeface="Raleway Black" pitchFamily="2" charset="77"/>
                <a:ea typeface="+mn-ea"/>
                <a:cs typeface="+mn-cs"/>
              </a:rPr>
              <a:t>September</a:t>
            </a:r>
            <a:r>
              <a:rPr kumimoji="0" lang="da-DK" sz="1600" b="0" i="0" u="none" strike="noStrike" kern="1200" cap="none" spc="0" normalizeH="0" baseline="0" noProof="1">
                <a:ln>
                  <a:noFill/>
                </a:ln>
                <a:solidFill>
                  <a:srgbClr val="5A5A5A"/>
                </a:solidFill>
                <a:effectLst/>
                <a:uLnTx/>
                <a:uFillTx/>
                <a:latin typeface="Raleway" pitchFamily="2" charset="77"/>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1">
                <a:ln>
                  <a:noFill/>
                </a:ln>
                <a:solidFill>
                  <a:srgbClr val="5A5A5A"/>
                </a:solidFill>
                <a:effectLst/>
                <a:uLnTx/>
                <a:uFillTx/>
                <a:latin typeface="Raleway" pitchFamily="2" charset="77"/>
                <a:ea typeface="+mn-ea"/>
                <a:cs typeface="+mn-cs"/>
              </a:rPr>
              <a:t>Dansk og spansk politi ransager NordicBits bagmand som lukker tjenesten ned frivilligt</a:t>
            </a:r>
          </a:p>
        </p:txBody>
      </p:sp>
      <p:sp>
        <p:nvSpPr>
          <p:cNvPr id="12" name="Rektangel 11">
            <a:extLst>
              <a:ext uri="{FF2B5EF4-FFF2-40B4-BE49-F238E27FC236}">
                <a16:creationId xmlns:a16="http://schemas.microsoft.com/office/drawing/2014/main" id="{AAE3FE8C-84C4-CB4A-855B-C8AF7C9D5CA5}"/>
              </a:ext>
            </a:extLst>
          </p:cNvPr>
          <p:cNvSpPr/>
          <p:nvPr/>
        </p:nvSpPr>
        <p:spPr>
          <a:xfrm>
            <a:off x="2734169" y="4004896"/>
            <a:ext cx="2462532" cy="1815882"/>
          </a:xfrm>
          <a:prstGeom prst="rect">
            <a:avLst/>
          </a:prstGeom>
          <a:solidFill>
            <a:schemeClr val="accent4"/>
          </a:solidFill>
          <a:ln>
            <a:noFill/>
          </a:ln>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1">
                <a:ln>
                  <a:noFill/>
                </a:ln>
                <a:solidFill>
                  <a:srgbClr val="5A5A5A"/>
                </a:solidFill>
                <a:effectLst/>
                <a:uLnTx/>
                <a:uFillTx/>
                <a:latin typeface="Raleway Black" pitchFamily="2" charset="77"/>
                <a:ea typeface="+mn-ea"/>
                <a:cs typeface="+mn-cs"/>
              </a:rPr>
              <a:t>Oktober: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1">
                <a:ln>
                  <a:noFill/>
                </a:ln>
                <a:solidFill>
                  <a:srgbClr val="5A5A5A"/>
                </a:solidFill>
                <a:effectLst/>
                <a:uLnTx/>
                <a:uFillTx/>
                <a:latin typeface="Raleway" pitchFamily="2" charset="77"/>
                <a:ea typeface="+mn-ea"/>
                <a:cs typeface="+mn-cs"/>
              </a:rPr>
              <a:t>Bagmand bag DanishBits fængsles i Marokko. Identificeret via samarbejde mellem RA og SØIK. DB lukker ned.</a:t>
            </a:r>
          </a:p>
        </p:txBody>
      </p:sp>
      <p:sp>
        <p:nvSpPr>
          <p:cNvPr id="13" name="Rektangel 12">
            <a:extLst>
              <a:ext uri="{FF2B5EF4-FFF2-40B4-BE49-F238E27FC236}">
                <a16:creationId xmlns:a16="http://schemas.microsoft.com/office/drawing/2014/main" id="{83B68E64-D7E0-EF49-BB8A-9E6DDA42B136}"/>
              </a:ext>
            </a:extLst>
          </p:cNvPr>
          <p:cNvSpPr/>
          <p:nvPr/>
        </p:nvSpPr>
        <p:spPr>
          <a:xfrm>
            <a:off x="191297" y="3354406"/>
            <a:ext cx="874749" cy="35165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Raleway" pitchFamily="2" charset="77"/>
              <a:ea typeface="+mn-ea"/>
              <a:cs typeface="+mn-cs"/>
            </a:endParaRPr>
          </a:p>
        </p:txBody>
      </p:sp>
      <p:sp>
        <p:nvSpPr>
          <p:cNvPr id="14" name="Tekstfelt 13">
            <a:extLst>
              <a:ext uri="{FF2B5EF4-FFF2-40B4-BE49-F238E27FC236}">
                <a16:creationId xmlns:a16="http://schemas.microsoft.com/office/drawing/2014/main" id="{9D752FA5-36B1-8644-A90E-EFA8C6F758DD}"/>
              </a:ext>
            </a:extLst>
          </p:cNvPr>
          <p:cNvSpPr txBox="1"/>
          <p:nvPr/>
        </p:nvSpPr>
        <p:spPr>
          <a:xfrm>
            <a:off x="280530" y="3351360"/>
            <a:ext cx="699247" cy="316097"/>
          </a:xfrm>
          <a:prstGeom prst="rect">
            <a:avLst/>
          </a:prstGeom>
          <a:solidFill>
            <a:schemeClr val="accent3"/>
          </a:solidFill>
          <a:ln>
            <a:no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a:ln>
                  <a:noFill/>
                </a:ln>
                <a:solidFill>
                  <a:prstClr val="white"/>
                </a:solidFill>
                <a:effectLst/>
                <a:uLnTx/>
                <a:uFillTx/>
                <a:latin typeface="Raleway" pitchFamily="2" charset="77"/>
                <a:ea typeface="+mn-ea"/>
                <a:cs typeface="+mn-cs"/>
              </a:rPr>
              <a:t>2016</a:t>
            </a:r>
          </a:p>
        </p:txBody>
      </p:sp>
      <p:sp>
        <p:nvSpPr>
          <p:cNvPr id="15" name="Tekstfelt 14">
            <a:extLst>
              <a:ext uri="{FF2B5EF4-FFF2-40B4-BE49-F238E27FC236}">
                <a16:creationId xmlns:a16="http://schemas.microsoft.com/office/drawing/2014/main" id="{A8F3729F-05B7-AA41-B55F-628B429F7629}"/>
              </a:ext>
            </a:extLst>
          </p:cNvPr>
          <p:cNvSpPr txBox="1"/>
          <p:nvPr/>
        </p:nvSpPr>
        <p:spPr>
          <a:xfrm>
            <a:off x="8866606" y="3375528"/>
            <a:ext cx="2880000" cy="227265"/>
          </a:xfrm>
          <a:prstGeom prst="rect">
            <a:avLst/>
          </a:prstGeom>
          <a:solidFill>
            <a:schemeClr val="accent1"/>
          </a:solid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1">
                <a:ln>
                  <a:noFill/>
                </a:ln>
                <a:solidFill>
                  <a:schemeClr val="bg1"/>
                </a:solidFill>
                <a:effectLst/>
                <a:uLnTx/>
                <a:uFillTx/>
                <a:latin typeface="Raleway" pitchFamily="2" charset="77"/>
                <a:ea typeface="+mn-ea"/>
                <a:cs typeface="+mn-cs"/>
              </a:rPr>
              <a:t>2021</a:t>
            </a:r>
          </a:p>
        </p:txBody>
      </p:sp>
      <p:sp>
        <p:nvSpPr>
          <p:cNvPr id="16" name="Tekstfelt 15">
            <a:extLst>
              <a:ext uri="{FF2B5EF4-FFF2-40B4-BE49-F238E27FC236}">
                <a16:creationId xmlns:a16="http://schemas.microsoft.com/office/drawing/2014/main" id="{7F25DA13-D94D-8D44-9F43-856C7A5F49C1}"/>
              </a:ext>
            </a:extLst>
          </p:cNvPr>
          <p:cNvSpPr txBox="1"/>
          <p:nvPr/>
        </p:nvSpPr>
        <p:spPr>
          <a:xfrm>
            <a:off x="4880162" y="2003916"/>
            <a:ext cx="1208412" cy="1077218"/>
          </a:xfrm>
          <a:prstGeom prst="rect">
            <a:avLst/>
          </a:prstGeom>
          <a:solidFill>
            <a:schemeClr val="accent4"/>
          </a:solid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1">
                <a:ln>
                  <a:noFill/>
                </a:ln>
                <a:solidFill>
                  <a:srgbClr val="5A5A5A"/>
                </a:solidFill>
                <a:effectLst/>
                <a:uLnTx/>
                <a:uFillTx/>
                <a:latin typeface="Raleway Black" pitchFamily="2" charset="77"/>
                <a:ea typeface="+mn-ea"/>
                <a:cs typeface="+mn-cs"/>
              </a:rPr>
              <a:t>Oktober: </a:t>
            </a:r>
            <a:r>
              <a:rPr kumimoji="0" lang="da-DK" sz="1600" b="0" i="0" u="none" strike="noStrike" kern="1200" cap="none" spc="0" normalizeH="0" baseline="0" noProof="1">
                <a:ln>
                  <a:noFill/>
                </a:ln>
                <a:solidFill>
                  <a:srgbClr val="5A5A5A"/>
                </a:solidFill>
                <a:effectLst/>
                <a:uLnTx/>
                <a:uFillTx/>
                <a:latin typeface="Raleway" pitchFamily="2" charset="77"/>
                <a:ea typeface="+mn-ea"/>
                <a:cs typeface="+mn-cs"/>
              </a:rPr>
              <a:t>RA anmelder Asgaard </a:t>
            </a:r>
          </a:p>
        </p:txBody>
      </p:sp>
      <p:sp>
        <p:nvSpPr>
          <p:cNvPr id="17" name="Tekstfelt 16">
            <a:extLst>
              <a:ext uri="{FF2B5EF4-FFF2-40B4-BE49-F238E27FC236}">
                <a16:creationId xmlns:a16="http://schemas.microsoft.com/office/drawing/2014/main" id="{A0537BFD-2220-E24B-9F36-BB608FE22FD9}"/>
              </a:ext>
            </a:extLst>
          </p:cNvPr>
          <p:cNvSpPr txBox="1"/>
          <p:nvPr/>
        </p:nvSpPr>
        <p:spPr>
          <a:xfrm>
            <a:off x="5333253" y="4018594"/>
            <a:ext cx="1882212" cy="830997"/>
          </a:xfrm>
          <a:prstGeom prst="rect">
            <a:avLst/>
          </a:prstGeom>
          <a:solidFill>
            <a:schemeClr val="accent4"/>
          </a:solid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1">
                <a:ln>
                  <a:noFill/>
                </a:ln>
                <a:solidFill>
                  <a:srgbClr val="5A5A5A"/>
                </a:solidFill>
                <a:effectLst/>
                <a:uLnTx/>
                <a:uFillTx/>
                <a:latin typeface="Raleway Black" pitchFamily="2" charset="77"/>
                <a:ea typeface="+mn-ea"/>
                <a:cs typeface="+mn-cs"/>
              </a:rPr>
              <a:t>November: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1">
                <a:ln>
                  <a:noFill/>
                </a:ln>
                <a:solidFill>
                  <a:srgbClr val="5A5A5A"/>
                </a:solidFill>
                <a:effectLst/>
                <a:uLnTx/>
                <a:uFillTx/>
                <a:latin typeface="Raleway" pitchFamily="2" charset="77"/>
                <a:ea typeface="+mn-ea"/>
                <a:cs typeface="+mn-cs"/>
              </a:rPr>
              <a:t>RA anmelder SharedUniversity </a:t>
            </a:r>
          </a:p>
        </p:txBody>
      </p:sp>
      <p:sp>
        <p:nvSpPr>
          <p:cNvPr id="18" name="Tekstfelt 17">
            <a:extLst>
              <a:ext uri="{FF2B5EF4-FFF2-40B4-BE49-F238E27FC236}">
                <a16:creationId xmlns:a16="http://schemas.microsoft.com/office/drawing/2014/main" id="{2E439DBD-8206-D445-9178-8A891327F79D}"/>
              </a:ext>
            </a:extLst>
          </p:cNvPr>
          <p:cNvSpPr txBox="1"/>
          <p:nvPr/>
        </p:nvSpPr>
        <p:spPr>
          <a:xfrm>
            <a:off x="6364386" y="1568240"/>
            <a:ext cx="1519011" cy="1569660"/>
          </a:xfrm>
          <a:prstGeom prst="rect">
            <a:avLst/>
          </a:prstGeom>
          <a:solidFill>
            <a:schemeClr val="accent4"/>
          </a:solid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1">
                <a:ln>
                  <a:noFill/>
                </a:ln>
                <a:solidFill>
                  <a:srgbClr val="5A5A5A"/>
                </a:solidFill>
                <a:effectLst/>
                <a:uLnTx/>
                <a:uFillTx/>
                <a:latin typeface="Raleway Black" pitchFamily="2" charset="77"/>
                <a:ea typeface="+mn-ea"/>
                <a:cs typeface="+mn-cs"/>
              </a:rPr>
              <a:t>December: </a:t>
            </a:r>
            <a:r>
              <a:rPr kumimoji="0" lang="da-DK" sz="1600" b="0" i="0" u="none" strike="noStrike" kern="1200" cap="none" spc="0" normalizeH="0" baseline="0" noProof="1">
                <a:ln>
                  <a:noFill/>
                </a:ln>
                <a:solidFill>
                  <a:srgbClr val="5A5A5A"/>
                </a:solidFill>
                <a:effectLst/>
                <a:uLnTx/>
                <a:uFillTx/>
                <a:latin typeface="Raleway" pitchFamily="2" charset="77"/>
                <a:ea typeface="+mn-ea"/>
                <a:cs typeface="+mn-cs"/>
              </a:rPr>
              <a:t>Bagmand bag Asgaard fængsles og Asgaard lukker </a:t>
            </a:r>
          </a:p>
        </p:txBody>
      </p:sp>
      <p:sp>
        <p:nvSpPr>
          <p:cNvPr id="19" name="Tekstfelt 18">
            <a:extLst>
              <a:ext uri="{FF2B5EF4-FFF2-40B4-BE49-F238E27FC236}">
                <a16:creationId xmlns:a16="http://schemas.microsoft.com/office/drawing/2014/main" id="{85962779-6D5C-2445-8B51-372D05FB446C}"/>
              </a:ext>
            </a:extLst>
          </p:cNvPr>
          <p:cNvSpPr txBox="1"/>
          <p:nvPr/>
        </p:nvSpPr>
        <p:spPr>
          <a:xfrm>
            <a:off x="7309594" y="4043331"/>
            <a:ext cx="1350312" cy="1077218"/>
          </a:xfrm>
          <a:prstGeom prst="rect">
            <a:avLst/>
          </a:prstGeom>
          <a:solidFill>
            <a:schemeClr val="accent4"/>
          </a:solid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1">
                <a:ln>
                  <a:noFill/>
                </a:ln>
                <a:solidFill>
                  <a:srgbClr val="5A5A5A"/>
                </a:solidFill>
                <a:effectLst/>
                <a:uLnTx/>
                <a:uFillTx/>
                <a:latin typeface="Raleway Black" pitchFamily="2" charset="77"/>
                <a:ea typeface="+mn-ea"/>
                <a:cs typeface="+mn-cs"/>
              </a:rPr>
              <a:t>December: </a:t>
            </a:r>
            <a:r>
              <a:rPr kumimoji="0" lang="da-DK" sz="1600" b="0" i="0" u="none" strike="noStrike" kern="1200" cap="none" spc="0" normalizeH="0" baseline="0" noProof="1">
                <a:ln>
                  <a:noFill/>
                </a:ln>
                <a:solidFill>
                  <a:srgbClr val="5A5A5A"/>
                </a:solidFill>
                <a:effectLst/>
                <a:uLnTx/>
                <a:uFillTx/>
                <a:latin typeface="Raleway" pitchFamily="2" charset="77"/>
                <a:ea typeface="+mn-ea"/>
                <a:cs typeface="+mn-cs"/>
              </a:rPr>
              <a:t>Shared-University lukker ned</a:t>
            </a:r>
          </a:p>
        </p:txBody>
      </p:sp>
      <p:sp>
        <p:nvSpPr>
          <p:cNvPr id="20" name="Tekstfelt 19">
            <a:extLst>
              <a:ext uri="{FF2B5EF4-FFF2-40B4-BE49-F238E27FC236}">
                <a16:creationId xmlns:a16="http://schemas.microsoft.com/office/drawing/2014/main" id="{00067696-E9B9-E241-BFC4-58E079F61881}"/>
              </a:ext>
            </a:extLst>
          </p:cNvPr>
          <p:cNvSpPr txBox="1"/>
          <p:nvPr/>
        </p:nvSpPr>
        <p:spPr>
          <a:xfrm>
            <a:off x="8233683" y="2003098"/>
            <a:ext cx="1601985" cy="1077218"/>
          </a:xfrm>
          <a:prstGeom prst="rect">
            <a:avLst/>
          </a:prstGeom>
          <a:solidFill>
            <a:schemeClr val="accent1"/>
          </a:solidFill>
          <a:ln>
            <a:solidFill>
              <a:schemeClr val="bg1"/>
            </a:solid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1">
                <a:ln>
                  <a:noFill/>
                </a:ln>
                <a:solidFill>
                  <a:schemeClr val="bg1"/>
                </a:solidFill>
                <a:effectLst/>
                <a:uLnTx/>
                <a:uFillTx/>
                <a:latin typeface="Raleway Black" pitchFamily="2" charset="77"/>
                <a:ea typeface="+mn-ea"/>
                <a:cs typeface="+mn-cs"/>
              </a:rPr>
              <a:t>Januar: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1">
                <a:ln>
                  <a:noFill/>
                </a:ln>
                <a:solidFill>
                  <a:schemeClr val="bg1"/>
                </a:solidFill>
                <a:effectLst/>
                <a:uLnTx/>
                <a:uFillTx/>
                <a:latin typeface="Raleway" pitchFamily="2" charset="77"/>
                <a:ea typeface="+mn-ea"/>
                <a:cs typeface="+mn-cs"/>
              </a:rPr>
              <a:t>SØIK anholder 6 bagmænd bag Asgaard. </a:t>
            </a:r>
          </a:p>
        </p:txBody>
      </p:sp>
      <p:sp>
        <p:nvSpPr>
          <p:cNvPr id="21" name="Tekstfelt 20">
            <a:extLst>
              <a:ext uri="{FF2B5EF4-FFF2-40B4-BE49-F238E27FC236}">
                <a16:creationId xmlns:a16="http://schemas.microsoft.com/office/drawing/2014/main" id="{B210FDC6-2A81-A046-A263-B9D6E367256C}"/>
              </a:ext>
            </a:extLst>
          </p:cNvPr>
          <p:cNvSpPr txBox="1"/>
          <p:nvPr/>
        </p:nvSpPr>
        <p:spPr>
          <a:xfrm>
            <a:off x="8848376" y="4033853"/>
            <a:ext cx="1601985" cy="1323439"/>
          </a:xfrm>
          <a:prstGeom prst="rect">
            <a:avLst/>
          </a:prstGeom>
          <a:solidFill>
            <a:schemeClr val="accent1"/>
          </a:solidFill>
          <a:ln>
            <a:solidFill>
              <a:schemeClr val="bg1"/>
            </a:solid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1">
                <a:ln>
                  <a:noFill/>
                </a:ln>
                <a:solidFill>
                  <a:schemeClr val="bg1"/>
                </a:solidFill>
                <a:effectLst/>
                <a:uLnTx/>
                <a:uFillTx/>
                <a:latin typeface="Raleway Black" pitchFamily="2" charset="77"/>
                <a:ea typeface="+mn-ea"/>
                <a:cs typeface="+mn-cs"/>
              </a:rPr>
              <a:t>Marts: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1">
                <a:ln>
                  <a:noFill/>
                </a:ln>
                <a:solidFill>
                  <a:schemeClr val="bg1"/>
                </a:solidFill>
                <a:effectLst/>
                <a:uLnTx/>
                <a:uFillTx/>
                <a:latin typeface="Raleway" pitchFamily="2" charset="77"/>
                <a:ea typeface="+mn-ea"/>
                <a:cs typeface="+mn-cs"/>
              </a:rPr>
              <a:t>Bagmand bag DB udleveres fra Marokko og fængsles I DK</a:t>
            </a:r>
          </a:p>
        </p:txBody>
      </p:sp>
      <p:sp>
        <p:nvSpPr>
          <p:cNvPr id="22" name="Tekstfelt 21">
            <a:extLst>
              <a:ext uri="{FF2B5EF4-FFF2-40B4-BE49-F238E27FC236}">
                <a16:creationId xmlns:a16="http://schemas.microsoft.com/office/drawing/2014/main" id="{B03AE0BD-1C93-1546-8AA0-63DFB8B1B9D3}"/>
              </a:ext>
            </a:extLst>
          </p:cNvPr>
          <p:cNvSpPr txBox="1"/>
          <p:nvPr/>
        </p:nvSpPr>
        <p:spPr>
          <a:xfrm>
            <a:off x="10054292" y="1509923"/>
            <a:ext cx="1601985" cy="1323439"/>
          </a:xfrm>
          <a:prstGeom prst="rect">
            <a:avLst/>
          </a:prstGeom>
          <a:solidFill>
            <a:schemeClr val="accent1"/>
          </a:solidFill>
          <a:ln>
            <a:solidFill>
              <a:schemeClr val="bg1"/>
            </a:solid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1">
                <a:ln>
                  <a:noFill/>
                </a:ln>
                <a:solidFill>
                  <a:schemeClr val="bg1"/>
                </a:solidFill>
                <a:effectLst/>
                <a:uLnTx/>
                <a:uFillTx/>
                <a:latin typeface="Raleway Black" pitchFamily="2" charset="77"/>
                <a:ea typeface="+mn-ea"/>
                <a:cs typeface="+mn-cs"/>
              </a:rPr>
              <a:t>Marts: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1">
                <a:ln>
                  <a:noFill/>
                </a:ln>
                <a:solidFill>
                  <a:schemeClr val="bg1"/>
                </a:solidFill>
                <a:effectLst/>
                <a:uLnTx/>
                <a:uFillTx/>
                <a:latin typeface="Raleway" pitchFamily="2" charset="77"/>
                <a:ea typeface="+mn-ea"/>
                <a:cs typeface="+mn-cs"/>
              </a:rPr>
              <a:t>Bruger fra DB dømt for ulovlig deling af indhold</a:t>
            </a:r>
          </a:p>
        </p:txBody>
      </p:sp>
      <p:sp>
        <p:nvSpPr>
          <p:cNvPr id="23" name="Tekstfelt 22">
            <a:extLst>
              <a:ext uri="{FF2B5EF4-FFF2-40B4-BE49-F238E27FC236}">
                <a16:creationId xmlns:a16="http://schemas.microsoft.com/office/drawing/2014/main" id="{ABC0A861-D996-F046-AE95-135B274C581E}"/>
              </a:ext>
            </a:extLst>
          </p:cNvPr>
          <p:cNvSpPr txBox="1"/>
          <p:nvPr/>
        </p:nvSpPr>
        <p:spPr>
          <a:xfrm>
            <a:off x="10547430" y="4035748"/>
            <a:ext cx="1601985" cy="1077218"/>
          </a:xfrm>
          <a:prstGeom prst="rect">
            <a:avLst/>
          </a:prstGeom>
          <a:solidFill>
            <a:schemeClr val="accent1"/>
          </a:solidFill>
          <a:ln>
            <a:solidFill>
              <a:schemeClr val="bg1"/>
            </a:solid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a:ln>
                  <a:noFill/>
                </a:ln>
                <a:solidFill>
                  <a:schemeClr val="bg1"/>
                </a:solidFill>
                <a:effectLst/>
                <a:uLnTx/>
                <a:uFillTx/>
                <a:latin typeface="Raleway Black" pitchFamily="2" charset="77"/>
                <a:ea typeface="+mn-ea"/>
                <a:cs typeface="+mn-cs"/>
              </a:rPr>
              <a:t>April: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a:ln>
                  <a:noFill/>
                </a:ln>
                <a:solidFill>
                  <a:schemeClr val="bg1"/>
                </a:solidFill>
                <a:effectLst/>
                <a:uLnTx/>
                <a:uFillTx/>
                <a:latin typeface="Raleway" pitchFamily="2" charset="77"/>
                <a:ea typeface="+mn-ea"/>
                <a:cs typeface="+mn-cs"/>
              </a:rPr>
              <a:t>Bagmand bag DB tilstår (dom i næste uge)</a:t>
            </a:r>
          </a:p>
        </p:txBody>
      </p:sp>
      <p:cxnSp>
        <p:nvCxnSpPr>
          <p:cNvPr id="27" name="Lige forbindelse 26">
            <a:extLst>
              <a:ext uri="{FF2B5EF4-FFF2-40B4-BE49-F238E27FC236}">
                <a16:creationId xmlns:a16="http://schemas.microsoft.com/office/drawing/2014/main" id="{C316C6E0-B4BA-3244-BA43-77CB126D84AA}"/>
              </a:ext>
            </a:extLst>
          </p:cNvPr>
          <p:cNvCxnSpPr>
            <a:cxnSpLocks/>
          </p:cNvCxnSpPr>
          <p:nvPr/>
        </p:nvCxnSpPr>
        <p:spPr>
          <a:xfrm>
            <a:off x="3126512" y="3132165"/>
            <a:ext cx="3341" cy="2272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Lige forbindelse 27">
            <a:extLst>
              <a:ext uri="{FF2B5EF4-FFF2-40B4-BE49-F238E27FC236}">
                <a16:creationId xmlns:a16="http://schemas.microsoft.com/office/drawing/2014/main" id="{2C2F64DA-FCE2-1548-973C-079D5044AF34}"/>
              </a:ext>
            </a:extLst>
          </p:cNvPr>
          <p:cNvCxnSpPr>
            <a:cxnSpLocks/>
          </p:cNvCxnSpPr>
          <p:nvPr/>
        </p:nvCxnSpPr>
        <p:spPr>
          <a:xfrm>
            <a:off x="3949653" y="3740058"/>
            <a:ext cx="0" cy="25091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Lige forbindelse 28">
            <a:extLst>
              <a:ext uri="{FF2B5EF4-FFF2-40B4-BE49-F238E27FC236}">
                <a16:creationId xmlns:a16="http://schemas.microsoft.com/office/drawing/2014/main" id="{8BA64CB0-F0B0-9F4E-A9C1-FFFC5A7B973C}"/>
              </a:ext>
            </a:extLst>
          </p:cNvPr>
          <p:cNvCxnSpPr>
            <a:cxnSpLocks/>
          </p:cNvCxnSpPr>
          <p:nvPr/>
        </p:nvCxnSpPr>
        <p:spPr>
          <a:xfrm>
            <a:off x="5497671" y="3123201"/>
            <a:ext cx="3341" cy="2272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Lige forbindelse 29">
            <a:extLst>
              <a:ext uri="{FF2B5EF4-FFF2-40B4-BE49-F238E27FC236}">
                <a16:creationId xmlns:a16="http://schemas.microsoft.com/office/drawing/2014/main" id="{6DE965C0-EE3C-6D4E-983D-B1AB2FCB018A}"/>
              </a:ext>
            </a:extLst>
          </p:cNvPr>
          <p:cNvCxnSpPr>
            <a:cxnSpLocks/>
          </p:cNvCxnSpPr>
          <p:nvPr/>
        </p:nvCxnSpPr>
        <p:spPr>
          <a:xfrm>
            <a:off x="6234018" y="3748179"/>
            <a:ext cx="0" cy="27041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Lige forbindelse 30">
            <a:extLst>
              <a:ext uri="{FF2B5EF4-FFF2-40B4-BE49-F238E27FC236}">
                <a16:creationId xmlns:a16="http://schemas.microsoft.com/office/drawing/2014/main" id="{5BD1A7B2-C4E8-2449-BD39-DBF39494EC40}"/>
              </a:ext>
            </a:extLst>
          </p:cNvPr>
          <p:cNvCxnSpPr>
            <a:cxnSpLocks/>
          </p:cNvCxnSpPr>
          <p:nvPr/>
        </p:nvCxnSpPr>
        <p:spPr>
          <a:xfrm>
            <a:off x="7116366" y="3144723"/>
            <a:ext cx="3341" cy="2272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Lige forbindelse 31">
            <a:extLst>
              <a:ext uri="{FF2B5EF4-FFF2-40B4-BE49-F238E27FC236}">
                <a16:creationId xmlns:a16="http://schemas.microsoft.com/office/drawing/2014/main" id="{706022E8-DF00-194A-9C8C-A41B75ED49A3}"/>
              </a:ext>
            </a:extLst>
          </p:cNvPr>
          <p:cNvCxnSpPr>
            <a:cxnSpLocks/>
          </p:cNvCxnSpPr>
          <p:nvPr/>
        </p:nvCxnSpPr>
        <p:spPr>
          <a:xfrm>
            <a:off x="7986619" y="3726653"/>
            <a:ext cx="0" cy="27041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7" name="Billede 36">
            <a:extLst>
              <a:ext uri="{FF2B5EF4-FFF2-40B4-BE49-F238E27FC236}">
                <a16:creationId xmlns:a16="http://schemas.microsoft.com/office/drawing/2014/main" id="{33E20D57-B53E-1D4A-B232-141DA1E8B8A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639954" y="6014967"/>
            <a:ext cx="500733" cy="789141"/>
          </a:xfrm>
          <a:prstGeom prst="rect">
            <a:avLst/>
          </a:prstGeom>
        </p:spPr>
      </p:pic>
      <p:sp>
        <p:nvSpPr>
          <p:cNvPr id="8" name="Tekstfelt 7">
            <a:extLst>
              <a:ext uri="{FF2B5EF4-FFF2-40B4-BE49-F238E27FC236}">
                <a16:creationId xmlns:a16="http://schemas.microsoft.com/office/drawing/2014/main" id="{0005DC6D-FB7F-AA48-8434-C732CA3A99E7}"/>
              </a:ext>
            </a:extLst>
          </p:cNvPr>
          <p:cNvSpPr txBox="1"/>
          <p:nvPr/>
        </p:nvSpPr>
        <p:spPr>
          <a:xfrm>
            <a:off x="1066091" y="3356106"/>
            <a:ext cx="1217471" cy="351658"/>
          </a:xfrm>
          <a:prstGeom prst="rect">
            <a:avLst/>
          </a:prstGeom>
          <a:solidFill>
            <a:schemeClr val="accent2"/>
          </a:solid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1">
                <a:ln>
                  <a:noFill/>
                </a:ln>
                <a:solidFill>
                  <a:prstClr val="white"/>
                </a:solidFill>
                <a:effectLst/>
                <a:uLnTx/>
                <a:uFillTx/>
                <a:latin typeface="Raleway" pitchFamily="2" charset="77"/>
                <a:ea typeface="+mn-ea"/>
                <a:cs typeface="+mn-cs"/>
              </a:rPr>
              <a:t>2018</a:t>
            </a:r>
          </a:p>
        </p:txBody>
      </p:sp>
      <p:sp>
        <p:nvSpPr>
          <p:cNvPr id="24" name="Pladsholder til dato 23">
            <a:extLst>
              <a:ext uri="{FF2B5EF4-FFF2-40B4-BE49-F238E27FC236}">
                <a16:creationId xmlns:a16="http://schemas.microsoft.com/office/drawing/2014/main" id="{C287863A-FB5C-B54B-8551-7EB6BABC2A49}"/>
              </a:ext>
            </a:extLst>
          </p:cNvPr>
          <p:cNvSpPr>
            <a:spLocks noGrp="1"/>
          </p:cNvSpPr>
          <p:nvPr>
            <p:ph type="dt" sz="half" idx="10"/>
          </p:nvPr>
        </p:nvSpPr>
        <p:spPr/>
        <p:txBody>
          <a:bodyPr/>
          <a:lstStyle/>
          <a:p>
            <a:fld id="{E7C0FDD3-7F91-8E4C-A78E-9D076CCBFF8C}" type="datetimeFigureOut">
              <a:rPr lang="da-DK" smtClean="0"/>
              <a:t>29.04.2024</a:t>
            </a:fld>
            <a:endParaRPr lang="da-DK"/>
          </a:p>
        </p:txBody>
      </p:sp>
      <p:sp>
        <p:nvSpPr>
          <p:cNvPr id="25" name="Pladsholder til sidefod 24">
            <a:extLst>
              <a:ext uri="{FF2B5EF4-FFF2-40B4-BE49-F238E27FC236}">
                <a16:creationId xmlns:a16="http://schemas.microsoft.com/office/drawing/2014/main" id="{32D40E8B-A15E-404B-AC1E-3E271F9D74A6}"/>
              </a:ext>
            </a:extLst>
          </p:cNvPr>
          <p:cNvSpPr>
            <a:spLocks noGrp="1"/>
          </p:cNvSpPr>
          <p:nvPr>
            <p:ph type="ftr" sz="quarter" idx="11"/>
          </p:nvPr>
        </p:nvSpPr>
        <p:spPr/>
        <p:txBody>
          <a:bodyPr/>
          <a:lstStyle/>
          <a:p>
            <a:endParaRPr lang="da-DK"/>
          </a:p>
        </p:txBody>
      </p:sp>
      <p:sp>
        <p:nvSpPr>
          <p:cNvPr id="26" name="Pladsholder til slidenummer 25">
            <a:extLst>
              <a:ext uri="{FF2B5EF4-FFF2-40B4-BE49-F238E27FC236}">
                <a16:creationId xmlns:a16="http://schemas.microsoft.com/office/drawing/2014/main" id="{DB2FE46D-5331-BD40-9582-A636964D6997}"/>
              </a:ext>
            </a:extLst>
          </p:cNvPr>
          <p:cNvSpPr>
            <a:spLocks noGrp="1"/>
          </p:cNvSpPr>
          <p:nvPr>
            <p:ph type="sldNum" sz="quarter" idx="12"/>
          </p:nvPr>
        </p:nvSpPr>
        <p:spPr/>
        <p:txBody>
          <a:bodyPr/>
          <a:lstStyle/>
          <a:p>
            <a:fld id="{4CAE7064-8F39-1B44-A3EE-4608F6ADFAD8}" type="slidenum">
              <a:rPr lang="da-DK" smtClean="0"/>
              <a:t>‹nr.›</a:t>
            </a:fld>
            <a:endParaRPr lang="da-DK"/>
          </a:p>
        </p:txBody>
      </p:sp>
    </p:spTree>
    <p:extLst>
      <p:ext uri="{BB962C8B-B14F-4D97-AF65-F5344CB8AC3E}">
        <p14:creationId xmlns:p14="http://schemas.microsoft.com/office/powerpoint/2010/main" val="3990901561"/>
      </p:ext>
    </p:extLst>
  </p:cSld>
  <p:clrMapOvr>
    <a:masterClrMapping/>
  </p:clrMapOvr>
  <p:transition spd="med">
    <p:push dir="u"/>
  </p:transition>
  <p:extLst>
    <p:ext uri="{DCECCB84-F9BA-43D5-87BE-67443E8EF086}">
      <p15:sldGuideLst xmlns:p15="http://schemas.microsoft.com/office/powerpoint/2012/main">
        <p15:guide id="1" orient="horz" pos="2160">
          <p15:clr>
            <a:srgbClr val="FBAE40"/>
          </p15:clr>
        </p15:guide>
        <p15:guide id="2" pos="461">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4_Brugerdefineret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489267-7A05-364E-88F3-588459DFCD12}"/>
              </a:ext>
            </a:extLst>
          </p:cNvPr>
          <p:cNvSpPr>
            <a:spLocks noGrp="1"/>
          </p:cNvSpPr>
          <p:nvPr>
            <p:ph type="title"/>
          </p:nvPr>
        </p:nvSpPr>
        <p:spPr/>
        <p:txBody>
          <a:bodyPr/>
          <a:lstStyle>
            <a:lvl1pPr>
              <a:defRPr/>
            </a:lvl1pPr>
          </a:lstStyle>
          <a:p>
            <a:r>
              <a:rPr lang="da-DK" noProof="1"/>
              <a:t>Klik for at redigere titeltypografien i masteren</a:t>
            </a:r>
          </a:p>
        </p:txBody>
      </p:sp>
      <p:sp>
        <p:nvSpPr>
          <p:cNvPr id="3" name="Pladsholder til dato 2">
            <a:extLst>
              <a:ext uri="{FF2B5EF4-FFF2-40B4-BE49-F238E27FC236}">
                <a16:creationId xmlns:a16="http://schemas.microsoft.com/office/drawing/2014/main" id="{E80C1824-93CA-AD48-89D2-346B33C51381}"/>
              </a:ext>
            </a:extLst>
          </p:cNvPr>
          <p:cNvSpPr>
            <a:spLocks noGrp="1"/>
          </p:cNvSpPr>
          <p:nvPr>
            <p:ph type="dt" sz="half" idx="10"/>
          </p:nvPr>
        </p:nvSpPr>
        <p:spPr/>
        <p:txBody>
          <a:bodyPr/>
          <a:lstStyle>
            <a:lvl1pPr>
              <a:defRPr/>
            </a:lvl1pPr>
          </a:lstStyle>
          <a:p>
            <a:fld id="{E7C0FDD3-7F91-8E4C-A78E-9D076CCBFF8C}" type="datetimeFigureOut">
              <a:rPr lang="da-DK" smtClean="0"/>
              <a:t>29.04.2024</a:t>
            </a:fld>
            <a:endParaRPr lang="da-DK"/>
          </a:p>
        </p:txBody>
      </p:sp>
      <p:sp>
        <p:nvSpPr>
          <p:cNvPr id="4" name="Pladsholder til slidenummer 3">
            <a:extLst>
              <a:ext uri="{FF2B5EF4-FFF2-40B4-BE49-F238E27FC236}">
                <a16:creationId xmlns:a16="http://schemas.microsoft.com/office/drawing/2014/main" id="{8B09617D-AE24-4B42-80B8-8EA0E6EBCEFE}"/>
              </a:ext>
            </a:extLst>
          </p:cNvPr>
          <p:cNvSpPr>
            <a:spLocks noGrp="1"/>
          </p:cNvSpPr>
          <p:nvPr>
            <p:ph type="sldNum" sz="quarter" idx="11"/>
          </p:nvPr>
        </p:nvSpPr>
        <p:spPr/>
        <p:txBody>
          <a:bodyPr/>
          <a:lstStyle>
            <a:lvl1pPr>
              <a:defRPr/>
            </a:lvl1pPr>
          </a:lstStyle>
          <a:p>
            <a:fld id="{4CAE7064-8F39-1B44-A3EE-4608F6ADFAD8}" type="slidenum">
              <a:rPr lang="da-DK" smtClean="0"/>
              <a:t>‹nr.›</a:t>
            </a:fld>
            <a:endParaRPr lang="da-DK"/>
          </a:p>
        </p:txBody>
      </p:sp>
      <p:sp>
        <p:nvSpPr>
          <p:cNvPr id="5" name="Pladsholder til sidefod 4">
            <a:extLst>
              <a:ext uri="{FF2B5EF4-FFF2-40B4-BE49-F238E27FC236}">
                <a16:creationId xmlns:a16="http://schemas.microsoft.com/office/drawing/2014/main" id="{7937D7C5-D807-DC48-B464-E8C8C4611520}"/>
              </a:ext>
            </a:extLst>
          </p:cNvPr>
          <p:cNvSpPr>
            <a:spLocks noGrp="1"/>
          </p:cNvSpPr>
          <p:nvPr>
            <p:ph type="ftr" sz="quarter" idx="12"/>
          </p:nvPr>
        </p:nvSpPr>
        <p:spPr/>
        <p:txBody>
          <a:bodyPr/>
          <a:lstStyle>
            <a:lvl1pPr>
              <a:defRPr/>
            </a:lvl1pPr>
          </a:lstStyle>
          <a:p>
            <a:endParaRPr lang="da-DK"/>
          </a:p>
        </p:txBody>
      </p:sp>
      <p:sp>
        <p:nvSpPr>
          <p:cNvPr id="6" name="Ellipse 5">
            <a:extLst>
              <a:ext uri="{FF2B5EF4-FFF2-40B4-BE49-F238E27FC236}">
                <a16:creationId xmlns:a16="http://schemas.microsoft.com/office/drawing/2014/main" id="{33F73132-8150-9E40-9198-8E60ADD4B8E9}"/>
              </a:ext>
            </a:extLst>
          </p:cNvPr>
          <p:cNvSpPr/>
          <p:nvPr/>
        </p:nvSpPr>
        <p:spPr>
          <a:xfrm>
            <a:off x="-3409009" y="-648652"/>
            <a:ext cx="7000793" cy="8155303"/>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a-DK"/>
          </a:p>
        </p:txBody>
      </p:sp>
      <p:sp>
        <p:nvSpPr>
          <p:cNvPr id="7" name="Pentagon 6">
            <a:extLst>
              <a:ext uri="{FF2B5EF4-FFF2-40B4-BE49-F238E27FC236}">
                <a16:creationId xmlns:a16="http://schemas.microsoft.com/office/drawing/2014/main" id="{F39352FE-3582-634C-9B8E-E624B0EF8415}"/>
              </a:ext>
            </a:extLst>
          </p:cNvPr>
          <p:cNvSpPr/>
          <p:nvPr/>
        </p:nvSpPr>
        <p:spPr>
          <a:xfrm>
            <a:off x="1206369" y="758463"/>
            <a:ext cx="2757308" cy="1047860"/>
          </a:xfrm>
          <a:prstGeom prst="homePlate">
            <a:avLst>
              <a:gd name="adj" fmla="val 29223"/>
            </a:avLst>
          </a:prstGeom>
          <a:ln w="381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a-DK" noProof="1"/>
          </a:p>
        </p:txBody>
      </p:sp>
      <p:sp>
        <p:nvSpPr>
          <p:cNvPr id="8" name="Pentagon 7">
            <a:extLst>
              <a:ext uri="{FF2B5EF4-FFF2-40B4-BE49-F238E27FC236}">
                <a16:creationId xmlns:a16="http://schemas.microsoft.com/office/drawing/2014/main" id="{77ECC9A7-688C-C94E-8946-4E4324B72A2B}"/>
              </a:ext>
            </a:extLst>
          </p:cNvPr>
          <p:cNvSpPr/>
          <p:nvPr/>
        </p:nvSpPr>
        <p:spPr>
          <a:xfrm>
            <a:off x="2038491" y="2203008"/>
            <a:ext cx="2757308" cy="1047860"/>
          </a:xfrm>
          <a:prstGeom prst="homePlate">
            <a:avLst>
              <a:gd name="adj" fmla="val 29223"/>
            </a:avLst>
          </a:prstGeom>
          <a:ln w="38100">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a-DK" noProof="1"/>
          </a:p>
        </p:txBody>
      </p:sp>
      <p:sp>
        <p:nvSpPr>
          <p:cNvPr id="9" name="Pentagon 8">
            <a:extLst>
              <a:ext uri="{FF2B5EF4-FFF2-40B4-BE49-F238E27FC236}">
                <a16:creationId xmlns:a16="http://schemas.microsoft.com/office/drawing/2014/main" id="{0F700A6B-3CDA-824E-81CD-285CF5C53569}"/>
              </a:ext>
            </a:extLst>
          </p:cNvPr>
          <p:cNvSpPr/>
          <p:nvPr/>
        </p:nvSpPr>
        <p:spPr>
          <a:xfrm>
            <a:off x="2038491" y="3616569"/>
            <a:ext cx="2757308" cy="1047860"/>
          </a:xfrm>
          <a:prstGeom prst="homePlate">
            <a:avLst>
              <a:gd name="adj" fmla="val 29223"/>
            </a:avLst>
          </a:prstGeom>
          <a:ln w="38100">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a-DK" noProof="1"/>
          </a:p>
        </p:txBody>
      </p:sp>
      <p:sp>
        <p:nvSpPr>
          <p:cNvPr id="10" name="Pentagon 9">
            <a:extLst>
              <a:ext uri="{FF2B5EF4-FFF2-40B4-BE49-F238E27FC236}">
                <a16:creationId xmlns:a16="http://schemas.microsoft.com/office/drawing/2014/main" id="{6042CB8F-F167-8D41-99DC-C61107B00715}"/>
              </a:ext>
            </a:extLst>
          </p:cNvPr>
          <p:cNvSpPr/>
          <p:nvPr/>
        </p:nvSpPr>
        <p:spPr>
          <a:xfrm>
            <a:off x="1206369" y="5024034"/>
            <a:ext cx="2757308" cy="1047860"/>
          </a:xfrm>
          <a:prstGeom prst="homePlate">
            <a:avLst>
              <a:gd name="adj" fmla="val 29223"/>
            </a:avLst>
          </a:prstGeom>
          <a:ln w="38100">
            <a:solidFill>
              <a:schemeClr val="bg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da-DK" noProof="1"/>
          </a:p>
        </p:txBody>
      </p:sp>
      <p:sp>
        <p:nvSpPr>
          <p:cNvPr id="13" name="TextBox 15">
            <a:extLst>
              <a:ext uri="{FF2B5EF4-FFF2-40B4-BE49-F238E27FC236}">
                <a16:creationId xmlns:a16="http://schemas.microsoft.com/office/drawing/2014/main" id="{44F1E209-7DF2-C54B-8BA6-642045C13EA2}"/>
              </a:ext>
            </a:extLst>
          </p:cNvPr>
          <p:cNvSpPr txBox="1"/>
          <p:nvPr/>
        </p:nvSpPr>
        <p:spPr>
          <a:xfrm>
            <a:off x="69047" y="2827567"/>
            <a:ext cx="1674521" cy="615553"/>
          </a:xfrm>
          <a:prstGeom prst="rect">
            <a:avLst/>
          </a:prstGeom>
        </p:spPr>
        <p:txBody>
          <a:bodyPr wrap="square" lIns="0" tIns="0" rIns="0" bIns="0" rtlCol="0" anchor="t">
            <a:spAutoFit/>
          </a:bodyPr>
          <a:lstStyle/>
          <a:p>
            <a:pPr algn="ctr"/>
            <a:r>
              <a:rPr lang="da-DK" sz="2000">
                <a:solidFill>
                  <a:schemeClr val="bg1"/>
                </a:solidFill>
              </a:rPr>
              <a:t>Indtægts</a:t>
            </a:r>
          </a:p>
          <a:p>
            <a:pPr algn="ctr"/>
            <a:r>
              <a:rPr lang="da-DK" sz="2000">
                <a:solidFill>
                  <a:schemeClr val="bg1"/>
                </a:solidFill>
              </a:rPr>
              <a:t>modeller</a:t>
            </a:r>
          </a:p>
        </p:txBody>
      </p:sp>
      <p:sp>
        <p:nvSpPr>
          <p:cNvPr id="14" name="TextBox 22">
            <a:extLst>
              <a:ext uri="{FF2B5EF4-FFF2-40B4-BE49-F238E27FC236}">
                <a16:creationId xmlns:a16="http://schemas.microsoft.com/office/drawing/2014/main" id="{FD066522-99B8-8845-95C2-811BF7452139}"/>
              </a:ext>
            </a:extLst>
          </p:cNvPr>
          <p:cNvSpPr txBox="1"/>
          <p:nvPr/>
        </p:nvSpPr>
        <p:spPr>
          <a:xfrm>
            <a:off x="4588964" y="883186"/>
            <a:ext cx="2318147" cy="200055"/>
          </a:xfrm>
          <a:prstGeom prst="rect">
            <a:avLst/>
          </a:prstGeom>
        </p:spPr>
        <p:txBody>
          <a:bodyPr lIns="0" tIns="0" rIns="0" bIns="0" rtlCol="0" anchor="t">
            <a:spAutoFit/>
          </a:bodyPr>
          <a:lstStyle/>
          <a:p>
            <a:r>
              <a:rPr lang="da-DK" sz="1300" noProof="1">
                <a:solidFill>
                  <a:srgbClr val="000000"/>
                </a:solidFill>
              </a:rPr>
              <a:t>Salg af reklameplads</a:t>
            </a:r>
          </a:p>
        </p:txBody>
      </p:sp>
      <p:sp>
        <p:nvSpPr>
          <p:cNvPr id="15" name="TextBox 23">
            <a:extLst>
              <a:ext uri="{FF2B5EF4-FFF2-40B4-BE49-F238E27FC236}">
                <a16:creationId xmlns:a16="http://schemas.microsoft.com/office/drawing/2014/main" id="{EA0D44A4-1159-ED45-85A8-5F00C9778968}"/>
              </a:ext>
            </a:extLst>
          </p:cNvPr>
          <p:cNvSpPr txBox="1"/>
          <p:nvPr/>
        </p:nvSpPr>
        <p:spPr>
          <a:xfrm>
            <a:off x="5293624" y="2899404"/>
            <a:ext cx="2829662" cy="200055"/>
          </a:xfrm>
          <a:prstGeom prst="rect">
            <a:avLst/>
          </a:prstGeom>
        </p:spPr>
        <p:txBody>
          <a:bodyPr wrap="square" lIns="0" tIns="0" rIns="0" bIns="0" rtlCol="0" anchor="t">
            <a:spAutoFit/>
          </a:bodyPr>
          <a:lstStyle/>
          <a:p>
            <a:r>
              <a:rPr lang="da-DK" sz="1300" noProof="1">
                <a:solidFill>
                  <a:srgbClr val="000000"/>
                </a:solidFill>
              </a:rPr>
              <a:t>Salg af ulovlige streaming-enheder</a:t>
            </a:r>
          </a:p>
        </p:txBody>
      </p:sp>
      <p:sp>
        <p:nvSpPr>
          <p:cNvPr id="16" name="TextBox 24">
            <a:extLst>
              <a:ext uri="{FF2B5EF4-FFF2-40B4-BE49-F238E27FC236}">
                <a16:creationId xmlns:a16="http://schemas.microsoft.com/office/drawing/2014/main" id="{093876FA-957F-5749-BD54-82AF15A9CA04}"/>
              </a:ext>
            </a:extLst>
          </p:cNvPr>
          <p:cNvSpPr txBox="1"/>
          <p:nvPr/>
        </p:nvSpPr>
        <p:spPr>
          <a:xfrm>
            <a:off x="5288403" y="3718341"/>
            <a:ext cx="2401292" cy="200055"/>
          </a:xfrm>
          <a:prstGeom prst="rect">
            <a:avLst/>
          </a:prstGeom>
        </p:spPr>
        <p:txBody>
          <a:bodyPr lIns="0" tIns="0" rIns="0" bIns="0" rtlCol="0" anchor="t">
            <a:spAutoFit/>
          </a:bodyPr>
          <a:lstStyle/>
          <a:p>
            <a:r>
              <a:rPr lang="da-DK" sz="1300" noProof="1">
                <a:solidFill>
                  <a:srgbClr val="000000"/>
                </a:solidFill>
              </a:rPr>
              <a:t>Salg af personlig data</a:t>
            </a:r>
          </a:p>
        </p:txBody>
      </p:sp>
      <p:sp>
        <p:nvSpPr>
          <p:cNvPr id="17" name="TextBox 25">
            <a:extLst>
              <a:ext uri="{FF2B5EF4-FFF2-40B4-BE49-F238E27FC236}">
                <a16:creationId xmlns:a16="http://schemas.microsoft.com/office/drawing/2014/main" id="{A640F3EA-31D8-D94E-816E-58361E8C1B38}"/>
              </a:ext>
            </a:extLst>
          </p:cNvPr>
          <p:cNvSpPr txBox="1"/>
          <p:nvPr/>
        </p:nvSpPr>
        <p:spPr>
          <a:xfrm>
            <a:off x="5288402" y="4243703"/>
            <a:ext cx="2697639" cy="200055"/>
          </a:xfrm>
          <a:prstGeom prst="rect">
            <a:avLst/>
          </a:prstGeom>
        </p:spPr>
        <p:txBody>
          <a:bodyPr wrap="square" lIns="0" tIns="0" rIns="0" bIns="0" rtlCol="0" anchor="t">
            <a:spAutoFit/>
          </a:bodyPr>
          <a:lstStyle/>
          <a:p>
            <a:r>
              <a:rPr lang="da-DK" sz="1300" noProof="1">
                <a:solidFill>
                  <a:srgbClr val="000000"/>
                </a:solidFill>
              </a:rPr>
              <a:t>Brug af personlig data til bedrag</a:t>
            </a:r>
          </a:p>
        </p:txBody>
      </p:sp>
      <p:sp>
        <p:nvSpPr>
          <p:cNvPr id="18" name="TextBox 26">
            <a:extLst>
              <a:ext uri="{FF2B5EF4-FFF2-40B4-BE49-F238E27FC236}">
                <a16:creationId xmlns:a16="http://schemas.microsoft.com/office/drawing/2014/main" id="{D01E74B8-A648-9E4F-B5D9-2DF1A5369165}"/>
              </a:ext>
            </a:extLst>
          </p:cNvPr>
          <p:cNvSpPr txBox="1"/>
          <p:nvPr/>
        </p:nvSpPr>
        <p:spPr>
          <a:xfrm>
            <a:off x="4550645" y="5147854"/>
            <a:ext cx="3670003" cy="400110"/>
          </a:xfrm>
          <a:prstGeom prst="rect">
            <a:avLst/>
          </a:prstGeom>
        </p:spPr>
        <p:txBody>
          <a:bodyPr lIns="0" tIns="0" rIns="0" bIns="0" rtlCol="0" anchor="t">
            <a:spAutoFit/>
          </a:bodyPr>
          <a:lstStyle/>
          <a:p>
            <a:r>
              <a:rPr lang="da-DK" sz="1300" noProof="1">
                <a:solidFill>
                  <a:srgbClr val="000000"/>
                </a:solidFill>
              </a:rPr>
              <a:t>Generering af kryptovaluta i </a:t>
            </a:r>
          </a:p>
          <a:p>
            <a:r>
              <a:rPr lang="da-DK" sz="1300" noProof="1">
                <a:solidFill>
                  <a:srgbClr val="000000"/>
                </a:solidFill>
              </a:rPr>
              <a:t>fraværet af direkte brugerbetaling</a:t>
            </a:r>
          </a:p>
        </p:txBody>
      </p:sp>
      <p:sp>
        <p:nvSpPr>
          <p:cNvPr id="19" name="TextBox 27">
            <a:extLst>
              <a:ext uri="{FF2B5EF4-FFF2-40B4-BE49-F238E27FC236}">
                <a16:creationId xmlns:a16="http://schemas.microsoft.com/office/drawing/2014/main" id="{F70563B3-DD2D-8C45-AF99-B9D00CF3D1EA}"/>
              </a:ext>
            </a:extLst>
          </p:cNvPr>
          <p:cNvSpPr txBox="1"/>
          <p:nvPr/>
        </p:nvSpPr>
        <p:spPr>
          <a:xfrm>
            <a:off x="5293521" y="2319837"/>
            <a:ext cx="2277169" cy="200055"/>
          </a:xfrm>
          <a:prstGeom prst="rect">
            <a:avLst/>
          </a:prstGeom>
        </p:spPr>
        <p:txBody>
          <a:bodyPr lIns="0" tIns="0" rIns="0" bIns="0" rtlCol="0" anchor="t">
            <a:spAutoFit/>
          </a:bodyPr>
          <a:lstStyle/>
          <a:p>
            <a:r>
              <a:rPr lang="da-DK" sz="1300" noProof="1">
                <a:solidFill>
                  <a:srgbClr val="000000"/>
                </a:solidFill>
              </a:rPr>
              <a:t>Abonnementsbetaling</a:t>
            </a:r>
          </a:p>
        </p:txBody>
      </p:sp>
      <p:sp>
        <p:nvSpPr>
          <p:cNvPr id="20" name="TextBox 28">
            <a:extLst>
              <a:ext uri="{FF2B5EF4-FFF2-40B4-BE49-F238E27FC236}">
                <a16:creationId xmlns:a16="http://schemas.microsoft.com/office/drawing/2014/main" id="{59682D5B-713E-A04B-80BF-B6399063F44F}"/>
              </a:ext>
            </a:extLst>
          </p:cNvPr>
          <p:cNvSpPr txBox="1"/>
          <p:nvPr/>
        </p:nvSpPr>
        <p:spPr>
          <a:xfrm>
            <a:off x="2359323" y="1128653"/>
            <a:ext cx="1243164" cy="276999"/>
          </a:xfrm>
          <a:prstGeom prst="rect">
            <a:avLst/>
          </a:prstGeom>
        </p:spPr>
        <p:txBody>
          <a:bodyPr lIns="0" tIns="0" rIns="0" bIns="0" rtlCol="0" anchor="t">
            <a:spAutoFit/>
          </a:bodyPr>
          <a:lstStyle/>
          <a:p>
            <a:pPr algn="ctr"/>
            <a:r>
              <a:rPr lang="da-DK" noProof="1">
                <a:solidFill>
                  <a:srgbClr val="FFFFFF"/>
                </a:solidFill>
              </a:rPr>
              <a:t>Reklamer</a:t>
            </a:r>
          </a:p>
        </p:txBody>
      </p:sp>
      <p:sp>
        <p:nvSpPr>
          <p:cNvPr id="21" name="TextBox 29">
            <a:extLst>
              <a:ext uri="{FF2B5EF4-FFF2-40B4-BE49-F238E27FC236}">
                <a16:creationId xmlns:a16="http://schemas.microsoft.com/office/drawing/2014/main" id="{2510E86E-E214-ED40-86C0-D6F3FF6549DB}"/>
              </a:ext>
            </a:extLst>
          </p:cNvPr>
          <p:cNvSpPr txBox="1"/>
          <p:nvPr/>
        </p:nvSpPr>
        <p:spPr>
          <a:xfrm>
            <a:off x="3300812" y="2461692"/>
            <a:ext cx="1105979" cy="553998"/>
          </a:xfrm>
          <a:prstGeom prst="rect">
            <a:avLst/>
          </a:prstGeom>
        </p:spPr>
        <p:txBody>
          <a:bodyPr wrap="square" lIns="0" tIns="0" rIns="0" bIns="0" rtlCol="0" anchor="t">
            <a:spAutoFit/>
          </a:bodyPr>
          <a:lstStyle/>
          <a:p>
            <a:r>
              <a:rPr lang="da-DK" noProof="1">
                <a:solidFill>
                  <a:srgbClr val="FFFFFF"/>
                </a:solidFill>
              </a:rPr>
              <a:t>Direkte</a:t>
            </a:r>
          </a:p>
          <a:p>
            <a:r>
              <a:rPr lang="da-DK" noProof="1">
                <a:solidFill>
                  <a:srgbClr val="FFFFFF"/>
                </a:solidFill>
              </a:rPr>
              <a:t>betaling</a:t>
            </a:r>
          </a:p>
        </p:txBody>
      </p:sp>
      <p:sp>
        <p:nvSpPr>
          <p:cNvPr id="22" name="TextBox 30">
            <a:extLst>
              <a:ext uri="{FF2B5EF4-FFF2-40B4-BE49-F238E27FC236}">
                <a16:creationId xmlns:a16="http://schemas.microsoft.com/office/drawing/2014/main" id="{1CBDD3FC-F06C-A944-A3C9-39B84488B9CE}"/>
              </a:ext>
            </a:extLst>
          </p:cNvPr>
          <p:cNvSpPr txBox="1"/>
          <p:nvPr/>
        </p:nvSpPr>
        <p:spPr>
          <a:xfrm>
            <a:off x="2749999" y="3865249"/>
            <a:ext cx="1938056" cy="553998"/>
          </a:xfrm>
          <a:prstGeom prst="rect">
            <a:avLst/>
          </a:prstGeom>
        </p:spPr>
        <p:txBody>
          <a:bodyPr lIns="0" tIns="0" rIns="0" bIns="0" rtlCol="0" anchor="t">
            <a:spAutoFit/>
          </a:bodyPr>
          <a:lstStyle/>
          <a:p>
            <a:pPr algn="ctr"/>
            <a:r>
              <a:rPr lang="da-DK" noProof="1">
                <a:solidFill>
                  <a:srgbClr val="FFFFFF"/>
                </a:solidFill>
              </a:rPr>
              <a:t>Malware og </a:t>
            </a:r>
          </a:p>
          <a:p>
            <a:pPr algn="ctr"/>
            <a:r>
              <a:rPr lang="da-DK" noProof="1">
                <a:solidFill>
                  <a:srgbClr val="FFFFFF"/>
                </a:solidFill>
              </a:rPr>
              <a:t>identitetstyveri </a:t>
            </a:r>
          </a:p>
        </p:txBody>
      </p:sp>
      <p:sp>
        <p:nvSpPr>
          <p:cNvPr id="23" name="TextBox 31">
            <a:extLst>
              <a:ext uri="{FF2B5EF4-FFF2-40B4-BE49-F238E27FC236}">
                <a16:creationId xmlns:a16="http://schemas.microsoft.com/office/drawing/2014/main" id="{745A5D1C-EC31-F34D-9CC1-D1AF5CC59CA5}"/>
              </a:ext>
            </a:extLst>
          </p:cNvPr>
          <p:cNvSpPr txBox="1"/>
          <p:nvPr/>
        </p:nvSpPr>
        <p:spPr>
          <a:xfrm>
            <a:off x="2027633" y="5385528"/>
            <a:ext cx="1792387" cy="276999"/>
          </a:xfrm>
          <a:prstGeom prst="rect">
            <a:avLst/>
          </a:prstGeom>
        </p:spPr>
        <p:txBody>
          <a:bodyPr lIns="0" tIns="0" rIns="0" bIns="0" rtlCol="0" anchor="t">
            <a:spAutoFit/>
          </a:bodyPr>
          <a:lstStyle/>
          <a:p>
            <a:pPr algn="ctr">
              <a:spcBef>
                <a:spcPct val="0"/>
              </a:spcBef>
            </a:pPr>
            <a:r>
              <a:rPr lang="da-DK" noProof="1">
                <a:solidFill>
                  <a:srgbClr val="FFFFFF"/>
                </a:solidFill>
              </a:rPr>
              <a:t>Cryptomining</a:t>
            </a:r>
          </a:p>
        </p:txBody>
      </p:sp>
      <p:sp>
        <p:nvSpPr>
          <p:cNvPr id="24" name="TextBox 33">
            <a:extLst>
              <a:ext uri="{FF2B5EF4-FFF2-40B4-BE49-F238E27FC236}">
                <a16:creationId xmlns:a16="http://schemas.microsoft.com/office/drawing/2014/main" id="{9315EFDD-BFEB-524C-AF30-59B93150E087}"/>
              </a:ext>
            </a:extLst>
          </p:cNvPr>
          <p:cNvSpPr txBox="1"/>
          <p:nvPr/>
        </p:nvSpPr>
        <p:spPr>
          <a:xfrm>
            <a:off x="8359048" y="1056897"/>
            <a:ext cx="3048893" cy="400110"/>
          </a:xfrm>
          <a:prstGeom prst="rect">
            <a:avLst/>
          </a:prstGeom>
        </p:spPr>
        <p:txBody>
          <a:bodyPr lIns="0" tIns="0" rIns="0" bIns="0" rtlCol="0" anchor="t">
            <a:spAutoFit/>
          </a:bodyPr>
          <a:lstStyle/>
          <a:p>
            <a:r>
              <a:rPr lang="da-DK" sz="1300" noProof="1">
                <a:solidFill>
                  <a:srgbClr val="000000"/>
                </a:solidFill>
              </a:rPr>
              <a:t>Værdi af 500 millioner euro </a:t>
            </a:r>
          </a:p>
          <a:p>
            <a:r>
              <a:rPr lang="da-DK" sz="1300" noProof="1">
                <a:solidFill>
                  <a:srgbClr val="000000"/>
                </a:solidFill>
              </a:rPr>
              <a:t>globalt hvert år</a:t>
            </a:r>
          </a:p>
        </p:txBody>
      </p:sp>
      <p:sp>
        <p:nvSpPr>
          <p:cNvPr id="25" name="TextBox 35">
            <a:extLst>
              <a:ext uri="{FF2B5EF4-FFF2-40B4-BE49-F238E27FC236}">
                <a16:creationId xmlns:a16="http://schemas.microsoft.com/office/drawing/2014/main" id="{C0D09E33-E600-AF46-BC9A-ABC3A76C6A43}"/>
              </a:ext>
            </a:extLst>
          </p:cNvPr>
          <p:cNvSpPr txBox="1"/>
          <p:nvPr/>
        </p:nvSpPr>
        <p:spPr>
          <a:xfrm>
            <a:off x="9024225" y="2471022"/>
            <a:ext cx="2939058" cy="400110"/>
          </a:xfrm>
          <a:prstGeom prst="rect">
            <a:avLst/>
          </a:prstGeom>
        </p:spPr>
        <p:txBody>
          <a:bodyPr lIns="0" tIns="0" rIns="0" bIns="0" rtlCol="0" anchor="t">
            <a:spAutoFit/>
          </a:bodyPr>
          <a:lstStyle/>
          <a:p>
            <a:r>
              <a:rPr lang="da-DK" sz="1300" noProof="1">
                <a:solidFill>
                  <a:srgbClr val="000000"/>
                </a:solidFill>
              </a:rPr>
              <a:t>60 euros om året fra </a:t>
            </a:r>
          </a:p>
          <a:p>
            <a:r>
              <a:rPr lang="da-DK" sz="1300" noProof="1">
                <a:solidFill>
                  <a:srgbClr val="000000"/>
                </a:solidFill>
              </a:rPr>
              <a:t>den gennemsnitlige bruger</a:t>
            </a:r>
          </a:p>
        </p:txBody>
      </p:sp>
      <p:sp>
        <p:nvSpPr>
          <p:cNvPr id="26" name="TextBox 38">
            <a:extLst>
              <a:ext uri="{FF2B5EF4-FFF2-40B4-BE49-F238E27FC236}">
                <a16:creationId xmlns:a16="http://schemas.microsoft.com/office/drawing/2014/main" id="{A5AE2100-742D-F544-A48A-F2AD5E9BFA8D}"/>
              </a:ext>
            </a:extLst>
          </p:cNvPr>
          <p:cNvSpPr txBox="1"/>
          <p:nvPr/>
        </p:nvSpPr>
        <p:spPr>
          <a:xfrm>
            <a:off x="9024225" y="3831141"/>
            <a:ext cx="3780135" cy="400110"/>
          </a:xfrm>
          <a:prstGeom prst="rect">
            <a:avLst/>
          </a:prstGeom>
        </p:spPr>
        <p:txBody>
          <a:bodyPr lIns="0" tIns="0" rIns="0" bIns="0" rtlCol="0" anchor="t">
            <a:spAutoFit/>
          </a:bodyPr>
          <a:lstStyle/>
          <a:p>
            <a:r>
              <a:rPr lang="da-DK" sz="1300" noProof="1">
                <a:solidFill>
                  <a:srgbClr val="000000"/>
                </a:solidFill>
              </a:rPr>
              <a:t>3.395 millioner ulovlige streamere </a:t>
            </a:r>
          </a:p>
          <a:p>
            <a:r>
              <a:rPr lang="da-DK" sz="1300" noProof="1">
                <a:solidFill>
                  <a:srgbClr val="000000"/>
                </a:solidFill>
              </a:rPr>
              <a:t>blev inficeret med virus i 2019</a:t>
            </a:r>
          </a:p>
        </p:txBody>
      </p:sp>
      <p:sp>
        <p:nvSpPr>
          <p:cNvPr id="27" name="TextBox 39">
            <a:extLst>
              <a:ext uri="{FF2B5EF4-FFF2-40B4-BE49-F238E27FC236}">
                <a16:creationId xmlns:a16="http://schemas.microsoft.com/office/drawing/2014/main" id="{D98BF20F-B89C-4742-B2A7-C48C036CD476}"/>
              </a:ext>
            </a:extLst>
          </p:cNvPr>
          <p:cNvSpPr txBox="1"/>
          <p:nvPr/>
        </p:nvSpPr>
        <p:spPr>
          <a:xfrm>
            <a:off x="8207162" y="5157082"/>
            <a:ext cx="2809177" cy="400110"/>
          </a:xfrm>
          <a:prstGeom prst="rect">
            <a:avLst/>
          </a:prstGeom>
        </p:spPr>
        <p:txBody>
          <a:bodyPr lIns="0" tIns="0" rIns="0" bIns="0" rtlCol="0" anchor="t">
            <a:spAutoFit/>
          </a:bodyPr>
          <a:lstStyle/>
          <a:p>
            <a:r>
              <a:rPr lang="da-DK" sz="1300" noProof="1">
                <a:solidFill>
                  <a:srgbClr val="000000"/>
                </a:solidFill>
              </a:rPr>
              <a:t>Potentielt 20-30% rabat for de som betaler med kryptovaluta</a:t>
            </a:r>
          </a:p>
        </p:txBody>
      </p:sp>
      <p:sp>
        <p:nvSpPr>
          <p:cNvPr id="28" name="TextBox 40">
            <a:extLst>
              <a:ext uri="{FF2B5EF4-FFF2-40B4-BE49-F238E27FC236}">
                <a16:creationId xmlns:a16="http://schemas.microsoft.com/office/drawing/2014/main" id="{4C01A510-7443-7C4A-97FE-A31FB6B7B35D}"/>
              </a:ext>
            </a:extLst>
          </p:cNvPr>
          <p:cNvSpPr txBox="1"/>
          <p:nvPr/>
        </p:nvSpPr>
        <p:spPr>
          <a:xfrm>
            <a:off x="4584769" y="1445540"/>
            <a:ext cx="2474714" cy="200055"/>
          </a:xfrm>
          <a:prstGeom prst="rect">
            <a:avLst/>
          </a:prstGeom>
        </p:spPr>
        <p:txBody>
          <a:bodyPr lIns="0" tIns="0" rIns="0" bIns="0" rtlCol="0" anchor="t">
            <a:spAutoFit/>
          </a:bodyPr>
          <a:lstStyle/>
          <a:p>
            <a:r>
              <a:rPr lang="da-DK" sz="1300" noProof="1">
                <a:solidFill>
                  <a:srgbClr val="000000"/>
                </a:solidFill>
              </a:rPr>
              <a:t>Tilknyttede programmer</a:t>
            </a:r>
          </a:p>
        </p:txBody>
      </p:sp>
      <p:pic>
        <p:nvPicPr>
          <p:cNvPr id="29" name="Grafik 28" descr="Transfer1 med massiv udfyldning">
            <a:extLst>
              <a:ext uri="{FF2B5EF4-FFF2-40B4-BE49-F238E27FC236}">
                <a16:creationId xmlns:a16="http://schemas.microsoft.com/office/drawing/2014/main" id="{5C80F9E6-4026-814A-ACD6-28B347E5029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93728" y="2295191"/>
            <a:ext cx="812011" cy="812011"/>
          </a:xfrm>
          <a:prstGeom prst="rect">
            <a:avLst/>
          </a:prstGeom>
        </p:spPr>
      </p:pic>
      <p:sp>
        <p:nvSpPr>
          <p:cNvPr id="31" name="Tekstfelt 30">
            <a:extLst>
              <a:ext uri="{FF2B5EF4-FFF2-40B4-BE49-F238E27FC236}">
                <a16:creationId xmlns:a16="http://schemas.microsoft.com/office/drawing/2014/main" id="{525B247C-A7B1-924B-A6BC-61065B81EF35}"/>
              </a:ext>
            </a:extLst>
          </p:cNvPr>
          <p:cNvSpPr txBox="1"/>
          <p:nvPr/>
        </p:nvSpPr>
        <p:spPr>
          <a:xfrm>
            <a:off x="6708455" y="6565785"/>
            <a:ext cx="5141639" cy="400110"/>
          </a:xfrm>
          <a:prstGeom prst="rect">
            <a:avLst/>
          </a:prstGeom>
          <a:noFill/>
        </p:spPr>
        <p:txBody>
          <a:bodyPr wrap="square" rtlCol="0" anchor="b">
            <a:spAutoFit/>
          </a:bodyPr>
          <a:lstStyle/>
          <a:p>
            <a:r>
              <a:rPr lang="da-DK" sz="1000" i="1" noProof="1"/>
              <a:t>Kilde: RUSI, 2021: ‘Taking the Profit Out of Intellectual Property Crime’.</a:t>
            </a:r>
          </a:p>
          <a:p>
            <a:endParaRPr lang="da-DK" sz="1000" i="1" noProof="1"/>
          </a:p>
        </p:txBody>
      </p:sp>
      <p:sp>
        <p:nvSpPr>
          <p:cNvPr id="32" name="Bøjet pil 31">
            <a:extLst>
              <a:ext uri="{FF2B5EF4-FFF2-40B4-BE49-F238E27FC236}">
                <a16:creationId xmlns:a16="http://schemas.microsoft.com/office/drawing/2014/main" id="{7543A449-E3C8-664A-9C11-96CEB34D4C20}"/>
              </a:ext>
            </a:extLst>
          </p:cNvPr>
          <p:cNvSpPr/>
          <p:nvPr/>
        </p:nvSpPr>
        <p:spPr>
          <a:xfrm>
            <a:off x="3774359" y="909938"/>
            <a:ext cx="729118" cy="423256"/>
          </a:xfrm>
          <a:prstGeom prst="bentArrow">
            <a:avLst>
              <a:gd name="adj1" fmla="val 12138"/>
              <a:gd name="adj2" fmla="val 23929"/>
              <a:gd name="adj3" fmla="val 25000"/>
              <a:gd name="adj4" fmla="val 4160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noProof="1">
              <a:solidFill>
                <a:schemeClr val="tx1"/>
              </a:solidFill>
            </a:endParaRPr>
          </a:p>
        </p:txBody>
      </p:sp>
      <p:sp>
        <p:nvSpPr>
          <p:cNvPr id="33" name="Bøjet pil 32">
            <a:extLst>
              <a:ext uri="{FF2B5EF4-FFF2-40B4-BE49-F238E27FC236}">
                <a16:creationId xmlns:a16="http://schemas.microsoft.com/office/drawing/2014/main" id="{13A41616-3B74-BC45-9EAF-51C1090B594D}"/>
              </a:ext>
            </a:extLst>
          </p:cNvPr>
          <p:cNvSpPr/>
          <p:nvPr/>
        </p:nvSpPr>
        <p:spPr>
          <a:xfrm flipV="1">
            <a:off x="3777728" y="1191848"/>
            <a:ext cx="729118" cy="445984"/>
          </a:xfrm>
          <a:prstGeom prst="bentArrow">
            <a:avLst>
              <a:gd name="adj1" fmla="val 12138"/>
              <a:gd name="adj2" fmla="val 23929"/>
              <a:gd name="adj3" fmla="val 25000"/>
              <a:gd name="adj4" fmla="val 4160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noProof="1">
              <a:solidFill>
                <a:schemeClr val="tx1"/>
              </a:solidFill>
            </a:endParaRPr>
          </a:p>
        </p:txBody>
      </p:sp>
      <p:sp>
        <p:nvSpPr>
          <p:cNvPr id="34" name="Bøjet pil 33">
            <a:extLst>
              <a:ext uri="{FF2B5EF4-FFF2-40B4-BE49-F238E27FC236}">
                <a16:creationId xmlns:a16="http://schemas.microsoft.com/office/drawing/2014/main" id="{6012AB6D-E6A9-A44F-8333-D504F1634CC2}"/>
              </a:ext>
            </a:extLst>
          </p:cNvPr>
          <p:cNvSpPr/>
          <p:nvPr/>
        </p:nvSpPr>
        <p:spPr>
          <a:xfrm>
            <a:off x="4531554" y="2366230"/>
            <a:ext cx="729118" cy="423256"/>
          </a:xfrm>
          <a:prstGeom prst="bentArrow">
            <a:avLst>
              <a:gd name="adj1" fmla="val 12138"/>
              <a:gd name="adj2" fmla="val 23929"/>
              <a:gd name="adj3" fmla="val 25000"/>
              <a:gd name="adj4" fmla="val 4160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a-DK" noProof="1">
              <a:solidFill>
                <a:schemeClr val="tx1"/>
              </a:solidFill>
            </a:endParaRPr>
          </a:p>
        </p:txBody>
      </p:sp>
      <p:sp>
        <p:nvSpPr>
          <p:cNvPr id="35" name="Bøjet pil 34">
            <a:extLst>
              <a:ext uri="{FF2B5EF4-FFF2-40B4-BE49-F238E27FC236}">
                <a16:creationId xmlns:a16="http://schemas.microsoft.com/office/drawing/2014/main" id="{589F37A7-1E07-3242-80B6-21189B678B0E}"/>
              </a:ext>
            </a:extLst>
          </p:cNvPr>
          <p:cNvSpPr/>
          <p:nvPr/>
        </p:nvSpPr>
        <p:spPr>
          <a:xfrm flipV="1">
            <a:off x="4534923" y="2648140"/>
            <a:ext cx="729118" cy="445984"/>
          </a:xfrm>
          <a:prstGeom prst="bentArrow">
            <a:avLst>
              <a:gd name="adj1" fmla="val 12138"/>
              <a:gd name="adj2" fmla="val 23929"/>
              <a:gd name="adj3" fmla="val 25000"/>
              <a:gd name="adj4" fmla="val 4160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a-DK" noProof="1">
              <a:solidFill>
                <a:schemeClr val="tx1"/>
              </a:solidFill>
            </a:endParaRPr>
          </a:p>
        </p:txBody>
      </p:sp>
      <p:sp>
        <p:nvSpPr>
          <p:cNvPr id="36" name="Bøjet pil 35">
            <a:extLst>
              <a:ext uri="{FF2B5EF4-FFF2-40B4-BE49-F238E27FC236}">
                <a16:creationId xmlns:a16="http://schemas.microsoft.com/office/drawing/2014/main" id="{FB4A7347-91EB-EF46-964C-AF0062DD0AEB}"/>
              </a:ext>
            </a:extLst>
          </p:cNvPr>
          <p:cNvSpPr/>
          <p:nvPr/>
        </p:nvSpPr>
        <p:spPr>
          <a:xfrm>
            <a:off x="4534923" y="3729112"/>
            <a:ext cx="729118" cy="423256"/>
          </a:xfrm>
          <a:prstGeom prst="bentArrow">
            <a:avLst>
              <a:gd name="adj1" fmla="val 12138"/>
              <a:gd name="adj2" fmla="val 23929"/>
              <a:gd name="adj3" fmla="val 25000"/>
              <a:gd name="adj4" fmla="val 41606"/>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a-DK" noProof="1">
              <a:solidFill>
                <a:schemeClr val="tx1"/>
              </a:solidFill>
            </a:endParaRPr>
          </a:p>
        </p:txBody>
      </p:sp>
      <p:sp>
        <p:nvSpPr>
          <p:cNvPr id="37" name="Bøjet pil 36">
            <a:extLst>
              <a:ext uri="{FF2B5EF4-FFF2-40B4-BE49-F238E27FC236}">
                <a16:creationId xmlns:a16="http://schemas.microsoft.com/office/drawing/2014/main" id="{76BADF47-488B-244D-BBD8-15803628CC00}"/>
              </a:ext>
            </a:extLst>
          </p:cNvPr>
          <p:cNvSpPr/>
          <p:nvPr/>
        </p:nvSpPr>
        <p:spPr>
          <a:xfrm flipV="1">
            <a:off x="4538292" y="4011022"/>
            <a:ext cx="729118" cy="445984"/>
          </a:xfrm>
          <a:prstGeom prst="bentArrow">
            <a:avLst>
              <a:gd name="adj1" fmla="val 12138"/>
              <a:gd name="adj2" fmla="val 23929"/>
              <a:gd name="adj3" fmla="val 25000"/>
              <a:gd name="adj4" fmla="val 41606"/>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a-DK" noProof="1">
              <a:solidFill>
                <a:schemeClr val="tx1"/>
              </a:solidFill>
            </a:endParaRPr>
          </a:p>
        </p:txBody>
      </p:sp>
      <p:sp>
        <p:nvSpPr>
          <p:cNvPr id="38" name="Bøjet pil 37">
            <a:extLst>
              <a:ext uri="{FF2B5EF4-FFF2-40B4-BE49-F238E27FC236}">
                <a16:creationId xmlns:a16="http://schemas.microsoft.com/office/drawing/2014/main" id="{E692B009-302E-8F41-88D4-C6BB4075E655}"/>
              </a:ext>
            </a:extLst>
          </p:cNvPr>
          <p:cNvSpPr/>
          <p:nvPr/>
        </p:nvSpPr>
        <p:spPr>
          <a:xfrm>
            <a:off x="3697110" y="5153473"/>
            <a:ext cx="729118" cy="423256"/>
          </a:xfrm>
          <a:prstGeom prst="bentArrow">
            <a:avLst>
              <a:gd name="adj1" fmla="val 12138"/>
              <a:gd name="adj2" fmla="val 23929"/>
              <a:gd name="adj3" fmla="val 25000"/>
              <a:gd name="adj4" fmla="val 41606"/>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a-DK" noProof="1">
              <a:solidFill>
                <a:schemeClr val="tx1"/>
              </a:solidFill>
            </a:endParaRPr>
          </a:p>
        </p:txBody>
      </p:sp>
      <p:sp>
        <p:nvSpPr>
          <p:cNvPr id="39" name="Højrepil 38">
            <a:extLst>
              <a:ext uri="{FF2B5EF4-FFF2-40B4-BE49-F238E27FC236}">
                <a16:creationId xmlns:a16="http://schemas.microsoft.com/office/drawing/2014/main" id="{04E1B23C-3EEF-F740-B0E5-D4097E34F145}"/>
              </a:ext>
            </a:extLst>
          </p:cNvPr>
          <p:cNvSpPr/>
          <p:nvPr/>
        </p:nvSpPr>
        <p:spPr>
          <a:xfrm>
            <a:off x="6604038" y="1166095"/>
            <a:ext cx="1493620" cy="213804"/>
          </a:xfrm>
          <a:prstGeom prst="rightArrow">
            <a:avLst>
              <a:gd name="adj1" fmla="val 24381"/>
              <a:gd name="adj2" fmla="val 5280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noProof="1"/>
          </a:p>
        </p:txBody>
      </p:sp>
      <p:sp>
        <p:nvSpPr>
          <p:cNvPr id="40" name="Højrepil 39">
            <a:extLst>
              <a:ext uri="{FF2B5EF4-FFF2-40B4-BE49-F238E27FC236}">
                <a16:creationId xmlns:a16="http://schemas.microsoft.com/office/drawing/2014/main" id="{16D1852D-FC0C-BB41-A4DF-392DE4F02F18}"/>
              </a:ext>
            </a:extLst>
          </p:cNvPr>
          <p:cNvSpPr/>
          <p:nvPr/>
        </p:nvSpPr>
        <p:spPr>
          <a:xfrm>
            <a:off x="7460352" y="2594295"/>
            <a:ext cx="1493620" cy="213804"/>
          </a:xfrm>
          <a:prstGeom prst="rightArrow">
            <a:avLst>
              <a:gd name="adj1" fmla="val 24381"/>
              <a:gd name="adj2" fmla="val 5280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a-DK" noProof="1"/>
          </a:p>
        </p:txBody>
      </p:sp>
      <p:sp>
        <p:nvSpPr>
          <p:cNvPr id="41" name="Højrepil 40">
            <a:extLst>
              <a:ext uri="{FF2B5EF4-FFF2-40B4-BE49-F238E27FC236}">
                <a16:creationId xmlns:a16="http://schemas.microsoft.com/office/drawing/2014/main" id="{B8B1D4D2-9204-E248-9D18-10B60B931AB8}"/>
              </a:ext>
            </a:extLst>
          </p:cNvPr>
          <p:cNvSpPr/>
          <p:nvPr/>
        </p:nvSpPr>
        <p:spPr>
          <a:xfrm>
            <a:off x="7429898" y="3917684"/>
            <a:ext cx="1493620" cy="213804"/>
          </a:xfrm>
          <a:prstGeom prst="rightArrow">
            <a:avLst>
              <a:gd name="adj1" fmla="val 24381"/>
              <a:gd name="adj2" fmla="val 52806"/>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a-DK" noProof="1"/>
          </a:p>
        </p:txBody>
      </p:sp>
      <p:sp>
        <p:nvSpPr>
          <p:cNvPr id="42" name="Højrepil 41">
            <a:extLst>
              <a:ext uri="{FF2B5EF4-FFF2-40B4-BE49-F238E27FC236}">
                <a16:creationId xmlns:a16="http://schemas.microsoft.com/office/drawing/2014/main" id="{3BCAE7A5-EF25-DA46-9525-4F221AF31D13}"/>
              </a:ext>
            </a:extLst>
          </p:cNvPr>
          <p:cNvSpPr/>
          <p:nvPr/>
        </p:nvSpPr>
        <p:spPr>
          <a:xfrm>
            <a:off x="7210264" y="5164763"/>
            <a:ext cx="958861" cy="199814"/>
          </a:xfrm>
          <a:prstGeom prst="rightArrow">
            <a:avLst>
              <a:gd name="adj1" fmla="val 24381"/>
              <a:gd name="adj2" fmla="val 52806"/>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a-DK" noProof="1"/>
          </a:p>
        </p:txBody>
      </p:sp>
      <p:sp>
        <p:nvSpPr>
          <p:cNvPr id="43" name="Trekant 2">
            <a:extLst>
              <a:ext uri="{FF2B5EF4-FFF2-40B4-BE49-F238E27FC236}">
                <a16:creationId xmlns:a16="http://schemas.microsoft.com/office/drawing/2014/main" id="{10BDE946-42D9-A24A-94BC-CDEC6339CDB0}"/>
              </a:ext>
            </a:extLst>
          </p:cNvPr>
          <p:cNvSpPr/>
          <p:nvPr/>
        </p:nvSpPr>
        <p:spPr>
          <a:xfrm>
            <a:off x="10901774" y="6000416"/>
            <a:ext cx="1290226" cy="865534"/>
          </a:xfrm>
          <a:custGeom>
            <a:avLst/>
            <a:gdLst>
              <a:gd name="connsiteX0" fmla="*/ 0 w 9703324"/>
              <a:gd name="connsiteY0" fmla="*/ 3436229 h 3436229"/>
              <a:gd name="connsiteX1" fmla="*/ 4851662 w 9703324"/>
              <a:gd name="connsiteY1" fmla="*/ 0 h 3436229"/>
              <a:gd name="connsiteX2" fmla="*/ 9703324 w 9703324"/>
              <a:gd name="connsiteY2" fmla="*/ 3436229 h 3436229"/>
              <a:gd name="connsiteX3" fmla="*/ 0 w 9703324"/>
              <a:gd name="connsiteY3" fmla="*/ 3436229 h 3436229"/>
              <a:gd name="connsiteX0" fmla="*/ 0 w 9703324"/>
              <a:gd name="connsiteY0" fmla="*/ 6509367 h 6509367"/>
              <a:gd name="connsiteX1" fmla="*/ 9697039 w 9703324"/>
              <a:gd name="connsiteY1" fmla="*/ 0 h 6509367"/>
              <a:gd name="connsiteX2" fmla="*/ 9703324 w 9703324"/>
              <a:gd name="connsiteY2" fmla="*/ 6509367 h 6509367"/>
              <a:gd name="connsiteX3" fmla="*/ 0 w 9703324"/>
              <a:gd name="connsiteY3" fmla="*/ 6509367 h 6509367"/>
            </a:gdLst>
            <a:ahLst/>
            <a:cxnLst>
              <a:cxn ang="0">
                <a:pos x="connsiteX0" y="connsiteY0"/>
              </a:cxn>
              <a:cxn ang="0">
                <a:pos x="connsiteX1" y="connsiteY1"/>
              </a:cxn>
              <a:cxn ang="0">
                <a:pos x="connsiteX2" y="connsiteY2"/>
              </a:cxn>
              <a:cxn ang="0">
                <a:pos x="connsiteX3" y="connsiteY3"/>
              </a:cxn>
            </a:cxnLst>
            <a:rect l="l" t="t" r="r" b="b"/>
            <a:pathLst>
              <a:path w="9703324" h="6509367">
                <a:moveTo>
                  <a:pt x="0" y="6509367"/>
                </a:moveTo>
                <a:lnTo>
                  <a:pt x="9697039" y="0"/>
                </a:lnTo>
                <a:lnTo>
                  <a:pt x="9703324" y="6509367"/>
                </a:lnTo>
                <a:lnTo>
                  <a:pt x="0" y="6509367"/>
                </a:lnTo>
                <a:close/>
              </a:path>
            </a:pathLst>
          </a:custGeom>
          <a:solidFill>
            <a:srgbClr val="7487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b="0" i="0" noProof="1">
              <a:latin typeface="Raleway" pitchFamily="2" charset="77"/>
            </a:endParaRPr>
          </a:p>
        </p:txBody>
      </p:sp>
      <p:pic>
        <p:nvPicPr>
          <p:cNvPr id="49" name="Grafik 48" descr="Forbindelser med massiv udfyldning">
            <a:extLst>
              <a:ext uri="{FF2B5EF4-FFF2-40B4-BE49-F238E27FC236}">
                <a16:creationId xmlns:a16="http://schemas.microsoft.com/office/drawing/2014/main" id="{D50C74FE-FF2B-474E-97D6-E2A83A7CE76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56376" y="5216134"/>
            <a:ext cx="682115" cy="682115"/>
          </a:xfrm>
          <a:prstGeom prst="rect">
            <a:avLst/>
          </a:prstGeom>
        </p:spPr>
      </p:pic>
      <p:pic>
        <p:nvPicPr>
          <p:cNvPr id="51" name="Grafik 50" descr="Insekt med massiv udfyldning">
            <a:extLst>
              <a:ext uri="{FF2B5EF4-FFF2-40B4-BE49-F238E27FC236}">
                <a16:creationId xmlns:a16="http://schemas.microsoft.com/office/drawing/2014/main" id="{B9AF78F7-2171-EF48-AC4F-DAA93654343F}"/>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213942" y="3847696"/>
            <a:ext cx="579511" cy="579511"/>
          </a:xfrm>
          <a:prstGeom prst="rect">
            <a:avLst/>
          </a:prstGeom>
        </p:spPr>
      </p:pic>
      <p:pic>
        <p:nvPicPr>
          <p:cNvPr id="55" name="Grafik 54" descr="Bærbar computer med massiv udfyldning">
            <a:extLst>
              <a:ext uri="{FF2B5EF4-FFF2-40B4-BE49-F238E27FC236}">
                <a16:creationId xmlns:a16="http://schemas.microsoft.com/office/drawing/2014/main" id="{A6060B31-EB46-3641-BE42-D4E37A3617E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56644" y="898094"/>
            <a:ext cx="737084" cy="737084"/>
          </a:xfrm>
          <a:prstGeom prst="rect">
            <a:avLst/>
          </a:prstGeom>
        </p:spPr>
      </p:pic>
    </p:spTree>
    <p:extLst>
      <p:ext uri="{BB962C8B-B14F-4D97-AF65-F5344CB8AC3E}">
        <p14:creationId xmlns:p14="http://schemas.microsoft.com/office/powerpoint/2010/main" val="2882434034"/>
      </p:ext>
    </p:extLst>
  </p:cSld>
  <p:clrMapOvr>
    <a:masterClrMapping/>
  </p:clrMapOvr>
  <p:transition spd="med">
    <p:push dir="u"/>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guide - farver">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92B6D920-450A-C547-89DC-C559613ED4DF}"/>
              </a:ext>
            </a:extLst>
          </p:cNvPr>
          <p:cNvSpPr/>
          <p:nvPr/>
        </p:nvSpPr>
        <p:spPr>
          <a:xfrm>
            <a:off x="0" y="4279900"/>
            <a:ext cx="12192000" cy="2570163"/>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Rektangel 6">
            <a:extLst>
              <a:ext uri="{FF2B5EF4-FFF2-40B4-BE49-F238E27FC236}">
                <a16:creationId xmlns:a16="http://schemas.microsoft.com/office/drawing/2014/main" id="{F6939361-1D90-B042-A008-AD7FCA9DECF2}"/>
              </a:ext>
            </a:extLst>
          </p:cNvPr>
          <p:cNvSpPr/>
          <p:nvPr/>
        </p:nvSpPr>
        <p:spPr>
          <a:xfrm>
            <a:off x="3962203" y="1636230"/>
            <a:ext cx="1329267" cy="1676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Raleway" pitchFamily="2" charset="77"/>
            </a:endParaRPr>
          </a:p>
        </p:txBody>
      </p:sp>
      <p:sp>
        <p:nvSpPr>
          <p:cNvPr id="8" name="Rektangel 7">
            <a:extLst>
              <a:ext uri="{FF2B5EF4-FFF2-40B4-BE49-F238E27FC236}">
                <a16:creationId xmlns:a16="http://schemas.microsoft.com/office/drawing/2014/main" id="{F3103492-CAAA-4C45-9EBA-A7E50E4393E8}"/>
              </a:ext>
            </a:extLst>
          </p:cNvPr>
          <p:cNvSpPr/>
          <p:nvPr/>
        </p:nvSpPr>
        <p:spPr>
          <a:xfrm>
            <a:off x="5431366" y="1636230"/>
            <a:ext cx="1329267" cy="1676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Raleway" pitchFamily="2" charset="77"/>
            </a:endParaRPr>
          </a:p>
        </p:txBody>
      </p:sp>
      <p:sp>
        <p:nvSpPr>
          <p:cNvPr id="9" name="Rektangel 8">
            <a:extLst>
              <a:ext uri="{FF2B5EF4-FFF2-40B4-BE49-F238E27FC236}">
                <a16:creationId xmlns:a16="http://schemas.microsoft.com/office/drawing/2014/main" id="{3304147D-A9E8-3D46-A56A-EA8FB11A221C}"/>
              </a:ext>
            </a:extLst>
          </p:cNvPr>
          <p:cNvSpPr/>
          <p:nvPr/>
        </p:nvSpPr>
        <p:spPr>
          <a:xfrm>
            <a:off x="6900529" y="1636230"/>
            <a:ext cx="1329267" cy="1676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Raleway" pitchFamily="2" charset="77"/>
            </a:endParaRPr>
          </a:p>
        </p:txBody>
      </p:sp>
      <p:sp>
        <p:nvSpPr>
          <p:cNvPr id="10" name="Rektangel 9">
            <a:extLst>
              <a:ext uri="{FF2B5EF4-FFF2-40B4-BE49-F238E27FC236}">
                <a16:creationId xmlns:a16="http://schemas.microsoft.com/office/drawing/2014/main" id="{64DD3AB2-FA1B-7F42-8AA2-2980C35A0128}"/>
              </a:ext>
            </a:extLst>
          </p:cNvPr>
          <p:cNvSpPr/>
          <p:nvPr/>
        </p:nvSpPr>
        <p:spPr>
          <a:xfrm>
            <a:off x="9003170" y="1636230"/>
            <a:ext cx="1329267" cy="1676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Raleway" pitchFamily="2" charset="77"/>
            </a:endParaRPr>
          </a:p>
        </p:txBody>
      </p:sp>
      <p:sp>
        <p:nvSpPr>
          <p:cNvPr id="11" name="Rektangel 10">
            <a:extLst>
              <a:ext uri="{FF2B5EF4-FFF2-40B4-BE49-F238E27FC236}">
                <a16:creationId xmlns:a16="http://schemas.microsoft.com/office/drawing/2014/main" id="{65C8A874-0727-1840-9DF2-245F34D18379}"/>
              </a:ext>
            </a:extLst>
          </p:cNvPr>
          <p:cNvSpPr/>
          <p:nvPr/>
        </p:nvSpPr>
        <p:spPr>
          <a:xfrm>
            <a:off x="10472333" y="1636230"/>
            <a:ext cx="1329267" cy="16764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Raleway" pitchFamily="2" charset="77"/>
            </a:endParaRPr>
          </a:p>
        </p:txBody>
      </p:sp>
      <p:sp>
        <p:nvSpPr>
          <p:cNvPr id="14" name="Tekstfelt 13">
            <a:extLst>
              <a:ext uri="{FF2B5EF4-FFF2-40B4-BE49-F238E27FC236}">
                <a16:creationId xmlns:a16="http://schemas.microsoft.com/office/drawing/2014/main" id="{458740B6-5891-254A-8276-61301871A437}"/>
              </a:ext>
            </a:extLst>
          </p:cNvPr>
          <p:cNvSpPr txBox="1"/>
          <p:nvPr/>
        </p:nvSpPr>
        <p:spPr>
          <a:xfrm>
            <a:off x="743537" y="479048"/>
            <a:ext cx="8612826" cy="677108"/>
          </a:xfrm>
          <a:prstGeom prst="rect">
            <a:avLst/>
          </a:prstGeom>
          <a:noFill/>
        </p:spPr>
        <p:txBody>
          <a:bodyPr wrap="square" rtlCol="0">
            <a:spAutoFit/>
          </a:bodyPr>
          <a:lstStyle/>
          <a:p>
            <a:pPr lvl="0" defTabSz="457200">
              <a:spcBef>
                <a:spcPct val="0"/>
              </a:spcBef>
              <a:defRPr/>
            </a:pPr>
            <a:r>
              <a:rPr lang="da-DK" sz="3800" b="0" i="0" cap="none">
                <a:ln w="3175" cmpd="sng">
                  <a:noFill/>
                </a:ln>
                <a:solidFill>
                  <a:srgbClr val="5A5A5A"/>
                </a:solidFill>
                <a:latin typeface="Century Gothic" panose="020B0502020202020204" pitchFamily="34" charset="0"/>
                <a:ea typeface="Calibri" charset="0"/>
                <a:cs typeface="Calibri" charset="0"/>
              </a:rPr>
              <a:t>Anvendelse af farver</a:t>
            </a:r>
          </a:p>
        </p:txBody>
      </p:sp>
      <p:sp>
        <p:nvSpPr>
          <p:cNvPr id="13" name="Tekstfelt 12">
            <a:extLst>
              <a:ext uri="{FF2B5EF4-FFF2-40B4-BE49-F238E27FC236}">
                <a16:creationId xmlns:a16="http://schemas.microsoft.com/office/drawing/2014/main" id="{45D4C7E3-F7CF-4A4C-9315-DDCBA5FE3F85}"/>
              </a:ext>
            </a:extLst>
          </p:cNvPr>
          <p:cNvSpPr txBox="1"/>
          <p:nvPr/>
        </p:nvSpPr>
        <p:spPr>
          <a:xfrm>
            <a:off x="872490" y="3425020"/>
            <a:ext cx="1830950" cy="307777"/>
          </a:xfrm>
          <a:prstGeom prst="rect">
            <a:avLst/>
          </a:prstGeom>
          <a:noFill/>
        </p:spPr>
        <p:txBody>
          <a:bodyPr wrap="none" rtlCol="0">
            <a:spAutoFit/>
          </a:bodyPr>
          <a:lstStyle/>
          <a:p>
            <a:r>
              <a:rPr lang="da-DK" sz="1400" b="0" i="0">
                <a:solidFill>
                  <a:srgbClr val="5A5A5A"/>
                </a:solidFill>
                <a:latin typeface="Raleway" pitchFamily="2" charset="77"/>
              </a:rPr>
              <a:t>Primære skriftfarver</a:t>
            </a:r>
          </a:p>
        </p:txBody>
      </p:sp>
      <p:sp>
        <p:nvSpPr>
          <p:cNvPr id="16" name="Rektangel 15">
            <a:extLst>
              <a:ext uri="{FF2B5EF4-FFF2-40B4-BE49-F238E27FC236}">
                <a16:creationId xmlns:a16="http://schemas.microsoft.com/office/drawing/2014/main" id="{8088EF56-4751-ED46-807E-2230B7D86F6A}"/>
              </a:ext>
            </a:extLst>
          </p:cNvPr>
          <p:cNvSpPr/>
          <p:nvPr/>
        </p:nvSpPr>
        <p:spPr>
          <a:xfrm>
            <a:off x="390400" y="1601940"/>
            <a:ext cx="1329267" cy="1676400"/>
          </a:xfrm>
          <a:prstGeom prst="rect">
            <a:avLst/>
          </a:prstGeom>
          <a:solidFill>
            <a:srgbClr val="5A5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Raleway" pitchFamily="2" charset="77"/>
            </a:endParaRPr>
          </a:p>
        </p:txBody>
      </p:sp>
      <p:sp>
        <p:nvSpPr>
          <p:cNvPr id="17" name="Rektangel 16">
            <a:extLst>
              <a:ext uri="{FF2B5EF4-FFF2-40B4-BE49-F238E27FC236}">
                <a16:creationId xmlns:a16="http://schemas.microsoft.com/office/drawing/2014/main" id="{6B8BF69E-21C6-0C4B-B126-A90452373301}"/>
              </a:ext>
            </a:extLst>
          </p:cNvPr>
          <p:cNvSpPr/>
          <p:nvPr/>
        </p:nvSpPr>
        <p:spPr>
          <a:xfrm>
            <a:off x="1859563" y="1601940"/>
            <a:ext cx="1329267" cy="1676400"/>
          </a:xfrm>
          <a:prstGeom prst="rect">
            <a:avLst/>
          </a:prstGeom>
          <a:solidFill>
            <a:schemeClr val="bg1"/>
          </a:solidFill>
          <a:ln>
            <a:solidFill>
              <a:srgbClr val="5A5A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Raleway" pitchFamily="2" charset="77"/>
            </a:endParaRPr>
          </a:p>
        </p:txBody>
      </p:sp>
      <p:sp>
        <p:nvSpPr>
          <p:cNvPr id="2" name="Tekstfelt 1">
            <a:extLst>
              <a:ext uri="{FF2B5EF4-FFF2-40B4-BE49-F238E27FC236}">
                <a16:creationId xmlns:a16="http://schemas.microsoft.com/office/drawing/2014/main" id="{709958E1-BA23-8049-B650-C0B7EE12F8BC}"/>
              </a:ext>
            </a:extLst>
          </p:cNvPr>
          <p:cNvSpPr txBox="1"/>
          <p:nvPr/>
        </p:nvSpPr>
        <p:spPr>
          <a:xfrm>
            <a:off x="5098771" y="3425019"/>
            <a:ext cx="1994457" cy="307777"/>
          </a:xfrm>
          <a:prstGeom prst="rect">
            <a:avLst/>
          </a:prstGeom>
          <a:noFill/>
        </p:spPr>
        <p:txBody>
          <a:bodyPr wrap="none" rtlCol="0">
            <a:spAutoFit/>
          </a:bodyPr>
          <a:lstStyle/>
          <a:p>
            <a:r>
              <a:rPr lang="da-DK" sz="1400" b="0" i="0" kern="1200">
                <a:solidFill>
                  <a:srgbClr val="5A5A5A"/>
                </a:solidFill>
                <a:latin typeface="Raleway" pitchFamily="2" charset="77"/>
                <a:ea typeface="+mn-ea"/>
                <a:cs typeface="+mn-cs"/>
              </a:rPr>
              <a:t>Primære layoutfarver </a:t>
            </a:r>
          </a:p>
        </p:txBody>
      </p:sp>
      <p:sp>
        <p:nvSpPr>
          <p:cNvPr id="18" name="Tekstfelt 17">
            <a:extLst>
              <a:ext uri="{FF2B5EF4-FFF2-40B4-BE49-F238E27FC236}">
                <a16:creationId xmlns:a16="http://schemas.microsoft.com/office/drawing/2014/main" id="{BC2581BD-0443-1E4E-9F60-FA8DC3B1EE00}"/>
              </a:ext>
            </a:extLst>
          </p:cNvPr>
          <p:cNvSpPr txBox="1"/>
          <p:nvPr/>
        </p:nvSpPr>
        <p:spPr>
          <a:xfrm>
            <a:off x="9287572" y="3429164"/>
            <a:ext cx="2249334" cy="307777"/>
          </a:xfrm>
          <a:prstGeom prst="rect">
            <a:avLst/>
          </a:prstGeom>
          <a:noFill/>
        </p:spPr>
        <p:txBody>
          <a:bodyPr wrap="none" rtlCol="0">
            <a:spAutoFit/>
          </a:bodyPr>
          <a:lstStyle/>
          <a:p>
            <a:r>
              <a:rPr lang="da-DK" sz="1400" b="0" i="0" kern="1200">
                <a:solidFill>
                  <a:srgbClr val="5A5A5A"/>
                </a:solidFill>
                <a:latin typeface="Raleway" pitchFamily="2" charset="77"/>
                <a:ea typeface="+mn-ea"/>
                <a:cs typeface="+mn-cs"/>
              </a:rPr>
              <a:t>Sekundære layoutfarver </a:t>
            </a:r>
          </a:p>
        </p:txBody>
      </p:sp>
      <p:pic>
        <p:nvPicPr>
          <p:cNvPr id="4" name="Billede 3">
            <a:extLst>
              <a:ext uri="{FF2B5EF4-FFF2-40B4-BE49-F238E27FC236}">
                <a16:creationId xmlns:a16="http://schemas.microsoft.com/office/drawing/2014/main" id="{FDB2438C-237A-BB4D-9D70-419815C7751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98493" y="4901992"/>
            <a:ext cx="3573126" cy="1587708"/>
          </a:xfrm>
          <a:prstGeom prst="rect">
            <a:avLst/>
          </a:prstGeom>
          <a:ln>
            <a:solidFill>
              <a:schemeClr val="tx1"/>
            </a:solidFill>
          </a:ln>
        </p:spPr>
      </p:pic>
      <p:sp>
        <p:nvSpPr>
          <p:cNvPr id="5" name="Tekstfelt 4">
            <a:extLst>
              <a:ext uri="{FF2B5EF4-FFF2-40B4-BE49-F238E27FC236}">
                <a16:creationId xmlns:a16="http://schemas.microsoft.com/office/drawing/2014/main" id="{2755868A-6AA2-1B4F-A513-85E3479A42C3}"/>
              </a:ext>
            </a:extLst>
          </p:cNvPr>
          <p:cNvSpPr txBox="1"/>
          <p:nvPr/>
        </p:nvSpPr>
        <p:spPr>
          <a:xfrm>
            <a:off x="731838" y="4477681"/>
            <a:ext cx="4237673" cy="415498"/>
          </a:xfrm>
          <a:prstGeom prst="rect">
            <a:avLst/>
          </a:prstGeom>
          <a:noFill/>
        </p:spPr>
        <p:txBody>
          <a:bodyPr wrap="square" rtlCol="0">
            <a:spAutoFit/>
          </a:bodyPr>
          <a:lstStyle/>
          <a:p>
            <a:r>
              <a:rPr lang="da-DK" sz="1050">
                <a:latin typeface="Raleway" pitchFamily="2" charset="77"/>
              </a:rPr>
              <a:t>Temafarverne er præ-valgte i skabelonen og fremgår eksempelvis, når du vælger skriftfarver eller figurfarver.  </a:t>
            </a:r>
          </a:p>
        </p:txBody>
      </p:sp>
      <p:pic>
        <p:nvPicPr>
          <p:cNvPr id="6" name="Billede 5" descr="Et billede, der indeholder tekst, skærmbillede, parkeringsplads, elektronisk&#10;&#10;Automatisk genereret beskrivelse">
            <a:extLst>
              <a:ext uri="{FF2B5EF4-FFF2-40B4-BE49-F238E27FC236}">
                <a16:creationId xmlns:a16="http://schemas.microsoft.com/office/drawing/2014/main" id="{86085057-386A-0740-8C0F-78B4CEC6D25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35017" y="4901990"/>
            <a:ext cx="3519648" cy="1587709"/>
          </a:xfrm>
          <a:prstGeom prst="rect">
            <a:avLst/>
          </a:prstGeom>
          <a:ln>
            <a:solidFill>
              <a:schemeClr val="tx2"/>
            </a:solidFill>
          </a:ln>
        </p:spPr>
      </p:pic>
      <p:sp>
        <p:nvSpPr>
          <p:cNvPr id="19" name="Tekstfelt 18">
            <a:extLst>
              <a:ext uri="{FF2B5EF4-FFF2-40B4-BE49-F238E27FC236}">
                <a16:creationId xmlns:a16="http://schemas.microsoft.com/office/drawing/2014/main" id="{0D1F72DA-7A7D-1446-A2AD-49EA5AE93A1C}"/>
              </a:ext>
            </a:extLst>
          </p:cNvPr>
          <p:cNvSpPr txBox="1"/>
          <p:nvPr/>
        </p:nvSpPr>
        <p:spPr>
          <a:xfrm>
            <a:off x="5049950" y="4470146"/>
            <a:ext cx="4583721" cy="415498"/>
          </a:xfrm>
          <a:prstGeom prst="rect">
            <a:avLst/>
          </a:prstGeom>
          <a:noFill/>
        </p:spPr>
        <p:txBody>
          <a:bodyPr wrap="square" rtlCol="0">
            <a:spAutoFit/>
          </a:bodyPr>
          <a:lstStyle/>
          <a:p>
            <a:r>
              <a:rPr lang="da-DK" sz="1050" noProof="1">
                <a:latin typeface="Raleway" pitchFamily="2" charset="77"/>
              </a:rPr>
              <a:t>Hvis temafarverne eller skrifttyperne pludselig ændrer sig, gå til fanen </a:t>
            </a:r>
            <a:r>
              <a:rPr lang="da-DK" sz="1050" b="1" noProof="1">
                <a:latin typeface="Raleway" pitchFamily="2" charset="77"/>
              </a:rPr>
              <a:t>Desig</a:t>
            </a:r>
            <a:r>
              <a:rPr lang="da-DK" sz="1050" noProof="1">
                <a:latin typeface="Raleway" pitchFamily="2" charset="77"/>
              </a:rPr>
              <a:t>n og vælg temaet </a:t>
            </a:r>
            <a:r>
              <a:rPr lang="da-DK" sz="1050" b="1" noProof="1">
                <a:latin typeface="Raleway" pitchFamily="2" charset="77"/>
              </a:rPr>
              <a:t>RA Powerpoint Tema </a:t>
            </a:r>
            <a:r>
              <a:rPr lang="da-DK" sz="1050" b="0" noProof="1">
                <a:latin typeface="Raleway" pitchFamily="2" charset="77"/>
              </a:rPr>
              <a:t>i dropdown-menuen</a:t>
            </a:r>
            <a:r>
              <a:rPr lang="da-DK" sz="1050" b="1" noProof="1">
                <a:latin typeface="Raleway" pitchFamily="2" charset="77"/>
              </a:rPr>
              <a:t> </a:t>
            </a:r>
          </a:p>
        </p:txBody>
      </p:sp>
      <p:sp>
        <p:nvSpPr>
          <p:cNvPr id="20" name="Ellipse 19">
            <a:extLst>
              <a:ext uri="{FF2B5EF4-FFF2-40B4-BE49-F238E27FC236}">
                <a16:creationId xmlns:a16="http://schemas.microsoft.com/office/drawing/2014/main" id="{8DC68038-11A2-E74F-B1A4-A8949F69D404}"/>
              </a:ext>
            </a:extLst>
          </p:cNvPr>
          <p:cNvSpPr/>
          <p:nvPr/>
        </p:nvSpPr>
        <p:spPr>
          <a:xfrm>
            <a:off x="2767112" y="5396744"/>
            <a:ext cx="1041109" cy="705606"/>
          </a:xfrm>
          <a:custGeom>
            <a:avLst/>
            <a:gdLst>
              <a:gd name="connsiteX0" fmla="*/ 0 w 1041109"/>
              <a:gd name="connsiteY0" fmla="*/ 352803 h 705606"/>
              <a:gd name="connsiteX1" fmla="*/ 520555 w 1041109"/>
              <a:gd name="connsiteY1" fmla="*/ 0 h 705606"/>
              <a:gd name="connsiteX2" fmla="*/ 1041110 w 1041109"/>
              <a:gd name="connsiteY2" fmla="*/ 352803 h 705606"/>
              <a:gd name="connsiteX3" fmla="*/ 520555 w 1041109"/>
              <a:gd name="connsiteY3" fmla="*/ 705606 h 705606"/>
              <a:gd name="connsiteX4" fmla="*/ 0 w 1041109"/>
              <a:gd name="connsiteY4" fmla="*/ 352803 h 705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1109" h="705606" extrusionOk="0">
                <a:moveTo>
                  <a:pt x="0" y="352803"/>
                </a:moveTo>
                <a:cubicBezTo>
                  <a:pt x="-18793" y="146363"/>
                  <a:pt x="204945" y="10552"/>
                  <a:pt x="520555" y="0"/>
                </a:cubicBezTo>
                <a:cubicBezTo>
                  <a:pt x="811097" y="641"/>
                  <a:pt x="1037932" y="158056"/>
                  <a:pt x="1041110" y="352803"/>
                </a:cubicBezTo>
                <a:cubicBezTo>
                  <a:pt x="1022124" y="566192"/>
                  <a:pt x="805424" y="720123"/>
                  <a:pt x="520555" y="705606"/>
                </a:cubicBezTo>
                <a:cubicBezTo>
                  <a:pt x="209933" y="692953"/>
                  <a:pt x="18226" y="556359"/>
                  <a:pt x="0" y="352803"/>
                </a:cubicBezTo>
                <a:close/>
              </a:path>
            </a:pathLst>
          </a:custGeom>
          <a:noFill/>
          <a:ln w="28575">
            <a:solidFill>
              <a:schemeClr val="accent5"/>
            </a:solidFill>
            <a:extLst>
              <a:ext uri="{C807C97D-BFC1-408E-A445-0C87EB9F89A2}">
                <ask:lineSketchStyleProps xmlns:ask="http://schemas.microsoft.com/office/drawing/2018/sketchyshapes" sd="1219033472">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Ellipse 14">
            <a:extLst>
              <a:ext uri="{FF2B5EF4-FFF2-40B4-BE49-F238E27FC236}">
                <a16:creationId xmlns:a16="http://schemas.microsoft.com/office/drawing/2014/main" id="{B4517328-0194-8B4D-A11A-FF21DEBC296C}"/>
              </a:ext>
            </a:extLst>
          </p:cNvPr>
          <p:cNvSpPr/>
          <p:nvPr/>
        </p:nvSpPr>
        <p:spPr>
          <a:xfrm>
            <a:off x="5524500" y="5949950"/>
            <a:ext cx="1376029" cy="705606"/>
          </a:xfrm>
          <a:custGeom>
            <a:avLst/>
            <a:gdLst>
              <a:gd name="connsiteX0" fmla="*/ 0 w 1376029"/>
              <a:gd name="connsiteY0" fmla="*/ 352803 h 705606"/>
              <a:gd name="connsiteX1" fmla="*/ 688015 w 1376029"/>
              <a:gd name="connsiteY1" fmla="*/ 0 h 705606"/>
              <a:gd name="connsiteX2" fmla="*/ 1376030 w 1376029"/>
              <a:gd name="connsiteY2" fmla="*/ 352803 h 705606"/>
              <a:gd name="connsiteX3" fmla="*/ 688015 w 1376029"/>
              <a:gd name="connsiteY3" fmla="*/ 705606 h 705606"/>
              <a:gd name="connsiteX4" fmla="*/ 0 w 1376029"/>
              <a:gd name="connsiteY4" fmla="*/ 352803 h 705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6029" h="705606" extrusionOk="0">
                <a:moveTo>
                  <a:pt x="0" y="352803"/>
                </a:moveTo>
                <a:cubicBezTo>
                  <a:pt x="-23911" y="143206"/>
                  <a:pt x="280211" y="10443"/>
                  <a:pt x="688015" y="0"/>
                </a:cubicBezTo>
                <a:cubicBezTo>
                  <a:pt x="1071042" y="641"/>
                  <a:pt x="1372852" y="158056"/>
                  <a:pt x="1376030" y="352803"/>
                </a:cubicBezTo>
                <a:cubicBezTo>
                  <a:pt x="1332326" y="590331"/>
                  <a:pt x="1057172" y="765426"/>
                  <a:pt x="688015" y="705606"/>
                </a:cubicBezTo>
                <a:cubicBezTo>
                  <a:pt x="284908" y="692953"/>
                  <a:pt x="18226" y="556359"/>
                  <a:pt x="0" y="352803"/>
                </a:cubicBezTo>
                <a:close/>
              </a:path>
            </a:pathLst>
          </a:custGeom>
          <a:noFill/>
          <a:ln w="28575">
            <a:solidFill>
              <a:schemeClr val="accent5"/>
            </a:solidFill>
            <a:extLst>
              <a:ext uri="{C807C97D-BFC1-408E-A445-0C87EB9F89A2}">
                <ask:lineSketchStyleProps xmlns:ask="http://schemas.microsoft.com/office/drawing/2018/sketchyshapes" sd="1219033472">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140287491"/>
      </p:ext>
    </p:extLst>
  </p:cSld>
  <p:clrMapOvr>
    <a:masterClrMapping/>
  </p:clrMapOvr>
  <p:transition spd="med">
    <p:push dir="u"/>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guide - font">
    <p:spTree>
      <p:nvGrpSpPr>
        <p:cNvPr id="1" name=""/>
        <p:cNvGrpSpPr/>
        <p:nvPr/>
      </p:nvGrpSpPr>
      <p:grpSpPr>
        <a:xfrm>
          <a:off x="0" y="0"/>
          <a:ext cx="0" cy="0"/>
          <a:chOff x="0" y="0"/>
          <a:chExt cx="0" cy="0"/>
        </a:xfrm>
      </p:grpSpPr>
      <p:sp>
        <p:nvSpPr>
          <p:cNvPr id="6" name="Tekstfelt 5">
            <a:extLst>
              <a:ext uri="{FF2B5EF4-FFF2-40B4-BE49-F238E27FC236}">
                <a16:creationId xmlns:a16="http://schemas.microsoft.com/office/drawing/2014/main" id="{B35E314F-9912-3744-8694-84943EBF1103}"/>
              </a:ext>
            </a:extLst>
          </p:cNvPr>
          <p:cNvSpPr txBox="1"/>
          <p:nvPr/>
        </p:nvSpPr>
        <p:spPr>
          <a:xfrm>
            <a:off x="8148638" y="1736725"/>
            <a:ext cx="3569970" cy="2246769"/>
          </a:xfrm>
          <a:prstGeom prst="rect">
            <a:avLst/>
          </a:prstGeom>
          <a:solidFill>
            <a:schemeClr val="bg2">
              <a:lumMod val="85000"/>
              <a:alpha val="13057"/>
            </a:schemeClr>
          </a:solidFill>
          <a:ln>
            <a:noFill/>
          </a:ln>
        </p:spPr>
        <p:txBody>
          <a:bodyPr wrap="square" lIns="28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b="0" i="0" noProof="0">
                <a:solidFill>
                  <a:srgbClr val="5A5A5A"/>
                </a:solidFill>
                <a:latin typeface="+mn-lt"/>
              </a:rPr>
              <a:t>Når du vil </a:t>
            </a:r>
            <a:r>
              <a:rPr lang="da-DK" sz="2000" b="1" i="0" kern="1200" noProof="0">
                <a:solidFill>
                  <a:schemeClr val="accent2"/>
                </a:solidFill>
                <a:latin typeface="+mn-lt"/>
                <a:ea typeface="+mn-ea"/>
                <a:cs typeface="+mn-cs"/>
              </a:rPr>
              <a:t>fremhæve</a:t>
            </a:r>
            <a:r>
              <a:rPr lang="da-DK" sz="2000" b="0" i="0" noProof="0">
                <a:solidFill>
                  <a:srgbClr val="5A5A5A"/>
                </a:solidFill>
                <a:latin typeface="+mn-lt"/>
              </a:rPr>
              <a:t> udsagn og detaljer, kan du</a:t>
            </a:r>
            <a:r>
              <a:rPr lang="da-DK" sz="4000" b="0" i="0" noProof="0">
                <a:solidFill>
                  <a:srgbClr val="5A5A5A"/>
                </a:solidFill>
                <a:latin typeface="+mn-lt"/>
              </a:rPr>
              <a:t> </a:t>
            </a:r>
            <a:r>
              <a:rPr lang="da-DK" sz="4000" b="1" i="0" kern="1200" noProof="0">
                <a:solidFill>
                  <a:schemeClr val="accent2"/>
                </a:solidFill>
                <a:latin typeface="+mn-lt"/>
                <a:ea typeface="+mn-ea"/>
                <a:cs typeface="+mn-cs"/>
              </a:rPr>
              <a:t>forstørre</a:t>
            </a:r>
            <a:r>
              <a:rPr lang="da-DK" sz="4000" b="0" i="0" kern="1200" noProof="0">
                <a:solidFill>
                  <a:srgbClr val="5A5A5A"/>
                </a:solidFill>
                <a:latin typeface="+mn-lt"/>
                <a:ea typeface="+mn-ea"/>
                <a:cs typeface="+mn-cs"/>
              </a:rPr>
              <a:t> </a:t>
            </a:r>
            <a:r>
              <a:rPr lang="da-DK" sz="2000" b="0" i="0" kern="1200" noProof="0">
                <a:solidFill>
                  <a:srgbClr val="5A5A5A"/>
                </a:solidFill>
                <a:latin typeface="+mn-lt"/>
                <a:ea typeface="+mn-ea"/>
                <a:cs typeface="+mn-cs"/>
              </a:rPr>
              <a:t>teksten yderligere og lege med </a:t>
            </a:r>
            <a:r>
              <a:rPr lang="da-DK" sz="2000" b="1" i="0" kern="1200" noProof="0">
                <a:solidFill>
                  <a:srgbClr val="5A5A5A"/>
                </a:solidFill>
                <a:latin typeface="+mn-lt"/>
                <a:ea typeface="+mn-ea"/>
                <a:cs typeface="+mn-cs"/>
              </a:rPr>
              <a:t>skrifttyper</a:t>
            </a:r>
            <a:r>
              <a:rPr lang="da-DK" sz="2000" b="0" i="0" kern="1200" noProof="0">
                <a:solidFill>
                  <a:srgbClr val="5A5A5A"/>
                </a:solidFill>
                <a:latin typeface="+mn-lt"/>
                <a:ea typeface="+mn-ea"/>
                <a:cs typeface="+mn-cs"/>
              </a:rPr>
              <a:t> og </a:t>
            </a:r>
            <a:r>
              <a:rPr lang="da-DK" sz="2000" b="1" i="0" kern="1200" noProof="0">
                <a:solidFill>
                  <a:schemeClr val="accent5"/>
                </a:solidFill>
                <a:latin typeface="+mn-lt"/>
                <a:ea typeface="+mn-ea"/>
                <a:cs typeface="+mn-cs"/>
              </a:rPr>
              <a:t>farver fra skalaen</a:t>
            </a:r>
          </a:p>
        </p:txBody>
      </p:sp>
      <p:sp>
        <p:nvSpPr>
          <p:cNvPr id="7" name="Tekstfelt 6">
            <a:extLst>
              <a:ext uri="{FF2B5EF4-FFF2-40B4-BE49-F238E27FC236}">
                <a16:creationId xmlns:a16="http://schemas.microsoft.com/office/drawing/2014/main" id="{DCD12ADB-C967-D447-8E97-E1D3420BA45D}"/>
              </a:ext>
            </a:extLst>
          </p:cNvPr>
          <p:cNvSpPr txBox="1"/>
          <p:nvPr/>
        </p:nvSpPr>
        <p:spPr>
          <a:xfrm>
            <a:off x="731838" y="4628715"/>
            <a:ext cx="3049814" cy="816410"/>
          </a:xfrm>
          <a:prstGeom prst="rect">
            <a:avLst/>
          </a:prstGeom>
          <a:solidFill>
            <a:schemeClr val="accent3"/>
          </a:solidFill>
          <a:ln>
            <a:noFill/>
          </a:ln>
        </p:spPr>
        <p:txBody>
          <a:bodyPr wrap="square" lIns="144000" tIns="108000" bIns="144000" rtlCol="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da-DK" sz="1300" b="0" i="0" noProof="0">
                <a:solidFill>
                  <a:schemeClr val="bg1"/>
                </a:solidFill>
                <a:latin typeface="+mn-lt"/>
              </a:rPr>
              <a:t>TIP: Fremhæv gerne ord og sætninger med </a:t>
            </a:r>
            <a:r>
              <a:rPr lang="da-DK" sz="1300" b="1" i="0" kern="1200" noProof="0">
                <a:solidFill>
                  <a:schemeClr val="accent1"/>
                </a:solidFill>
                <a:latin typeface="+mn-lt"/>
                <a:ea typeface="+mn-ea"/>
                <a:cs typeface="+mn-cs"/>
              </a:rPr>
              <a:t>farver </a:t>
            </a:r>
            <a:r>
              <a:rPr lang="da-DK" sz="1300" b="0" i="0" kern="1200" noProof="0">
                <a:solidFill>
                  <a:schemeClr val="bg1"/>
                </a:solidFill>
                <a:latin typeface="+mn-lt"/>
                <a:ea typeface="+mn-ea"/>
                <a:cs typeface="+mn-cs"/>
              </a:rPr>
              <a:t>og </a:t>
            </a:r>
            <a:r>
              <a:rPr lang="da-DK" sz="1300" b="1" i="0" kern="1200" noProof="0">
                <a:solidFill>
                  <a:schemeClr val="bg1"/>
                </a:solidFill>
                <a:latin typeface="+mn-lt"/>
                <a:ea typeface="+mn-ea"/>
                <a:cs typeface="+mn-cs"/>
              </a:rPr>
              <a:t>fed.</a:t>
            </a:r>
          </a:p>
        </p:txBody>
      </p:sp>
      <p:sp>
        <p:nvSpPr>
          <p:cNvPr id="9" name="Tekstfelt 8">
            <a:extLst>
              <a:ext uri="{FF2B5EF4-FFF2-40B4-BE49-F238E27FC236}">
                <a16:creationId xmlns:a16="http://schemas.microsoft.com/office/drawing/2014/main" id="{1C8CDD08-1AF4-994B-8C2A-87F9DDE3FF54}"/>
              </a:ext>
            </a:extLst>
          </p:cNvPr>
          <p:cNvSpPr txBox="1"/>
          <p:nvPr/>
        </p:nvSpPr>
        <p:spPr>
          <a:xfrm>
            <a:off x="5040902" y="5474037"/>
            <a:ext cx="6716840" cy="1015663"/>
          </a:xfrm>
          <a:prstGeom prst="rect">
            <a:avLst/>
          </a:prstGeom>
          <a:noFill/>
        </p:spPr>
        <p:txBody>
          <a:bodyPr wrap="square" rtlCol="0">
            <a:spAutoFit/>
          </a:bodyPr>
          <a:lstStyle/>
          <a:p>
            <a:pPr algn="r"/>
            <a:r>
              <a:rPr lang="da-DK" sz="3000" b="0" i="0" noProof="1">
                <a:solidFill>
                  <a:srgbClr val="5A5A5A"/>
                </a:solidFill>
                <a:latin typeface="+mn-lt"/>
              </a:rPr>
              <a:t>Sekundære overskrifter i </a:t>
            </a:r>
          </a:p>
          <a:p>
            <a:pPr algn="r"/>
            <a:r>
              <a:rPr lang="da-DK" sz="3000" b="0" i="0" noProof="1">
                <a:solidFill>
                  <a:srgbClr val="5A5A5A"/>
                </a:solidFill>
                <a:latin typeface="+mn-lt"/>
              </a:rPr>
              <a:t>‘</a:t>
            </a:r>
            <a:r>
              <a:rPr lang="da-DK" sz="3000" b="0" i="0" kern="1200" noProof="1">
                <a:solidFill>
                  <a:srgbClr val="5A5A5A"/>
                </a:solidFill>
                <a:latin typeface="+mn-lt"/>
                <a:ea typeface="+mn-ea"/>
                <a:cs typeface="+mn-cs"/>
              </a:rPr>
              <a:t>Century Gothic</a:t>
            </a:r>
            <a:r>
              <a:rPr lang="da-DK" sz="3000" b="0" i="0" noProof="1">
                <a:solidFill>
                  <a:srgbClr val="5A5A5A"/>
                </a:solidFill>
                <a:latin typeface="+mn-lt"/>
              </a:rPr>
              <a:t>’ str. 30</a:t>
            </a:r>
          </a:p>
        </p:txBody>
      </p:sp>
      <p:sp>
        <p:nvSpPr>
          <p:cNvPr id="13" name="Tekstfelt 12">
            <a:extLst>
              <a:ext uri="{FF2B5EF4-FFF2-40B4-BE49-F238E27FC236}">
                <a16:creationId xmlns:a16="http://schemas.microsoft.com/office/drawing/2014/main" id="{8669F74A-09FD-924E-980B-B028AAC9B25E}"/>
              </a:ext>
            </a:extLst>
          </p:cNvPr>
          <p:cNvSpPr txBox="1"/>
          <p:nvPr/>
        </p:nvSpPr>
        <p:spPr>
          <a:xfrm>
            <a:off x="731838" y="494771"/>
            <a:ext cx="7141699" cy="1144929"/>
          </a:xfrm>
          <a:prstGeom prst="rect">
            <a:avLst/>
          </a:prstGeom>
          <a:noFill/>
        </p:spPr>
        <p:txBody>
          <a:bodyPr wrap="none" rtlCol="0">
            <a:spAutoFit/>
          </a:bodyPr>
          <a:lstStyle/>
          <a:p>
            <a:pPr algn="l" defTabSz="914400" rtl="0" eaLnBrk="1" latinLnBrk="0" hangingPunct="1">
              <a:lnSpc>
                <a:spcPct val="90000"/>
              </a:lnSpc>
              <a:spcBef>
                <a:spcPct val="0"/>
              </a:spcBef>
              <a:buNone/>
            </a:pPr>
            <a:r>
              <a:rPr lang="da-DK" sz="3800" b="0" i="0" kern="1200" noProof="0">
                <a:solidFill>
                  <a:srgbClr val="5A5A5A"/>
                </a:solidFill>
                <a:latin typeface="+mn-lt"/>
                <a:ea typeface="+mj-ea"/>
                <a:cs typeface="+mj-cs"/>
              </a:rPr>
              <a:t>Overskrifter i ‘Century </a:t>
            </a:r>
            <a:r>
              <a:rPr lang="da-DK" sz="3800" b="0" i="0" kern="1200" noProof="1">
                <a:solidFill>
                  <a:srgbClr val="5A5A5A"/>
                </a:solidFill>
                <a:latin typeface="+mn-lt"/>
                <a:ea typeface="+mj-ea"/>
                <a:cs typeface="+mj-cs"/>
              </a:rPr>
              <a:t>Gothic</a:t>
            </a:r>
            <a:r>
              <a:rPr lang="da-DK" sz="3800" b="0" i="0" kern="1200" noProof="0">
                <a:solidFill>
                  <a:srgbClr val="5A5A5A"/>
                </a:solidFill>
                <a:latin typeface="+mn-lt"/>
                <a:ea typeface="+mj-ea"/>
                <a:cs typeface="+mj-cs"/>
              </a:rPr>
              <a:t>’</a:t>
            </a:r>
            <a:br>
              <a:rPr lang="da-DK" sz="3800" b="0" i="0" kern="1200" noProof="0">
                <a:solidFill>
                  <a:srgbClr val="5A5A5A"/>
                </a:solidFill>
                <a:latin typeface="+mn-lt"/>
                <a:ea typeface="+mj-ea"/>
                <a:cs typeface="+mj-cs"/>
              </a:rPr>
            </a:br>
            <a:r>
              <a:rPr lang="da-DK" sz="3800" b="0" i="0" kern="1200" noProof="0">
                <a:solidFill>
                  <a:srgbClr val="5A5A5A"/>
                </a:solidFill>
                <a:latin typeface="+mn-lt"/>
                <a:ea typeface="+mj-ea"/>
                <a:cs typeface="+mj-cs"/>
              </a:rPr>
              <a:t>str. 38</a:t>
            </a:r>
          </a:p>
        </p:txBody>
      </p:sp>
      <p:sp>
        <p:nvSpPr>
          <p:cNvPr id="15" name="Tekstfelt 14">
            <a:extLst>
              <a:ext uri="{FF2B5EF4-FFF2-40B4-BE49-F238E27FC236}">
                <a16:creationId xmlns:a16="http://schemas.microsoft.com/office/drawing/2014/main" id="{996862E7-4BDD-764C-90B5-E68D0C80C39A}"/>
              </a:ext>
            </a:extLst>
          </p:cNvPr>
          <p:cNvSpPr txBox="1"/>
          <p:nvPr/>
        </p:nvSpPr>
        <p:spPr>
          <a:xfrm>
            <a:off x="4171950" y="1736725"/>
            <a:ext cx="3689350" cy="2246769"/>
          </a:xfrm>
          <a:prstGeom prst="rect">
            <a:avLst/>
          </a:prstGeom>
          <a:solidFill>
            <a:schemeClr val="bg2">
              <a:lumMod val="85000"/>
              <a:alpha val="13057"/>
            </a:schemeClr>
          </a:solidFill>
          <a:ln>
            <a:noFill/>
          </a:ln>
        </p:spPr>
        <p:txBody>
          <a:bodyPr wrap="square" lIns="251999" rtlCol="0">
            <a:spAutoFit/>
          </a:bodyPr>
          <a:lstStyle/>
          <a:p>
            <a:pPr>
              <a:lnSpc>
                <a:spcPct val="150000"/>
              </a:lnSpc>
            </a:pPr>
            <a:r>
              <a:rPr lang="da-DK" sz="1800" b="0" i="0" noProof="0">
                <a:solidFill>
                  <a:srgbClr val="5A5A5A"/>
                </a:solidFill>
                <a:latin typeface="+mn-lt"/>
              </a:rPr>
              <a:t>Når du skriver </a:t>
            </a:r>
            <a:r>
              <a:rPr lang="da-DK" sz="1800" b="1" i="0" noProof="0">
                <a:solidFill>
                  <a:srgbClr val="5A5A5A"/>
                </a:solidFill>
                <a:latin typeface="+mn-lt"/>
              </a:rPr>
              <a:t>punkter</a:t>
            </a:r>
            <a:r>
              <a:rPr lang="da-DK" sz="1800" b="0" i="0" noProof="0">
                <a:solidFill>
                  <a:srgbClr val="5A5A5A"/>
                </a:solidFill>
                <a:latin typeface="+mn-lt"/>
              </a:rPr>
              <a:t>:</a:t>
            </a:r>
          </a:p>
          <a:p>
            <a:pPr marL="285750" indent="-285750">
              <a:lnSpc>
                <a:spcPct val="150000"/>
              </a:lnSpc>
              <a:buFont typeface="Arial" panose="020B0604020202020204" pitchFamily="34" charset="0"/>
              <a:buChar char="•"/>
            </a:pPr>
            <a:r>
              <a:rPr lang="da-DK" sz="1800" b="0" i="0" noProof="0">
                <a:solidFill>
                  <a:srgbClr val="5A5A5A"/>
                </a:solidFill>
                <a:latin typeface="+mn-lt"/>
              </a:rPr>
              <a:t>Kan du gøre teksten større </a:t>
            </a:r>
          </a:p>
          <a:p>
            <a:pPr marL="285750" indent="-285750">
              <a:lnSpc>
                <a:spcPct val="150000"/>
              </a:lnSpc>
              <a:buFont typeface="Arial" panose="020B0604020202020204" pitchFamily="34" charset="0"/>
              <a:buChar char="•"/>
            </a:pPr>
            <a:r>
              <a:rPr lang="da-DK" sz="1800" b="0" i="0" noProof="0">
                <a:solidFill>
                  <a:srgbClr val="5A5A5A"/>
                </a:solidFill>
                <a:latin typeface="+mn-lt"/>
              </a:rPr>
              <a:t>Brug eksempelvis str. 18, </a:t>
            </a:r>
            <a:r>
              <a:rPr lang="da-DK" sz="2000" b="0" i="0" noProof="0">
                <a:solidFill>
                  <a:srgbClr val="5A5A5A"/>
                </a:solidFill>
                <a:latin typeface="+mn-lt"/>
              </a:rPr>
              <a:t>20</a:t>
            </a:r>
            <a:r>
              <a:rPr lang="da-DK" sz="1800" b="0" i="0" noProof="0">
                <a:solidFill>
                  <a:srgbClr val="5A5A5A"/>
                </a:solidFill>
                <a:latin typeface="+mn-lt"/>
              </a:rPr>
              <a:t> eller </a:t>
            </a:r>
            <a:r>
              <a:rPr lang="da-DK" sz="2400" b="0" i="0" noProof="0">
                <a:solidFill>
                  <a:srgbClr val="5A5A5A"/>
                </a:solidFill>
                <a:latin typeface="+mn-lt"/>
              </a:rPr>
              <a:t>24</a:t>
            </a:r>
            <a:r>
              <a:rPr lang="da-DK" sz="1800" b="0" i="0" noProof="0">
                <a:solidFill>
                  <a:srgbClr val="5A5A5A"/>
                </a:solidFill>
                <a:latin typeface="+mn-lt"/>
              </a:rPr>
              <a:t> </a:t>
            </a:r>
            <a:endParaRPr lang="da-DK" b="0" i="0" noProof="0">
              <a:latin typeface="+mn-lt"/>
            </a:endParaRPr>
          </a:p>
          <a:p>
            <a:endParaRPr lang="da-DK" sz="2000" b="0" i="0" noProof="0">
              <a:latin typeface="+mn-lt"/>
            </a:endParaRPr>
          </a:p>
        </p:txBody>
      </p:sp>
      <p:sp>
        <p:nvSpPr>
          <p:cNvPr id="2" name="Tekstfelt 1">
            <a:extLst>
              <a:ext uri="{FF2B5EF4-FFF2-40B4-BE49-F238E27FC236}">
                <a16:creationId xmlns:a16="http://schemas.microsoft.com/office/drawing/2014/main" id="{B6DBFD5F-8D75-BF49-8524-7CFC16B66EE2}"/>
              </a:ext>
            </a:extLst>
          </p:cNvPr>
          <p:cNvSpPr txBox="1"/>
          <p:nvPr/>
        </p:nvSpPr>
        <p:spPr>
          <a:xfrm>
            <a:off x="731838" y="1736725"/>
            <a:ext cx="3049814" cy="2239074"/>
          </a:xfrm>
          <a:prstGeom prst="rect">
            <a:avLst/>
          </a:prstGeom>
          <a:solidFill>
            <a:schemeClr val="bg2">
              <a:lumMod val="85000"/>
              <a:alpha val="13057"/>
            </a:schemeClr>
          </a:solidFill>
          <a:ln>
            <a:noFill/>
          </a:ln>
        </p:spPr>
        <p:txBody>
          <a:bodyPr wrap="square" lIns="18000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da-DK" sz="1300" b="0" i="0" kern="1200" noProof="1">
                <a:solidFill>
                  <a:srgbClr val="5A5A5A"/>
                </a:solidFill>
                <a:latin typeface="Century Gothic" panose="020B0502020202020204" pitchFamily="34" charset="0"/>
                <a:ea typeface="+mn-ea"/>
                <a:cs typeface="+mn-cs"/>
              </a:rPr>
              <a:t>Century Gothic (normal) str. 13</a:t>
            </a:r>
          </a:p>
          <a:p>
            <a:pPr marL="0" marR="0" lvl="0" indent="0" algn="l" defTabSz="914400" rtl="0" eaLnBrk="1" fontAlgn="auto" latinLnBrk="0" hangingPunct="1">
              <a:lnSpc>
                <a:spcPct val="150000"/>
              </a:lnSpc>
              <a:spcBef>
                <a:spcPts val="0"/>
              </a:spcBef>
              <a:spcAft>
                <a:spcPts val="0"/>
              </a:spcAft>
              <a:buClrTx/>
              <a:buSzTx/>
              <a:buFontTx/>
              <a:buNone/>
              <a:tabLst/>
              <a:defRPr/>
            </a:pPr>
            <a:r>
              <a:rPr lang="da-DK" sz="1300" b="0" i="0" kern="1200" noProof="1">
                <a:solidFill>
                  <a:srgbClr val="5A5A5A"/>
                </a:solidFill>
                <a:latin typeface="+mn-lt"/>
                <a:ea typeface="+mn-ea"/>
                <a:cs typeface="+mn-cs"/>
              </a:rPr>
              <a:t>Aa Bb Cc Ee Ff Gg Hh Ii Jj Kk Ll</a:t>
            </a:r>
          </a:p>
          <a:p>
            <a:pPr marL="0" marR="0" lvl="0" indent="0" algn="l" defTabSz="914400" rtl="0" eaLnBrk="1" fontAlgn="auto" latinLnBrk="0" hangingPunct="1">
              <a:lnSpc>
                <a:spcPct val="150000"/>
              </a:lnSpc>
              <a:spcBef>
                <a:spcPts val="0"/>
              </a:spcBef>
              <a:spcAft>
                <a:spcPts val="0"/>
              </a:spcAft>
              <a:buClrTx/>
              <a:buSzTx/>
              <a:buFontTx/>
              <a:buNone/>
              <a:tabLst/>
              <a:defRPr/>
            </a:pPr>
            <a:endParaRPr lang="da-DK" sz="1300" b="1" i="0" kern="1200" noProof="1">
              <a:solidFill>
                <a:srgbClr val="5A5A5A"/>
              </a:solidFill>
              <a:latin typeface="+mn-lt"/>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da-DK" sz="1300" b="1" i="0" kern="1200" noProof="1">
                <a:solidFill>
                  <a:srgbClr val="5A5A5A"/>
                </a:solidFill>
                <a:latin typeface="+mn-lt"/>
                <a:ea typeface="+mn-ea"/>
                <a:cs typeface="+mn-cs"/>
              </a:rPr>
              <a:t>Century Gothic (Fed) </a:t>
            </a:r>
          </a:p>
          <a:p>
            <a:pPr marL="0" marR="0" lvl="0" indent="0" algn="l" defTabSz="914400" rtl="0" eaLnBrk="1" fontAlgn="auto" latinLnBrk="0" hangingPunct="1">
              <a:lnSpc>
                <a:spcPct val="150000"/>
              </a:lnSpc>
              <a:spcBef>
                <a:spcPts val="0"/>
              </a:spcBef>
              <a:spcAft>
                <a:spcPts val="0"/>
              </a:spcAft>
              <a:buClrTx/>
              <a:buSzTx/>
              <a:buFontTx/>
              <a:buNone/>
              <a:tabLst/>
              <a:defRPr/>
            </a:pPr>
            <a:r>
              <a:rPr lang="da-DK" sz="1300" b="1" i="0" kern="1200" noProof="1">
                <a:solidFill>
                  <a:srgbClr val="5A5A5A"/>
                </a:solidFill>
                <a:latin typeface="+mn-lt"/>
                <a:ea typeface="+mn-ea"/>
                <a:cs typeface="+mn-cs"/>
              </a:rPr>
              <a:t>Aa Bb Cc Ee Ff Gg Hh Ii Jj Kk Ll</a:t>
            </a:r>
          </a:p>
          <a:p>
            <a:endParaRPr lang="da-DK" sz="500" noProof="1"/>
          </a:p>
          <a:p>
            <a:endParaRPr lang="da-DK" sz="1100" noProof="1"/>
          </a:p>
          <a:p>
            <a:endParaRPr lang="da-DK" sz="1400" noProof="1"/>
          </a:p>
          <a:p>
            <a:endParaRPr lang="da-DK" sz="1200" noProof="1"/>
          </a:p>
        </p:txBody>
      </p:sp>
    </p:spTree>
    <p:extLst>
      <p:ext uri="{BB962C8B-B14F-4D97-AF65-F5344CB8AC3E}">
        <p14:creationId xmlns:p14="http://schemas.microsoft.com/office/powerpoint/2010/main" val="1329910588"/>
      </p:ext>
    </p:extLst>
  </p:cSld>
  <p:clrMapOvr>
    <a:masterClrMapping/>
  </p:clrMapOvr>
  <p:transition spd="med">
    <p:push dir="u"/>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1_guide - billeder">
    <p:spTree>
      <p:nvGrpSpPr>
        <p:cNvPr id="1" name=""/>
        <p:cNvGrpSpPr/>
        <p:nvPr/>
      </p:nvGrpSpPr>
      <p:grpSpPr>
        <a:xfrm>
          <a:off x="0" y="0"/>
          <a:ext cx="0" cy="0"/>
          <a:chOff x="0" y="0"/>
          <a:chExt cx="0" cy="0"/>
        </a:xfrm>
      </p:grpSpPr>
      <p:sp>
        <p:nvSpPr>
          <p:cNvPr id="26" name="Rektangel 25">
            <a:extLst>
              <a:ext uri="{FF2B5EF4-FFF2-40B4-BE49-F238E27FC236}">
                <a16:creationId xmlns:a16="http://schemas.microsoft.com/office/drawing/2014/main" id="{F6CF2A1F-70C7-E340-A4D9-C858BA0C70AC}"/>
              </a:ext>
            </a:extLst>
          </p:cNvPr>
          <p:cNvSpPr/>
          <p:nvPr/>
        </p:nvSpPr>
        <p:spPr>
          <a:xfrm>
            <a:off x="0" y="0"/>
            <a:ext cx="12192000" cy="2888651"/>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Tekstfelt 16">
            <a:extLst>
              <a:ext uri="{FF2B5EF4-FFF2-40B4-BE49-F238E27FC236}">
                <a16:creationId xmlns:a16="http://schemas.microsoft.com/office/drawing/2014/main" id="{14D37813-F25C-F444-9841-44AAB7A31FF5}"/>
              </a:ext>
            </a:extLst>
          </p:cNvPr>
          <p:cNvSpPr txBox="1"/>
          <p:nvPr/>
        </p:nvSpPr>
        <p:spPr>
          <a:xfrm>
            <a:off x="862515" y="2567192"/>
            <a:ext cx="4184094" cy="253916"/>
          </a:xfrm>
          <a:prstGeom prst="rect">
            <a:avLst/>
          </a:prstGeom>
          <a:noFill/>
          <a:ln>
            <a:noFill/>
          </a:ln>
        </p:spPr>
        <p:txBody>
          <a:bodyPr wrap="square" rtlCol="0" anchor="b" anchorCtr="0">
            <a:spAutoFit/>
          </a:bodyPr>
          <a:lstStyle/>
          <a:p>
            <a:r>
              <a:rPr lang="da-DK" sz="1050" b="0" i="0">
                <a:latin typeface="Raleway" pitchFamily="2" charset="77"/>
              </a:rPr>
              <a:t>Gå til fanen </a:t>
            </a:r>
            <a:r>
              <a:rPr lang="da-DK" sz="1050" b="1" i="0">
                <a:latin typeface="Raleway" pitchFamily="2" charset="77"/>
              </a:rPr>
              <a:t>Design </a:t>
            </a:r>
            <a:r>
              <a:rPr lang="da-DK" sz="1050" b="0" i="0">
                <a:latin typeface="Raleway" pitchFamily="2" charset="77"/>
              </a:rPr>
              <a:t>og vælg </a:t>
            </a:r>
            <a:r>
              <a:rPr lang="da-DK" sz="1050" b="1" i="0">
                <a:latin typeface="Raleway" pitchFamily="2" charset="77"/>
              </a:rPr>
              <a:t>Formatér baggrund</a:t>
            </a:r>
            <a:endParaRPr lang="da-DK" sz="1050" b="0" i="0">
              <a:latin typeface="Raleway" pitchFamily="2" charset="77"/>
            </a:endParaRPr>
          </a:p>
        </p:txBody>
      </p:sp>
      <p:sp>
        <p:nvSpPr>
          <p:cNvPr id="18" name="Tekstfelt 17">
            <a:extLst>
              <a:ext uri="{FF2B5EF4-FFF2-40B4-BE49-F238E27FC236}">
                <a16:creationId xmlns:a16="http://schemas.microsoft.com/office/drawing/2014/main" id="{A1BDE66D-5A31-FC4A-BEA9-44988E6309C2}"/>
              </a:ext>
            </a:extLst>
          </p:cNvPr>
          <p:cNvSpPr txBox="1"/>
          <p:nvPr/>
        </p:nvSpPr>
        <p:spPr>
          <a:xfrm>
            <a:off x="723902" y="462998"/>
            <a:ext cx="9029698" cy="677108"/>
          </a:xfrm>
          <a:prstGeom prst="rect">
            <a:avLst/>
          </a:prstGeom>
          <a:noFill/>
        </p:spPr>
        <p:txBody>
          <a:bodyPr wrap="square" rtlCol="0">
            <a:spAutoFit/>
          </a:bodyPr>
          <a:lstStyle/>
          <a:p>
            <a:r>
              <a:rPr lang="da-DK" sz="3800"/>
              <a:t>Vælg selv farve eller billede</a:t>
            </a:r>
          </a:p>
        </p:txBody>
      </p:sp>
      <p:sp>
        <p:nvSpPr>
          <p:cNvPr id="19" name="Tekstfelt 18">
            <a:extLst>
              <a:ext uri="{FF2B5EF4-FFF2-40B4-BE49-F238E27FC236}">
                <a16:creationId xmlns:a16="http://schemas.microsoft.com/office/drawing/2014/main" id="{FC303AC8-017B-CA43-916E-4A471BB1E9E9}"/>
              </a:ext>
            </a:extLst>
          </p:cNvPr>
          <p:cNvSpPr txBox="1"/>
          <p:nvPr/>
        </p:nvSpPr>
        <p:spPr>
          <a:xfrm>
            <a:off x="8344783" y="2467530"/>
            <a:ext cx="2428477" cy="415498"/>
          </a:xfrm>
          <a:prstGeom prst="rect">
            <a:avLst/>
          </a:prstGeom>
          <a:noFill/>
          <a:ln>
            <a:noFill/>
          </a:ln>
        </p:spPr>
        <p:txBody>
          <a:bodyPr wrap="square" rtlCol="0" anchor="b" anchorCtr="0">
            <a:spAutoFit/>
          </a:bodyPr>
          <a:lstStyle/>
          <a:p>
            <a:r>
              <a:rPr lang="da-DK" sz="1050" b="1" i="0">
                <a:latin typeface="Raleway" pitchFamily="2" charset="77"/>
              </a:rPr>
              <a:t>FARVELÆG: </a:t>
            </a:r>
            <a:r>
              <a:rPr lang="da-DK" sz="1050" b="0" i="0">
                <a:latin typeface="Raleway" pitchFamily="2" charset="77"/>
              </a:rPr>
              <a:t>Vælg </a:t>
            </a:r>
            <a:r>
              <a:rPr lang="da-DK" sz="1050" b="1" i="0">
                <a:latin typeface="Raleway" pitchFamily="2" charset="77"/>
              </a:rPr>
              <a:t>Massiv udfyldning </a:t>
            </a:r>
            <a:r>
              <a:rPr lang="da-DK" sz="1050" b="0" i="0">
                <a:latin typeface="Raleway" pitchFamily="2" charset="77"/>
              </a:rPr>
              <a:t>og vælg farve.</a:t>
            </a:r>
            <a:r>
              <a:rPr lang="da-DK" sz="1050" b="1" i="0">
                <a:latin typeface="Raleway" pitchFamily="2" charset="77"/>
              </a:rPr>
              <a:t> </a:t>
            </a:r>
          </a:p>
        </p:txBody>
      </p:sp>
      <p:pic>
        <p:nvPicPr>
          <p:cNvPr id="5" name="Billede 4">
            <a:extLst>
              <a:ext uri="{FF2B5EF4-FFF2-40B4-BE49-F238E27FC236}">
                <a16:creationId xmlns:a16="http://schemas.microsoft.com/office/drawing/2014/main" id="{BEE32A7A-332A-5D43-B327-6889130ACED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630134" y="3056665"/>
            <a:ext cx="2428477" cy="2696422"/>
          </a:xfrm>
          <a:prstGeom prst="rect">
            <a:avLst/>
          </a:prstGeom>
          <a:ln>
            <a:solidFill>
              <a:schemeClr val="tx1"/>
            </a:solidFill>
          </a:ln>
        </p:spPr>
      </p:pic>
      <p:pic>
        <p:nvPicPr>
          <p:cNvPr id="14" name="Billede 13">
            <a:extLst>
              <a:ext uri="{FF2B5EF4-FFF2-40B4-BE49-F238E27FC236}">
                <a16:creationId xmlns:a16="http://schemas.microsoft.com/office/drawing/2014/main" id="{D400E360-F13B-F240-A945-C107B525E08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344784" y="3056665"/>
            <a:ext cx="2428477" cy="2696422"/>
          </a:xfrm>
          <a:prstGeom prst="rect">
            <a:avLst/>
          </a:prstGeom>
          <a:ln>
            <a:solidFill>
              <a:schemeClr val="tx1"/>
            </a:solidFill>
          </a:ln>
        </p:spPr>
      </p:pic>
      <p:pic>
        <p:nvPicPr>
          <p:cNvPr id="9" name="Billede 8">
            <a:extLst>
              <a:ext uri="{FF2B5EF4-FFF2-40B4-BE49-F238E27FC236}">
                <a16:creationId xmlns:a16="http://schemas.microsoft.com/office/drawing/2014/main" id="{2947F701-E882-D24F-83C7-3307094D52C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62515" y="3056665"/>
            <a:ext cx="4184094" cy="2696422"/>
          </a:xfrm>
          <a:prstGeom prst="rect">
            <a:avLst/>
          </a:prstGeom>
          <a:ln>
            <a:solidFill>
              <a:schemeClr val="tx1"/>
            </a:solidFill>
          </a:ln>
        </p:spPr>
      </p:pic>
      <p:sp>
        <p:nvSpPr>
          <p:cNvPr id="22" name="Tekstfelt 21">
            <a:extLst>
              <a:ext uri="{FF2B5EF4-FFF2-40B4-BE49-F238E27FC236}">
                <a16:creationId xmlns:a16="http://schemas.microsoft.com/office/drawing/2014/main" id="{46D5DC8C-8A49-C149-9CAC-4F03A70FF2A1}"/>
              </a:ext>
            </a:extLst>
          </p:cNvPr>
          <p:cNvSpPr txBox="1"/>
          <p:nvPr/>
        </p:nvSpPr>
        <p:spPr>
          <a:xfrm>
            <a:off x="5630134" y="1982782"/>
            <a:ext cx="2428477" cy="900246"/>
          </a:xfrm>
          <a:prstGeom prst="rect">
            <a:avLst/>
          </a:prstGeom>
          <a:noFill/>
          <a:ln>
            <a:noFill/>
          </a:ln>
        </p:spPr>
        <p:txBody>
          <a:bodyPr wrap="square" rtlCol="0" anchor="b" anchorCtr="0">
            <a:spAutoFit/>
          </a:bodyPr>
          <a:lstStyle/>
          <a:p>
            <a:r>
              <a:rPr lang="da-DK" sz="1050" b="1" i="0">
                <a:latin typeface="Raleway" pitchFamily="2" charset="77"/>
              </a:rPr>
              <a:t>SKIFT BILLEDE: </a:t>
            </a:r>
            <a:r>
              <a:rPr lang="da-DK" sz="1050" b="0" i="0">
                <a:latin typeface="Raleway" pitchFamily="2" charset="77"/>
              </a:rPr>
              <a:t>Vælg </a:t>
            </a:r>
            <a:r>
              <a:rPr lang="da-DK" sz="1050" b="1" i="0">
                <a:latin typeface="Raleway" pitchFamily="2" charset="77"/>
              </a:rPr>
              <a:t>Billed- eller strukturfyld </a:t>
            </a:r>
            <a:r>
              <a:rPr lang="da-DK" sz="1050" b="0" i="0">
                <a:latin typeface="Raleway" pitchFamily="2" charset="77"/>
              </a:rPr>
              <a:t>og klik indsæt. Vær opmærksom på, om det valgte billede passer til trekantformatet, da noget af billedet skæres fra. </a:t>
            </a:r>
            <a:endParaRPr lang="da-DK" sz="1050" b="0"/>
          </a:p>
        </p:txBody>
      </p:sp>
      <p:sp>
        <p:nvSpPr>
          <p:cNvPr id="23" name="Ellipse 22">
            <a:extLst>
              <a:ext uri="{FF2B5EF4-FFF2-40B4-BE49-F238E27FC236}">
                <a16:creationId xmlns:a16="http://schemas.microsoft.com/office/drawing/2014/main" id="{42C384D4-EC49-044D-A956-D70BD40D980C}"/>
              </a:ext>
            </a:extLst>
          </p:cNvPr>
          <p:cNvSpPr/>
          <p:nvPr/>
        </p:nvSpPr>
        <p:spPr>
          <a:xfrm>
            <a:off x="3423004" y="3599880"/>
            <a:ext cx="1376029" cy="705606"/>
          </a:xfrm>
          <a:custGeom>
            <a:avLst/>
            <a:gdLst>
              <a:gd name="connsiteX0" fmla="*/ 0 w 1376029"/>
              <a:gd name="connsiteY0" fmla="*/ 352803 h 705606"/>
              <a:gd name="connsiteX1" fmla="*/ 688015 w 1376029"/>
              <a:gd name="connsiteY1" fmla="*/ 0 h 705606"/>
              <a:gd name="connsiteX2" fmla="*/ 1376030 w 1376029"/>
              <a:gd name="connsiteY2" fmla="*/ 352803 h 705606"/>
              <a:gd name="connsiteX3" fmla="*/ 688015 w 1376029"/>
              <a:gd name="connsiteY3" fmla="*/ 705606 h 705606"/>
              <a:gd name="connsiteX4" fmla="*/ 0 w 1376029"/>
              <a:gd name="connsiteY4" fmla="*/ 352803 h 705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6029" h="705606" extrusionOk="0">
                <a:moveTo>
                  <a:pt x="0" y="352803"/>
                </a:moveTo>
                <a:cubicBezTo>
                  <a:pt x="-23911" y="143206"/>
                  <a:pt x="280211" y="10443"/>
                  <a:pt x="688015" y="0"/>
                </a:cubicBezTo>
                <a:cubicBezTo>
                  <a:pt x="1071042" y="641"/>
                  <a:pt x="1372852" y="158056"/>
                  <a:pt x="1376030" y="352803"/>
                </a:cubicBezTo>
                <a:cubicBezTo>
                  <a:pt x="1332326" y="590331"/>
                  <a:pt x="1057172" y="765426"/>
                  <a:pt x="688015" y="705606"/>
                </a:cubicBezTo>
                <a:cubicBezTo>
                  <a:pt x="284908" y="692953"/>
                  <a:pt x="18226" y="556359"/>
                  <a:pt x="0" y="352803"/>
                </a:cubicBezTo>
                <a:close/>
              </a:path>
            </a:pathLst>
          </a:custGeom>
          <a:noFill/>
          <a:ln w="28575">
            <a:solidFill>
              <a:schemeClr val="accent5"/>
            </a:solidFill>
            <a:extLst>
              <a:ext uri="{C807C97D-BFC1-408E-A445-0C87EB9F89A2}">
                <ask:lineSketchStyleProps xmlns:ask="http://schemas.microsoft.com/office/drawing/2018/sketchyshapes" sd="1219033472">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 name="Ellipse 23">
            <a:extLst>
              <a:ext uri="{FF2B5EF4-FFF2-40B4-BE49-F238E27FC236}">
                <a16:creationId xmlns:a16="http://schemas.microsoft.com/office/drawing/2014/main" id="{76EF914F-5003-ED48-A634-E8C3FEED67B4}"/>
              </a:ext>
            </a:extLst>
          </p:cNvPr>
          <p:cNvSpPr/>
          <p:nvPr/>
        </p:nvSpPr>
        <p:spPr>
          <a:xfrm>
            <a:off x="5782917" y="4469020"/>
            <a:ext cx="1376029" cy="705606"/>
          </a:xfrm>
          <a:custGeom>
            <a:avLst/>
            <a:gdLst>
              <a:gd name="connsiteX0" fmla="*/ 0 w 1376029"/>
              <a:gd name="connsiteY0" fmla="*/ 352803 h 705606"/>
              <a:gd name="connsiteX1" fmla="*/ 688015 w 1376029"/>
              <a:gd name="connsiteY1" fmla="*/ 0 h 705606"/>
              <a:gd name="connsiteX2" fmla="*/ 1376030 w 1376029"/>
              <a:gd name="connsiteY2" fmla="*/ 352803 h 705606"/>
              <a:gd name="connsiteX3" fmla="*/ 688015 w 1376029"/>
              <a:gd name="connsiteY3" fmla="*/ 705606 h 705606"/>
              <a:gd name="connsiteX4" fmla="*/ 0 w 1376029"/>
              <a:gd name="connsiteY4" fmla="*/ 352803 h 705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6029" h="705606" extrusionOk="0">
                <a:moveTo>
                  <a:pt x="0" y="352803"/>
                </a:moveTo>
                <a:cubicBezTo>
                  <a:pt x="-23911" y="143206"/>
                  <a:pt x="280211" y="10443"/>
                  <a:pt x="688015" y="0"/>
                </a:cubicBezTo>
                <a:cubicBezTo>
                  <a:pt x="1071042" y="641"/>
                  <a:pt x="1372852" y="158056"/>
                  <a:pt x="1376030" y="352803"/>
                </a:cubicBezTo>
                <a:cubicBezTo>
                  <a:pt x="1332326" y="590331"/>
                  <a:pt x="1057172" y="765426"/>
                  <a:pt x="688015" y="705606"/>
                </a:cubicBezTo>
                <a:cubicBezTo>
                  <a:pt x="284908" y="692953"/>
                  <a:pt x="18226" y="556359"/>
                  <a:pt x="0" y="352803"/>
                </a:cubicBezTo>
                <a:close/>
              </a:path>
            </a:pathLst>
          </a:custGeom>
          <a:noFill/>
          <a:ln w="28575">
            <a:solidFill>
              <a:schemeClr val="accent5"/>
            </a:solidFill>
            <a:extLst>
              <a:ext uri="{C807C97D-BFC1-408E-A445-0C87EB9F89A2}">
                <ask:lineSketchStyleProps xmlns:ask="http://schemas.microsoft.com/office/drawing/2018/sketchyshapes" sd="1219033472">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5" name="Ellipse 24">
            <a:extLst>
              <a:ext uri="{FF2B5EF4-FFF2-40B4-BE49-F238E27FC236}">
                <a16:creationId xmlns:a16="http://schemas.microsoft.com/office/drawing/2014/main" id="{FAA5249E-DD19-9A41-9925-8D435D79877E}"/>
              </a:ext>
            </a:extLst>
          </p:cNvPr>
          <p:cNvSpPr/>
          <p:nvPr/>
        </p:nvSpPr>
        <p:spPr>
          <a:xfrm>
            <a:off x="9683405" y="4305486"/>
            <a:ext cx="1376029" cy="705606"/>
          </a:xfrm>
          <a:custGeom>
            <a:avLst/>
            <a:gdLst>
              <a:gd name="connsiteX0" fmla="*/ 0 w 1376029"/>
              <a:gd name="connsiteY0" fmla="*/ 352803 h 705606"/>
              <a:gd name="connsiteX1" fmla="*/ 688015 w 1376029"/>
              <a:gd name="connsiteY1" fmla="*/ 0 h 705606"/>
              <a:gd name="connsiteX2" fmla="*/ 1376030 w 1376029"/>
              <a:gd name="connsiteY2" fmla="*/ 352803 h 705606"/>
              <a:gd name="connsiteX3" fmla="*/ 688015 w 1376029"/>
              <a:gd name="connsiteY3" fmla="*/ 705606 h 705606"/>
              <a:gd name="connsiteX4" fmla="*/ 0 w 1376029"/>
              <a:gd name="connsiteY4" fmla="*/ 352803 h 705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6029" h="705606" extrusionOk="0">
                <a:moveTo>
                  <a:pt x="0" y="352803"/>
                </a:moveTo>
                <a:cubicBezTo>
                  <a:pt x="-23911" y="143206"/>
                  <a:pt x="280211" y="10443"/>
                  <a:pt x="688015" y="0"/>
                </a:cubicBezTo>
                <a:cubicBezTo>
                  <a:pt x="1071042" y="641"/>
                  <a:pt x="1372852" y="158056"/>
                  <a:pt x="1376030" y="352803"/>
                </a:cubicBezTo>
                <a:cubicBezTo>
                  <a:pt x="1332326" y="590331"/>
                  <a:pt x="1057172" y="765426"/>
                  <a:pt x="688015" y="705606"/>
                </a:cubicBezTo>
                <a:cubicBezTo>
                  <a:pt x="284908" y="692953"/>
                  <a:pt x="18226" y="556359"/>
                  <a:pt x="0" y="352803"/>
                </a:cubicBezTo>
                <a:close/>
              </a:path>
            </a:pathLst>
          </a:custGeom>
          <a:noFill/>
          <a:ln w="28575">
            <a:solidFill>
              <a:schemeClr val="accent5"/>
            </a:solidFill>
            <a:extLst>
              <a:ext uri="{C807C97D-BFC1-408E-A445-0C87EB9F89A2}">
                <ask:lineSketchStyleProps xmlns:ask="http://schemas.microsoft.com/office/drawing/2018/sketchyshapes" sd="1219033472">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960022064"/>
      </p:ext>
    </p:extLst>
  </p:cSld>
  <p:clrMapOvr>
    <a:masterClrMapping/>
  </p:clrMapOvr>
  <p:transition spd="med">
    <p:push dir="u"/>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guide - ikoner">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6C03C27E-749F-7F44-B696-681FD649D640}"/>
              </a:ext>
            </a:extLst>
          </p:cNvPr>
          <p:cNvSpPr/>
          <p:nvPr/>
        </p:nvSpPr>
        <p:spPr>
          <a:xfrm>
            <a:off x="5940576" y="0"/>
            <a:ext cx="6251423" cy="6858000"/>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7" name="Billede 6">
            <a:extLst>
              <a:ext uri="{FF2B5EF4-FFF2-40B4-BE49-F238E27FC236}">
                <a16:creationId xmlns:a16="http://schemas.microsoft.com/office/drawing/2014/main" id="{10E54A39-4884-4A44-A44D-79778D40C80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689944" y="3136216"/>
            <a:ext cx="780956" cy="943655"/>
          </a:xfrm>
          <a:prstGeom prst="rect">
            <a:avLst/>
          </a:prstGeom>
        </p:spPr>
      </p:pic>
      <p:pic>
        <p:nvPicPr>
          <p:cNvPr id="9" name="Billede 8">
            <a:extLst>
              <a:ext uri="{FF2B5EF4-FFF2-40B4-BE49-F238E27FC236}">
                <a16:creationId xmlns:a16="http://schemas.microsoft.com/office/drawing/2014/main" id="{7E71A569-747B-CE4B-9B7E-9B1CD481D96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25077" y="3298915"/>
            <a:ext cx="1388367" cy="629104"/>
          </a:xfrm>
          <a:prstGeom prst="rect">
            <a:avLst/>
          </a:prstGeom>
        </p:spPr>
      </p:pic>
      <p:pic>
        <p:nvPicPr>
          <p:cNvPr id="11" name="Billede 10">
            <a:extLst>
              <a:ext uri="{FF2B5EF4-FFF2-40B4-BE49-F238E27FC236}">
                <a16:creationId xmlns:a16="http://schemas.microsoft.com/office/drawing/2014/main" id="{D809DCF0-A623-9145-AD49-00F15BB31E7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639265" y="1637516"/>
            <a:ext cx="802649" cy="900269"/>
          </a:xfrm>
          <a:prstGeom prst="rect">
            <a:avLst/>
          </a:prstGeom>
        </p:spPr>
      </p:pic>
      <p:pic>
        <p:nvPicPr>
          <p:cNvPr id="13" name="Billede 12">
            <a:extLst>
              <a:ext uri="{FF2B5EF4-FFF2-40B4-BE49-F238E27FC236}">
                <a16:creationId xmlns:a16="http://schemas.microsoft.com/office/drawing/2014/main" id="{C7FD8FFF-E235-8E4A-B6F4-7195ADBFF7A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98889" y="3201489"/>
            <a:ext cx="629104" cy="705030"/>
          </a:xfrm>
          <a:prstGeom prst="rect">
            <a:avLst/>
          </a:prstGeom>
        </p:spPr>
      </p:pic>
      <p:pic>
        <p:nvPicPr>
          <p:cNvPr id="15" name="Billede 14">
            <a:extLst>
              <a:ext uri="{FF2B5EF4-FFF2-40B4-BE49-F238E27FC236}">
                <a16:creationId xmlns:a16="http://schemas.microsoft.com/office/drawing/2014/main" id="{6DEF6493-A399-2E4F-BDF2-BDC4243C4B35}"/>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770438" y="3288069"/>
            <a:ext cx="715876" cy="639950"/>
          </a:xfrm>
          <a:prstGeom prst="rect">
            <a:avLst/>
          </a:prstGeom>
        </p:spPr>
      </p:pic>
      <p:pic>
        <p:nvPicPr>
          <p:cNvPr id="19" name="Billede 18">
            <a:extLst>
              <a:ext uri="{FF2B5EF4-FFF2-40B4-BE49-F238E27FC236}">
                <a16:creationId xmlns:a16="http://schemas.microsoft.com/office/drawing/2014/main" id="{92569D68-3D6A-AB41-B102-178A0BF59DF3}"/>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889692" y="1673848"/>
            <a:ext cx="715877" cy="1138895"/>
          </a:xfrm>
          <a:prstGeom prst="rect">
            <a:avLst/>
          </a:prstGeom>
        </p:spPr>
      </p:pic>
      <p:pic>
        <p:nvPicPr>
          <p:cNvPr id="21" name="Billede 20">
            <a:extLst>
              <a:ext uri="{FF2B5EF4-FFF2-40B4-BE49-F238E27FC236}">
                <a16:creationId xmlns:a16="http://schemas.microsoft.com/office/drawing/2014/main" id="{405E3B56-2BF4-AB41-8D61-E4F81E59E91D}"/>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232464" y="1744288"/>
            <a:ext cx="1084661" cy="889422"/>
          </a:xfrm>
          <a:prstGeom prst="rect">
            <a:avLst/>
          </a:prstGeom>
        </p:spPr>
      </p:pic>
      <p:pic>
        <p:nvPicPr>
          <p:cNvPr id="29" name="Billede 28">
            <a:extLst>
              <a:ext uri="{FF2B5EF4-FFF2-40B4-BE49-F238E27FC236}">
                <a16:creationId xmlns:a16="http://schemas.microsoft.com/office/drawing/2014/main" id="{765CD8F2-9BBD-BF4A-B2FA-DC0264A30EFC}"/>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632825" y="1678233"/>
            <a:ext cx="739592" cy="1081996"/>
          </a:xfrm>
          <a:prstGeom prst="rect">
            <a:avLst/>
          </a:prstGeom>
        </p:spPr>
      </p:pic>
      <p:sp>
        <p:nvSpPr>
          <p:cNvPr id="30" name="Tekstfelt 29">
            <a:extLst>
              <a:ext uri="{FF2B5EF4-FFF2-40B4-BE49-F238E27FC236}">
                <a16:creationId xmlns:a16="http://schemas.microsoft.com/office/drawing/2014/main" id="{209317B3-55EB-A149-8D15-D71F6AB78EA8}"/>
              </a:ext>
            </a:extLst>
          </p:cNvPr>
          <p:cNvSpPr txBox="1"/>
          <p:nvPr/>
        </p:nvSpPr>
        <p:spPr>
          <a:xfrm>
            <a:off x="752881" y="498814"/>
            <a:ext cx="3400290" cy="677108"/>
          </a:xfrm>
          <a:prstGeom prst="rect">
            <a:avLst/>
          </a:prstGeom>
          <a:noFill/>
        </p:spPr>
        <p:txBody>
          <a:bodyPr wrap="none" rtlCol="0">
            <a:spAutoFit/>
          </a:bodyPr>
          <a:lstStyle/>
          <a:p>
            <a:r>
              <a:rPr lang="da-DK" sz="3800"/>
              <a:t>Indsæt ikoner</a:t>
            </a:r>
          </a:p>
        </p:txBody>
      </p:sp>
      <p:sp>
        <p:nvSpPr>
          <p:cNvPr id="3" name="Rektangel 2">
            <a:extLst>
              <a:ext uri="{FF2B5EF4-FFF2-40B4-BE49-F238E27FC236}">
                <a16:creationId xmlns:a16="http://schemas.microsoft.com/office/drawing/2014/main" id="{B1AD1622-AF12-4E45-85D1-878109A1F577}"/>
              </a:ext>
            </a:extLst>
          </p:cNvPr>
          <p:cNvSpPr/>
          <p:nvPr/>
        </p:nvSpPr>
        <p:spPr>
          <a:xfrm>
            <a:off x="632825" y="4480179"/>
            <a:ext cx="4739885" cy="113889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a-DK" sz="1300"/>
              <a:t>Du kan indsætte RettighedsAlliancens egne ikoner fra serveren under </a:t>
            </a:r>
          </a:p>
          <a:p>
            <a:pPr algn="l"/>
            <a:endParaRPr lang="da-DK" sz="1300"/>
          </a:p>
          <a:p>
            <a:pPr algn="l"/>
            <a:r>
              <a:rPr lang="da-DK" sz="1300"/>
              <a:t>Kommunikation &gt; Grafik &amp; Design &gt; Ikoner</a:t>
            </a:r>
          </a:p>
        </p:txBody>
      </p:sp>
      <p:sp>
        <p:nvSpPr>
          <p:cNvPr id="5" name="Rektangel 4">
            <a:extLst>
              <a:ext uri="{FF2B5EF4-FFF2-40B4-BE49-F238E27FC236}">
                <a16:creationId xmlns:a16="http://schemas.microsoft.com/office/drawing/2014/main" id="{A9391C50-A237-C641-A0A7-7D2D3A3BF50E}"/>
              </a:ext>
            </a:extLst>
          </p:cNvPr>
          <p:cNvSpPr/>
          <p:nvPr/>
        </p:nvSpPr>
        <p:spPr>
          <a:xfrm>
            <a:off x="6443944" y="1411457"/>
            <a:ext cx="2946799" cy="12044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a-DK" sz="1300"/>
              <a:t>Eller du kan fremsøge ikoner i </a:t>
            </a:r>
            <a:r>
              <a:rPr lang="da-DK" sz="1300" noProof="1"/>
              <a:t>powerpoint,</a:t>
            </a:r>
            <a:r>
              <a:rPr lang="da-DK" sz="1300"/>
              <a:t> ved at gå til fanen </a:t>
            </a:r>
            <a:r>
              <a:rPr lang="da-DK" sz="1300" b="1"/>
              <a:t>Indsæt </a:t>
            </a:r>
            <a:r>
              <a:rPr lang="da-DK" sz="1300"/>
              <a:t> og klikke på I</a:t>
            </a:r>
            <a:r>
              <a:rPr lang="da-DK" sz="1300" b="1"/>
              <a:t>koner</a:t>
            </a:r>
            <a:r>
              <a:rPr lang="da-DK" sz="1300"/>
              <a:t>. Du kan farvelægge ikonerne i fanen </a:t>
            </a:r>
            <a:r>
              <a:rPr lang="da-DK" sz="1300" b="1"/>
              <a:t>Grafikformat. </a:t>
            </a:r>
          </a:p>
        </p:txBody>
      </p:sp>
      <p:pic>
        <p:nvPicPr>
          <p:cNvPr id="8" name="Billede 7">
            <a:extLst>
              <a:ext uri="{FF2B5EF4-FFF2-40B4-BE49-F238E27FC236}">
                <a16:creationId xmlns:a16="http://schemas.microsoft.com/office/drawing/2014/main" id="{B0B64B36-D42A-9541-88D5-BF687801C942}"/>
              </a:ext>
            </a:extLst>
          </p:cNvPr>
          <p:cNvPicPr>
            <a:picLocks noChangeAspect="1"/>
          </p:cNvPicPr>
          <p:nvPr/>
        </p:nvPicPr>
        <p:blipFill rotWithShape="1">
          <a:blip r:embed="rId10"/>
          <a:srcRect r="11160"/>
          <a:stretch/>
        </p:blipFill>
        <p:spPr>
          <a:xfrm>
            <a:off x="9637943" y="1371911"/>
            <a:ext cx="812344" cy="1243967"/>
          </a:xfrm>
          <a:prstGeom prst="rect">
            <a:avLst/>
          </a:prstGeom>
        </p:spPr>
      </p:pic>
      <p:pic>
        <p:nvPicPr>
          <p:cNvPr id="12" name="Billede 11">
            <a:extLst>
              <a:ext uri="{FF2B5EF4-FFF2-40B4-BE49-F238E27FC236}">
                <a16:creationId xmlns:a16="http://schemas.microsoft.com/office/drawing/2014/main" id="{265F0767-4A4F-1442-8C5B-647A1A0B8FCE}"/>
              </a:ext>
            </a:extLst>
          </p:cNvPr>
          <p:cNvPicPr>
            <a:picLocks noChangeAspect="1"/>
          </p:cNvPicPr>
          <p:nvPr/>
        </p:nvPicPr>
        <p:blipFill>
          <a:blip r:embed="rId11"/>
          <a:stretch>
            <a:fillRect/>
          </a:stretch>
        </p:blipFill>
        <p:spPr>
          <a:xfrm>
            <a:off x="6443944" y="3057598"/>
            <a:ext cx="2441834" cy="2797010"/>
          </a:xfrm>
          <a:prstGeom prst="rect">
            <a:avLst/>
          </a:prstGeom>
        </p:spPr>
      </p:pic>
      <p:pic>
        <p:nvPicPr>
          <p:cNvPr id="16" name="Grafik 15" descr="Sejlbåd (som pirat) med massiv udfyldning">
            <a:extLst>
              <a:ext uri="{FF2B5EF4-FFF2-40B4-BE49-F238E27FC236}">
                <a16:creationId xmlns:a16="http://schemas.microsoft.com/office/drawing/2014/main" id="{211A2DCF-2F70-8E49-96FE-A760558B630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396043" y="3484233"/>
            <a:ext cx="914400" cy="914400"/>
          </a:xfrm>
          <a:prstGeom prst="rect">
            <a:avLst/>
          </a:prstGeom>
        </p:spPr>
      </p:pic>
      <p:pic>
        <p:nvPicPr>
          <p:cNvPr id="23" name="Grafik 22" descr="Forstørrelsesglas med massiv udfyldning">
            <a:extLst>
              <a:ext uri="{FF2B5EF4-FFF2-40B4-BE49-F238E27FC236}">
                <a16:creationId xmlns:a16="http://schemas.microsoft.com/office/drawing/2014/main" id="{68731201-9865-934A-A155-94FF55D74E4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713772" y="3545104"/>
            <a:ext cx="914400" cy="914400"/>
          </a:xfrm>
          <a:prstGeom prst="rect">
            <a:avLst/>
          </a:prstGeom>
        </p:spPr>
      </p:pic>
      <p:pic>
        <p:nvPicPr>
          <p:cNvPr id="25" name="Grafik 24" descr="Gruppe af mænd med massiv udfyldning">
            <a:extLst>
              <a:ext uri="{FF2B5EF4-FFF2-40B4-BE49-F238E27FC236}">
                <a16:creationId xmlns:a16="http://schemas.microsoft.com/office/drawing/2014/main" id="{46E66948-A466-0546-880A-A3A2120D7286}"/>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956673" y="4900285"/>
            <a:ext cx="914400" cy="914400"/>
          </a:xfrm>
          <a:prstGeom prst="rect">
            <a:avLst/>
          </a:prstGeom>
        </p:spPr>
      </p:pic>
    </p:spTree>
    <p:extLst>
      <p:ext uri="{BB962C8B-B14F-4D97-AF65-F5344CB8AC3E}">
        <p14:creationId xmlns:p14="http://schemas.microsoft.com/office/powerpoint/2010/main" val="813642590"/>
      </p:ext>
    </p:extLst>
  </p:cSld>
  <p:clrMapOvr>
    <a:masterClrMapping/>
  </p:clrMapOvr>
  <p:transition spd="med">
    <p:push dir="u"/>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5377FB-9EBC-30EB-44A0-94A724DF77B9}"/>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76C2F7D3-5F6C-22E1-C275-3E084786EF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8A7D5591-0581-5910-B16C-E0D26F69A4E6}"/>
              </a:ext>
            </a:extLst>
          </p:cNvPr>
          <p:cNvSpPr>
            <a:spLocks noGrp="1"/>
          </p:cNvSpPr>
          <p:nvPr>
            <p:ph type="dt" sz="half" idx="10"/>
          </p:nvPr>
        </p:nvSpPr>
        <p:spPr/>
        <p:txBody>
          <a:bodyPr/>
          <a:lstStyle/>
          <a:p>
            <a:fld id="{E7C0FDD3-7F91-8E4C-A78E-9D076CCBFF8C}" type="datetimeFigureOut">
              <a:rPr lang="da-DK" smtClean="0"/>
              <a:t>29.04.2024</a:t>
            </a:fld>
            <a:endParaRPr lang="da-DK"/>
          </a:p>
        </p:txBody>
      </p:sp>
      <p:sp>
        <p:nvSpPr>
          <p:cNvPr id="5" name="Pladsholder til sidefod 4">
            <a:extLst>
              <a:ext uri="{FF2B5EF4-FFF2-40B4-BE49-F238E27FC236}">
                <a16:creationId xmlns:a16="http://schemas.microsoft.com/office/drawing/2014/main" id="{2BA52207-580B-4CB7-A932-0641F268DD61}"/>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6EA37979-D0C4-7EAC-5102-BFF323B5AB9D}"/>
              </a:ext>
            </a:extLst>
          </p:cNvPr>
          <p:cNvSpPr>
            <a:spLocks noGrp="1"/>
          </p:cNvSpPr>
          <p:nvPr>
            <p:ph type="sldNum" sz="quarter" idx="12"/>
          </p:nvPr>
        </p:nvSpPr>
        <p:spPr/>
        <p:txBody>
          <a:bodyPr/>
          <a:lstStyle/>
          <a:p>
            <a:fld id="{4CAE7064-8F39-1B44-A3EE-4608F6ADFAD8}" type="slidenum">
              <a:rPr lang="da-DK" smtClean="0"/>
              <a:t>‹nr.›</a:t>
            </a:fld>
            <a:endParaRPr lang="da-DK"/>
          </a:p>
        </p:txBody>
      </p:sp>
    </p:spTree>
    <p:extLst>
      <p:ext uri="{BB962C8B-B14F-4D97-AF65-F5344CB8AC3E}">
        <p14:creationId xmlns:p14="http://schemas.microsoft.com/office/powerpoint/2010/main" val="334700599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1_Titelslide">
    <p:spTree>
      <p:nvGrpSpPr>
        <p:cNvPr id="1" name=""/>
        <p:cNvGrpSpPr/>
        <p:nvPr/>
      </p:nvGrpSpPr>
      <p:grpSpPr>
        <a:xfrm>
          <a:off x="0" y="0"/>
          <a:ext cx="0" cy="0"/>
          <a:chOff x="0" y="0"/>
          <a:chExt cx="0" cy="0"/>
        </a:xfrm>
      </p:grpSpPr>
      <p:sp>
        <p:nvSpPr>
          <p:cNvPr id="3" name="Undertitel 2">
            <a:extLst>
              <a:ext uri="{FF2B5EF4-FFF2-40B4-BE49-F238E27FC236}">
                <a16:creationId xmlns:a16="http://schemas.microsoft.com/office/drawing/2014/main" id="{25B2157A-B819-F54F-A186-A96EC72AD1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en-GB"/>
          </a:p>
        </p:txBody>
      </p:sp>
      <p:sp>
        <p:nvSpPr>
          <p:cNvPr id="4" name="Pladsholder til dato 3">
            <a:extLst>
              <a:ext uri="{FF2B5EF4-FFF2-40B4-BE49-F238E27FC236}">
                <a16:creationId xmlns:a16="http://schemas.microsoft.com/office/drawing/2014/main" id="{DB246DD4-2880-7047-9CB2-9D1A236682A5}"/>
              </a:ext>
            </a:extLst>
          </p:cNvPr>
          <p:cNvSpPr>
            <a:spLocks noGrp="1"/>
          </p:cNvSpPr>
          <p:nvPr>
            <p:ph type="dt" sz="half" idx="10"/>
          </p:nvPr>
        </p:nvSpPr>
        <p:spPr/>
        <p:txBody>
          <a:bodyPr/>
          <a:lstStyle/>
          <a:p>
            <a:fld id="{677A77CE-6B17-224B-93C1-EA3C5DC4993D}" type="datetime1">
              <a:rPr lang="da-DK" smtClean="0"/>
              <a:t>29.04.2024</a:t>
            </a:fld>
            <a:endParaRPr lang="en-GB"/>
          </a:p>
        </p:txBody>
      </p:sp>
      <p:sp>
        <p:nvSpPr>
          <p:cNvPr id="5" name="Pladsholder til sidefod 4">
            <a:extLst>
              <a:ext uri="{FF2B5EF4-FFF2-40B4-BE49-F238E27FC236}">
                <a16:creationId xmlns:a16="http://schemas.microsoft.com/office/drawing/2014/main" id="{1F412CDE-A7E3-EE44-9477-03D90259B2DD}"/>
              </a:ext>
            </a:extLst>
          </p:cNvPr>
          <p:cNvSpPr>
            <a:spLocks noGrp="1"/>
          </p:cNvSpPr>
          <p:nvPr>
            <p:ph type="ftr" sz="quarter" idx="11"/>
          </p:nvPr>
        </p:nvSpPr>
        <p:spPr/>
        <p:txBody>
          <a:bodyPr/>
          <a:lstStyle/>
          <a:p>
            <a:endParaRPr lang="en-GB"/>
          </a:p>
        </p:txBody>
      </p:sp>
      <p:sp>
        <p:nvSpPr>
          <p:cNvPr id="6" name="Pladsholder til slidenummer 5">
            <a:extLst>
              <a:ext uri="{FF2B5EF4-FFF2-40B4-BE49-F238E27FC236}">
                <a16:creationId xmlns:a16="http://schemas.microsoft.com/office/drawing/2014/main" id="{44AED979-C696-4942-A690-D4C908EF13C8}"/>
              </a:ext>
            </a:extLst>
          </p:cNvPr>
          <p:cNvSpPr>
            <a:spLocks noGrp="1"/>
          </p:cNvSpPr>
          <p:nvPr>
            <p:ph type="sldNum" sz="quarter" idx="12"/>
          </p:nvPr>
        </p:nvSpPr>
        <p:spPr>
          <a:xfrm>
            <a:off x="8089605" y="85060"/>
            <a:ext cx="4038600" cy="318977"/>
          </a:xfrm>
          <a:prstGeom prst="rect">
            <a:avLst/>
          </a:prstGeom>
        </p:spPr>
        <p:txBody>
          <a:bodyPr/>
          <a:lstStyle>
            <a:lvl1pPr>
              <a:defRPr sz="1600" b="0" i="0">
                <a:solidFill>
                  <a:srgbClr val="5A5A5A"/>
                </a:solidFill>
                <a:latin typeface="Raleway Light" pitchFamily="2" charset="77"/>
              </a:defRPr>
            </a:lvl1pPr>
          </a:lstStyle>
          <a:p>
            <a:r>
              <a:rPr lang="en-GB"/>
              <a:t>.     </a:t>
            </a:r>
            <a:fld id="{159A5DD1-94BC-8F49-AC76-73BE307D95E2}" type="slidenum">
              <a:rPr lang="en-GB" smtClean="0"/>
              <a:pPr/>
              <a:t>‹nr.›</a:t>
            </a:fld>
            <a:endParaRPr lang="en-GB"/>
          </a:p>
        </p:txBody>
      </p:sp>
    </p:spTree>
    <p:extLst>
      <p:ext uri="{BB962C8B-B14F-4D97-AF65-F5344CB8AC3E}">
        <p14:creationId xmlns:p14="http://schemas.microsoft.com/office/powerpoint/2010/main" val="140399354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5_Brugerdefineret layout">
    <p:bg>
      <p:bgPr>
        <a:solidFill>
          <a:schemeClr val="accent3"/>
        </a:solidFill>
        <a:effectLst/>
      </p:bgPr>
    </p:bg>
    <p:spTree>
      <p:nvGrpSpPr>
        <p:cNvPr id="1" name=""/>
        <p:cNvGrpSpPr/>
        <p:nvPr/>
      </p:nvGrpSpPr>
      <p:grpSpPr>
        <a:xfrm>
          <a:off x="0" y="0"/>
          <a:ext cx="0" cy="0"/>
          <a:chOff x="0" y="0"/>
          <a:chExt cx="0" cy="0"/>
        </a:xfrm>
      </p:grpSpPr>
      <p:sp>
        <p:nvSpPr>
          <p:cNvPr id="10" name="Trekant 2">
            <a:extLst>
              <a:ext uri="{FF2B5EF4-FFF2-40B4-BE49-F238E27FC236}">
                <a16:creationId xmlns:a16="http://schemas.microsoft.com/office/drawing/2014/main" id="{FE7C195E-30AD-674E-813B-CF75D2CBDEC9}"/>
              </a:ext>
            </a:extLst>
          </p:cNvPr>
          <p:cNvSpPr/>
          <p:nvPr userDrawn="1"/>
        </p:nvSpPr>
        <p:spPr>
          <a:xfrm>
            <a:off x="8176675" y="4158579"/>
            <a:ext cx="4028388" cy="2702399"/>
          </a:xfrm>
          <a:custGeom>
            <a:avLst/>
            <a:gdLst>
              <a:gd name="connsiteX0" fmla="*/ 0 w 9703324"/>
              <a:gd name="connsiteY0" fmla="*/ 3436229 h 3436229"/>
              <a:gd name="connsiteX1" fmla="*/ 4851662 w 9703324"/>
              <a:gd name="connsiteY1" fmla="*/ 0 h 3436229"/>
              <a:gd name="connsiteX2" fmla="*/ 9703324 w 9703324"/>
              <a:gd name="connsiteY2" fmla="*/ 3436229 h 3436229"/>
              <a:gd name="connsiteX3" fmla="*/ 0 w 9703324"/>
              <a:gd name="connsiteY3" fmla="*/ 3436229 h 3436229"/>
              <a:gd name="connsiteX0" fmla="*/ 0 w 9703324"/>
              <a:gd name="connsiteY0" fmla="*/ 6509367 h 6509367"/>
              <a:gd name="connsiteX1" fmla="*/ 9697039 w 9703324"/>
              <a:gd name="connsiteY1" fmla="*/ 0 h 6509367"/>
              <a:gd name="connsiteX2" fmla="*/ 9703324 w 9703324"/>
              <a:gd name="connsiteY2" fmla="*/ 6509367 h 6509367"/>
              <a:gd name="connsiteX3" fmla="*/ 0 w 9703324"/>
              <a:gd name="connsiteY3" fmla="*/ 6509367 h 6509367"/>
            </a:gdLst>
            <a:ahLst/>
            <a:cxnLst>
              <a:cxn ang="0">
                <a:pos x="connsiteX0" y="connsiteY0"/>
              </a:cxn>
              <a:cxn ang="0">
                <a:pos x="connsiteX1" y="connsiteY1"/>
              </a:cxn>
              <a:cxn ang="0">
                <a:pos x="connsiteX2" y="connsiteY2"/>
              </a:cxn>
              <a:cxn ang="0">
                <a:pos x="connsiteX3" y="connsiteY3"/>
              </a:cxn>
            </a:cxnLst>
            <a:rect l="l" t="t" r="r" b="b"/>
            <a:pathLst>
              <a:path w="9703324" h="6509367">
                <a:moveTo>
                  <a:pt x="0" y="6509367"/>
                </a:moveTo>
                <a:lnTo>
                  <a:pt x="9697039" y="0"/>
                </a:lnTo>
                <a:lnTo>
                  <a:pt x="9703324" y="6509367"/>
                </a:lnTo>
                <a:lnTo>
                  <a:pt x="0" y="650936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Raleway" pitchFamily="2" charset="77"/>
            </a:endParaRPr>
          </a:p>
        </p:txBody>
      </p:sp>
      <p:sp>
        <p:nvSpPr>
          <p:cNvPr id="2" name="Titel 1">
            <a:extLst>
              <a:ext uri="{FF2B5EF4-FFF2-40B4-BE49-F238E27FC236}">
                <a16:creationId xmlns:a16="http://schemas.microsoft.com/office/drawing/2014/main" id="{144D3E50-3EB8-E347-A628-16BBCA45E92F}"/>
              </a:ext>
            </a:extLst>
          </p:cNvPr>
          <p:cNvSpPr>
            <a:spLocks noGrp="1"/>
          </p:cNvSpPr>
          <p:nvPr>
            <p:ph type="title" hasCustomPrompt="1"/>
          </p:nvPr>
        </p:nvSpPr>
        <p:spPr/>
        <p:txBody>
          <a:bodyPr anchor="b"/>
          <a:lstStyle>
            <a:lvl1pPr>
              <a:defRPr>
                <a:solidFill>
                  <a:schemeClr val="bg1"/>
                </a:solidFill>
              </a:defRPr>
            </a:lvl1pPr>
          </a:lstStyle>
          <a:p>
            <a:r>
              <a:rPr lang="da-DK" dirty="0"/>
              <a:t>Hvem er RettighedsAlliancen?</a:t>
            </a:r>
          </a:p>
        </p:txBody>
      </p:sp>
      <p:sp>
        <p:nvSpPr>
          <p:cNvPr id="3" name="Pladsholder til dato 2">
            <a:extLst>
              <a:ext uri="{FF2B5EF4-FFF2-40B4-BE49-F238E27FC236}">
                <a16:creationId xmlns:a16="http://schemas.microsoft.com/office/drawing/2014/main" id="{F9A20501-78BC-B74C-B11A-3EEC12AA22C1}"/>
              </a:ext>
            </a:extLst>
          </p:cNvPr>
          <p:cNvSpPr>
            <a:spLocks noGrp="1"/>
          </p:cNvSpPr>
          <p:nvPr>
            <p:ph type="dt" sz="half" idx="10"/>
          </p:nvPr>
        </p:nvSpPr>
        <p:spPr/>
        <p:txBody>
          <a:bodyPr/>
          <a:lstStyle>
            <a:lvl1pPr>
              <a:defRPr>
                <a:solidFill>
                  <a:schemeClr val="bg1">
                    <a:lumMod val="50000"/>
                  </a:schemeClr>
                </a:solidFill>
              </a:defRPr>
            </a:lvl1pPr>
          </a:lstStyle>
          <a:p>
            <a:fld id="{22012CC0-3F86-9D45-9914-8711A72F1D5D}" type="datetime1">
              <a:rPr lang="da-DK" smtClean="0"/>
              <a:t>29.04.2024</a:t>
            </a:fld>
            <a:endParaRPr lang="da-DK" dirty="0"/>
          </a:p>
        </p:txBody>
      </p:sp>
      <p:sp>
        <p:nvSpPr>
          <p:cNvPr id="4" name="Pladsholder til slidenummer 3">
            <a:extLst>
              <a:ext uri="{FF2B5EF4-FFF2-40B4-BE49-F238E27FC236}">
                <a16:creationId xmlns:a16="http://schemas.microsoft.com/office/drawing/2014/main" id="{26EE6083-CBE4-4245-A914-27FE14E32241}"/>
              </a:ext>
            </a:extLst>
          </p:cNvPr>
          <p:cNvSpPr>
            <a:spLocks noGrp="1"/>
          </p:cNvSpPr>
          <p:nvPr>
            <p:ph type="sldNum" sz="quarter" idx="11"/>
          </p:nvPr>
        </p:nvSpPr>
        <p:spPr/>
        <p:txBody>
          <a:bodyPr/>
          <a:lstStyle>
            <a:lvl1pPr>
              <a:defRPr>
                <a:solidFill>
                  <a:schemeClr val="bg1">
                    <a:lumMod val="50000"/>
                  </a:schemeClr>
                </a:solidFill>
              </a:defRPr>
            </a:lvl1pPr>
          </a:lstStyle>
          <a:p>
            <a:r>
              <a:rPr lang="en-GB"/>
              <a:t>￨   </a:t>
            </a:r>
            <a:fld id="{159A5DD1-94BC-8F49-AC76-73BE307D95E2}" type="slidenum">
              <a:rPr lang="en-GB" smtClean="0"/>
              <a:pPr/>
              <a:t>‹nr.›</a:t>
            </a:fld>
            <a:endParaRPr lang="en-GB" dirty="0"/>
          </a:p>
        </p:txBody>
      </p:sp>
      <p:sp>
        <p:nvSpPr>
          <p:cNvPr id="5" name="Pladsholder til sidefod 4">
            <a:extLst>
              <a:ext uri="{FF2B5EF4-FFF2-40B4-BE49-F238E27FC236}">
                <a16:creationId xmlns:a16="http://schemas.microsoft.com/office/drawing/2014/main" id="{FA7E99DE-E923-B645-8663-4135E3B25F03}"/>
              </a:ext>
            </a:extLst>
          </p:cNvPr>
          <p:cNvSpPr>
            <a:spLocks noGrp="1"/>
          </p:cNvSpPr>
          <p:nvPr>
            <p:ph type="ftr" sz="quarter" idx="12"/>
          </p:nvPr>
        </p:nvSpPr>
        <p:spPr/>
        <p:txBody>
          <a:bodyPr/>
          <a:lstStyle>
            <a:lvl1pPr>
              <a:defRPr>
                <a:solidFill>
                  <a:schemeClr val="bg1">
                    <a:lumMod val="50000"/>
                  </a:schemeClr>
                </a:solidFill>
              </a:defRPr>
            </a:lvl1pPr>
          </a:lstStyle>
          <a:p>
            <a:r>
              <a:rPr lang="da-DK"/>
              <a:t>RettighedsAlliancen   ￨</a:t>
            </a:r>
          </a:p>
        </p:txBody>
      </p:sp>
      <p:pic>
        <p:nvPicPr>
          <p:cNvPr id="7" name="Billede 6">
            <a:extLst>
              <a:ext uri="{FF2B5EF4-FFF2-40B4-BE49-F238E27FC236}">
                <a16:creationId xmlns:a16="http://schemas.microsoft.com/office/drawing/2014/main" id="{D93B72E0-5A34-564C-A3AD-3E2C06FED8B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934144" y="5204782"/>
            <a:ext cx="879803" cy="1399687"/>
          </a:xfrm>
          <a:prstGeom prst="rect">
            <a:avLst/>
          </a:prstGeom>
        </p:spPr>
      </p:pic>
      <p:sp>
        <p:nvSpPr>
          <p:cNvPr id="11" name="Pladsholder til tekst 10">
            <a:extLst>
              <a:ext uri="{FF2B5EF4-FFF2-40B4-BE49-F238E27FC236}">
                <a16:creationId xmlns:a16="http://schemas.microsoft.com/office/drawing/2014/main" id="{B8F6AAE4-555B-6644-8421-538A4FB7635F}"/>
              </a:ext>
            </a:extLst>
          </p:cNvPr>
          <p:cNvSpPr>
            <a:spLocks noGrp="1"/>
          </p:cNvSpPr>
          <p:nvPr>
            <p:ph type="body" sz="quarter" idx="13"/>
          </p:nvPr>
        </p:nvSpPr>
        <p:spPr>
          <a:xfrm>
            <a:off x="731838" y="1736725"/>
            <a:ext cx="7416800" cy="42132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67371935"/>
      </p:ext>
    </p:extLst>
  </p:cSld>
  <p:clrMapOvr>
    <a:masterClrMapping/>
  </p:clrMapOvr>
  <p:transition spd="med">
    <p:push dir="u"/>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el og tekst 1">
    <p:spTree>
      <p:nvGrpSpPr>
        <p:cNvPr id="1" name=""/>
        <p:cNvGrpSpPr/>
        <p:nvPr/>
      </p:nvGrpSpPr>
      <p:grpSpPr>
        <a:xfrm>
          <a:off x="0" y="0"/>
          <a:ext cx="0" cy="0"/>
          <a:chOff x="0" y="0"/>
          <a:chExt cx="0" cy="0"/>
        </a:xfrm>
      </p:grpSpPr>
      <p:sp>
        <p:nvSpPr>
          <p:cNvPr id="5" name="Rektangel 5">
            <a:extLst>
              <a:ext uri="{FF2B5EF4-FFF2-40B4-BE49-F238E27FC236}">
                <a16:creationId xmlns:a16="http://schemas.microsoft.com/office/drawing/2014/main" id="{B0DCFFC6-D484-CB4E-9878-2CA8250531F2}"/>
              </a:ext>
            </a:extLst>
          </p:cNvPr>
          <p:cNvSpPr>
            <a:spLocks noChangeAspect="1"/>
          </p:cNvSpPr>
          <p:nvPr userDrawn="1"/>
        </p:nvSpPr>
        <p:spPr>
          <a:xfrm>
            <a:off x="-76200" y="-38100"/>
            <a:ext cx="12313920" cy="6926581"/>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492252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6321552 w 12192000"/>
              <a:gd name="connsiteY2" fmla="*/ 6848856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9884664 w 12192000"/>
              <a:gd name="connsiteY2" fmla="*/ 2715768 h 6858000"/>
              <a:gd name="connsiteX3" fmla="*/ 6321552 w 12192000"/>
              <a:gd name="connsiteY3" fmla="*/ 6848856 h 6858000"/>
              <a:gd name="connsiteX4" fmla="*/ 0 w 12192000"/>
              <a:gd name="connsiteY4" fmla="*/ 6858000 h 6858000"/>
              <a:gd name="connsiteX5" fmla="*/ 0 w 12192000"/>
              <a:gd name="connsiteY5" fmla="*/ 0 h 6858000"/>
              <a:gd name="connsiteX0" fmla="*/ 0 w 12198096"/>
              <a:gd name="connsiteY0" fmla="*/ 0 h 6858000"/>
              <a:gd name="connsiteX1" fmla="*/ 12192000 w 12198096"/>
              <a:gd name="connsiteY1" fmla="*/ 0 h 6858000"/>
              <a:gd name="connsiteX2" fmla="*/ 12198096 w 12198096"/>
              <a:gd name="connsiteY2" fmla="*/ 2898648 h 6858000"/>
              <a:gd name="connsiteX3" fmla="*/ 6321552 w 12198096"/>
              <a:gd name="connsiteY3" fmla="*/ 6848856 h 6858000"/>
              <a:gd name="connsiteX4" fmla="*/ 0 w 12198096"/>
              <a:gd name="connsiteY4" fmla="*/ 6858000 h 6858000"/>
              <a:gd name="connsiteX5" fmla="*/ 0 w 12198096"/>
              <a:gd name="connsiteY5" fmla="*/ 0 h 6858000"/>
              <a:gd name="connsiteX0" fmla="*/ 4744528 w 12198096"/>
              <a:gd name="connsiteY0" fmla="*/ 2735806 h 6858000"/>
              <a:gd name="connsiteX1" fmla="*/ 12192000 w 12198096"/>
              <a:gd name="connsiteY1" fmla="*/ 0 h 6858000"/>
              <a:gd name="connsiteX2" fmla="*/ 12198096 w 12198096"/>
              <a:gd name="connsiteY2" fmla="*/ 2898648 h 6858000"/>
              <a:gd name="connsiteX3" fmla="*/ 6321552 w 12198096"/>
              <a:gd name="connsiteY3" fmla="*/ 6848856 h 6858000"/>
              <a:gd name="connsiteX4" fmla="*/ 0 w 12198096"/>
              <a:gd name="connsiteY4" fmla="*/ 6858000 h 6858000"/>
              <a:gd name="connsiteX5" fmla="*/ 4744528 w 12198096"/>
              <a:gd name="connsiteY5" fmla="*/ 2735806 h 6858000"/>
              <a:gd name="connsiteX0" fmla="*/ 0 w 7453568"/>
              <a:gd name="connsiteY0" fmla="*/ 2735806 h 6858000"/>
              <a:gd name="connsiteX1" fmla="*/ 7447472 w 7453568"/>
              <a:gd name="connsiteY1" fmla="*/ 0 h 6858000"/>
              <a:gd name="connsiteX2" fmla="*/ 7453568 w 7453568"/>
              <a:gd name="connsiteY2" fmla="*/ 2898648 h 6858000"/>
              <a:gd name="connsiteX3" fmla="*/ 1577024 w 7453568"/>
              <a:gd name="connsiteY3" fmla="*/ 6848856 h 6858000"/>
              <a:gd name="connsiteX4" fmla="*/ 73941 w 7453568"/>
              <a:gd name="connsiteY4" fmla="*/ 6858000 h 6858000"/>
              <a:gd name="connsiteX5" fmla="*/ 0 w 7453568"/>
              <a:gd name="connsiteY5" fmla="*/ 2735806 h 6858000"/>
              <a:gd name="connsiteX0" fmla="*/ 0 w 7453568"/>
              <a:gd name="connsiteY0" fmla="*/ 36970 h 4159164"/>
              <a:gd name="connsiteX1" fmla="*/ 7447472 w 7453568"/>
              <a:gd name="connsiteY1" fmla="*/ 0 h 4159164"/>
              <a:gd name="connsiteX2" fmla="*/ 7453568 w 7453568"/>
              <a:gd name="connsiteY2" fmla="*/ 199812 h 4159164"/>
              <a:gd name="connsiteX3" fmla="*/ 1577024 w 7453568"/>
              <a:gd name="connsiteY3" fmla="*/ 4150020 h 4159164"/>
              <a:gd name="connsiteX4" fmla="*/ 73941 w 7453568"/>
              <a:gd name="connsiteY4" fmla="*/ 4159164 h 4159164"/>
              <a:gd name="connsiteX5" fmla="*/ 0 w 7453568"/>
              <a:gd name="connsiteY5" fmla="*/ 36970 h 4159164"/>
              <a:gd name="connsiteX0" fmla="*/ 0 w 7441245"/>
              <a:gd name="connsiteY0" fmla="*/ 12323 h 4159164"/>
              <a:gd name="connsiteX1" fmla="*/ 7435149 w 7441245"/>
              <a:gd name="connsiteY1" fmla="*/ 0 h 4159164"/>
              <a:gd name="connsiteX2" fmla="*/ 7441245 w 7441245"/>
              <a:gd name="connsiteY2" fmla="*/ 199812 h 4159164"/>
              <a:gd name="connsiteX3" fmla="*/ 1564701 w 7441245"/>
              <a:gd name="connsiteY3" fmla="*/ 4150020 h 4159164"/>
              <a:gd name="connsiteX4" fmla="*/ 61618 w 7441245"/>
              <a:gd name="connsiteY4" fmla="*/ 4159164 h 4159164"/>
              <a:gd name="connsiteX5" fmla="*/ 0 w 7441245"/>
              <a:gd name="connsiteY5" fmla="*/ 12323 h 4159164"/>
              <a:gd name="connsiteX0" fmla="*/ 0 w 7441245"/>
              <a:gd name="connsiteY0" fmla="*/ 12323 h 4171487"/>
              <a:gd name="connsiteX1" fmla="*/ 7435149 w 7441245"/>
              <a:gd name="connsiteY1" fmla="*/ 0 h 4171487"/>
              <a:gd name="connsiteX2" fmla="*/ 7441245 w 7441245"/>
              <a:gd name="connsiteY2" fmla="*/ 199812 h 4171487"/>
              <a:gd name="connsiteX3" fmla="*/ 1564701 w 7441245"/>
              <a:gd name="connsiteY3" fmla="*/ 4150020 h 4171487"/>
              <a:gd name="connsiteX4" fmla="*/ 24648 w 7441245"/>
              <a:gd name="connsiteY4" fmla="*/ 4171487 h 4171487"/>
              <a:gd name="connsiteX5" fmla="*/ 0 w 7441245"/>
              <a:gd name="connsiteY5" fmla="*/ 12323 h 4171487"/>
              <a:gd name="connsiteX0" fmla="*/ 0 w 7448447"/>
              <a:gd name="connsiteY0" fmla="*/ 0 h 4173568"/>
              <a:gd name="connsiteX1" fmla="*/ 7442351 w 7448447"/>
              <a:gd name="connsiteY1" fmla="*/ 2081 h 4173568"/>
              <a:gd name="connsiteX2" fmla="*/ 7448447 w 7448447"/>
              <a:gd name="connsiteY2" fmla="*/ 201893 h 4173568"/>
              <a:gd name="connsiteX3" fmla="*/ 1571903 w 7448447"/>
              <a:gd name="connsiteY3" fmla="*/ 4152101 h 4173568"/>
              <a:gd name="connsiteX4" fmla="*/ 31850 w 7448447"/>
              <a:gd name="connsiteY4" fmla="*/ 4173568 h 4173568"/>
              <a:gd name="connsiteX5" fmla="*/ 0 w 7448447"/>
              <a:gd name="connsiteY5" fmla="*/ 0 h 4173568"/>
              <a:gd name="connsiteX0" fmla="*/ 0 w 7448447"/>
              <a:gd name="connsiteY0" fmla="*/ 0 h 4152239"/>
              <a:gd name="connsiteX1" fmla="*/ 7442351 w 7448447"/>
              <a:gd name="connsiteY1" fmla="*/ 2081 h 4152239"/>
              <a:gd name="connsiteX2" fmla="*/ 7448447 w 7448447"/>
              <a:gd name="connsiteY2" fmla="*/ 201893 h 4152239"/>
              <a:gd name="connsiteX3" fmla="*/ 1571903 w 7448447"/>
              <a:gd name="connsiteY3" fmla="*/ 4152101 h 4152239"/>
              <a:gd name="connsiteX4" fmla="*/ 38960 w 7448447"/>
              <a:gd name="connsiteY4" fmla="*/ 4152239 h 4152239"/>
              <a:gd name="connsiteX5" fmla="*/ 0 w 7448447"/>
              <a:gd name="connsiteY5" fmla="*/ 0 h 4152239"/>
              <a:gd name="connsiteX0" fmla="*/ 10807 w 7409487"/>
              <a:gd name="connsiteY0" fmla="*/ 0 h 4155794"/>
              <a:gd name="connsiteX1" fmla="*/ 7403391 w 7409487"/>
              <a:gd name="connsiteY1" fmla="*/ 5636 h 4155794"/>
              <a:gd name="connsiteX2" fmla="*/ 7409487 w 7409487"/>
              <a:gd name="connsiteY2" fmla="*/ 205448 h 4155794"/>
              <a:gd name="connsiteX3" fmla="*/ 1532943 w 7409487"/>
              <a:gd name="connsiteY3" fmla="*/ 4155656 h 4155794"/>
              <a:gd name="connsiteX4" fmla="*/ 0 w 7409487"/>
              <a:gd name="connsiteY4" fmla="*/ 4155794 h 4155794"/>
              <a:gd name="connsiteX5" fmla="*/ 10807 w 7409487"/>
              <a:gd name="connsiteY5" fmla="*/ 0 h 4155794"/>
              <a:gd name="connsiteX0" fmla="*/ 10807 w 7409487"/>
              <a:gd name="connsiteY0" fmla="*/ 5029 h 4160823"/>
              <a:gd name="connsiteX1" fmla="*/ 7406946 w 7409487"/>
              <a:gd name="connsiteY1" fmla="*/ 0 h 4160823"/>
              <a:gd name="connsiteX2" fmla="*/ 7409487 w 7409487"/>
              <a:gd name="connsiteY2" fmla="*/ 210477 h 4160823"/>
              <a:gd name="connsiteX3" fmla="*/ 1532943 w 7409487"/>
              <a:gd name="connsiteY3" fmla="*/ 4160685 h 4160823"/>
              <a:gd name="connsiteX4" fmla="*/ 0 w 7409487"/>
              <a:gd name="connsiteY4" fmla="*/ 4160823 h 4160823"/>
              <a:gd name="connsiteX5" fmla="*/ 10807 w 7409487"/>
              <a:gd name="connsiteY5" fmla="*/ 5029 h 4160823"/>
              <a:gd name="connsiteX0" fmla="*/ 10807 w 7410501"/>
              <a:gd name="connsiteY0" fmla="*/ 12139 h 4167933"/>
              <a:gd name="connsiteX1" fmla="*/ 7410501 w 7410501"/>
              <a:gd name="connsiteY1" fmla="*/ 0 h 4167933"/>
              <a:gd name="connsiteX2" fmla="*/ 7409487 w 7410501"/>
              <a:gd name="connsiteY2" fmla="*/ 217587 h 4167933"/>
              <a:gd name="connsiteX3" fmla="*/ 1532943 w 7410501"/>
              <a:gd name="connsiteY3" fmla="*/ 4167795 h 4167933"/>
              <a:gd name="connsiteX4" fmla="*/ 0 w 7410501"/>
              <a:gd name="connsiteY4" fmla="*/ 4167933 h 4167933"/>
              <a:gd name="connsiteX5" fmla="*/ 10807 w 7410501"/>
              <a:gd name="connsiteY5" fmla="*/ 12139 h 4167933"/>
              <a:gd name="connsiteX0" fmla="*/ 10807 w 7410501"/>
              <a:gd name="connsiteY0" fmla="*/ 1474 h 4167933"/>
              <a:gd name="connsiteX1" fmla="*/ 7410501 w 7410501"/>
              <a:gd name="connsiteY1" fmla="*/ 0 h 4167933"/>
              <a:gd name="connsiteX2" fmla="*/ 7409487 w 7410501"/>
              <a:gd name="connsiteY2" fmla="*/ 217587 h 4167933"/>
              <a:gd name="connsiteX3" fmla="*/ 1532943 w 7410501"/>
              <a:gd name="connsiteY3" fmla="*/ 4167795 h 4167933"/>
              <a:gd name="connsiteX4" fmla="*/ 0 w 7410501"/>
              <a:gd name="connsiteY4" fmla="*/ 4167933 h 4167933"/>
              <a:gd name="connsiteX5" fmla="*/ 10807 w 7410501"/>
              <a:gd name="connsiteY5" fmla="*/ 1474 h 4167933"/>
              <a:gd name="connsiteX0" fmla="*/ 3698 w 7410501"/>
              <a:gd name="connsiteY0" fmla="*/ 5028 h 4167933"/>
              <a:gd name="connsiteX1" fmla="*/ 7410501 w 7410501"/>
              <a:gd name="connsiteY1" fmla="*/ 0 h 4167933"/>
              <a:gd name="connsiteX2" fmla="*/ 7409487 w 7410501"/>
              <a:gd name="connsiteY2" fmla="*/ 217587 h 4167933"/>
              <a:gd name="connsiteX3" fmla="*/ 1532943 w 7410501"/>
              <a:gd name="connsiteY3" fmla="*/ 4167795 h 4167933"/>
              <a:gd name="connsiteX4" fmla="*/ 0 w 7410501"/>
              <a:gd name="connsiteY4" fmla="*/ 4167933 h 4167933"/>
              <a:gd name="connsiteX5" fmla="*/ 3698 w 7410501"/>
              <a:gd name="connsiteY5" fmla="*/ 5028 h 4167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0501" h="4167933">
                <a:moveTo>
                  <a:pt x="3698" y="5028"/>
                </a:moveTo>
                <a:lnTo>
                  <a:pt x="7410501" y="0"/>
                </a:lnTo>
                <a:lnTo>
                  <a:pt x="7409487" y="217587"/>
                </a:lnTo>
                <a:lnTo>
                  <a:pt x="1532943" y="4167795"/>
                </a:lnTo>
                <a:lnTo>
                  <a:pt x="0" y="4167933"/>
                </a:lnTo>
                <a:cubicBezTo>
                  <a:pt x="3602" y="2782668"/>
                  <a:pt x="96" y="1390293"/>
                  <a:pt x="3698" y="5028"/>
                </a:cubicBezTo>
                <a:close/>
              </a:path>
            </a:pathLst>
          </a:custGeom>
          <a:solidFill>
            <a:srgbClr val="264D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0" i="0" dirty="0">
                <a:latin typeface="Raleway" pitchFamily="2" charset="77"/>
              </a:rPr>
              <a:t> </a:t>
            </a:r>
          </a:p>
        </p:txBody>
      </p:sp>
      <p:pic>
        <p:nvPicPr>
          <p:cNvPr id="11" name="Billede 10">
            <a:extLst>
              <a:ext uri="{FF2B5EF4-FFF2-40B4-BE49-F238E27FC236}">
                <a16:creationId xmlns:a16="http://schemas.microsoft.com/office/drawing/2014/main" id="{822D6243-E26C-684F-9E97-165A250C86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11040" y="5473309"/>
            <a:ext cx="722270" cy="1110203"/>
          </a:xfrm>
          <a:prstGeom prst="rect">
            <a:avLst/>
          </a:prstGeom>
          <a:solidFill>
            <a:srgbClr val="264D5B"/>
          </a:solidFill>
        </p:spPr>
      </p:pic>
      <p:sp>
        <p:nvSpPr>
          <p:cNvPr id="2" name="Titel 1">
            <a:extLst>
              <a:ext uri="{FF2B5EF4-FFF2-40B4-BE49-F238E27FC236}">
                <a16:creationId xmlns:a16="http://schemas.microsoft.com/office/drawing/2014/main" id="{680DFED9-6532-BD42-B8AF-7703DBB4F5D8}"/>
              </a:ext>
            </a:extLst>
          </p:cNvPr>
          <p:cNvSpPr>
            <a:spLocks noGrp="1"/>
          </p:cNvSpPr>
          <p:nvPr>
            <p:ph type="title"/>
          </p:nvPr>
        </p:nvSpPr>
        <p:spPr/>
        <p:txBody>
          <a:bodyPr/>
          <a:lstStyle>
            <a:lvl1pPr>
              <a:defRPr>
                <a:solidFill>
                  <a:schemeClr val="bg2"/>
                </a:solidFill>
              </a:defRPr>
            </a:lvl1pPr>
          </a:lstStyle>
          <a:p>
            <a:r>
              <a:rPr lang="da-DK"/>
              <a:t>Klik for at redigere titeltypografien i masteren</a:t>
            </a:r>
            <a:endParaRPr lang="da-DK" dirty="0"/>
          </a:p>
        </p:txBody>
      </p:sp>
      <p:sp>
        <p:nvSpPr>
          <p:cNvPr id="13" name="Pladsholder til tekst 7">
            <a:extLst>
              <a:ext uri="{FF2B5EF4-FFF2-40B4-BE49-F238E27FC236}">
                <a16:creationId xmlns:a16="http://schemas.microsoft.com/office/drawing/2014/main" id="{98A1AAC4-F540-D943-B06C-87D7F67F1FB2}"/>
              </a:ext>
            </a:extLst>
          </p:cNvPr>
          <p:cNvSpPr>
            <a:spLocks noGrp="1"/>
          </p:cNvSpPr>
          <p:nvPr>
            <p:ph type="body" sz="quarter" idx="17" hasCustomPrompt="1"/>
          </p:nvPr>
        </p:nvSpPr>
        <p:spPr>
          <a:xfrm>
            <a:off x="736600" y="1736725"/>
            <a:ext cx="7411484" cy="4213225"/>
          </a:xfrm>
          <a:prstGeom prst="rect">
            <a:avLst/>
          </a:prstGeom>
        </p:spPr>
        <p:txBody>
          <a:bodyPr lIns="0" tIns="0" rIns="0" bIns="0"/>
          <a:lstStyle>
            <a:lvl1pPr>
              <a:defRPr>
                <a:solidFill>
                  <a:schemeClr val="bg1"/>
                </a:solidFill>
              </a:defRPr>
            </a:lvl1pPr>
          </a:lstStyle>
          <a:p>
            <a:pPr lvl="0"/>
            <a:r>
              <a:rPr lang="da-DK" dirty="0"/>
              <a:t>Lorem ipsum dolor sit amet, consectetuer adipiscing elit. Maecenas porttitor congue massa. Fusce posuere, magna sed pulvinar ultricies, purus lectus malesuada libero, sit amet commodo magna eros quis urna.</a:t>
            </a:r>
          </a:p>
          <a:p>
            <a:pPr lvl="0"/>
            <a:endParaRPr lang="da-DK" dirty="0"/>
          </a:p>
          <a:p>
            <a:pPr lvl="0"/>
            <a:endParaRPr lang="da-DK" dirty="0"/>
          </a:p>
        </p:txBody>
      </p:sp>
      <p:sp>
        <p:nvSpPr>
          <p:cNvPr id="16" name="Pladsholder til slidenummer 15">
            <a:extLst>
              <a:ext uri="{FF2B5EF4-FFF2-40B4-BE49-F238E27FC236}">
                <a16:creationId xmlns:a16="http://schemas.microsoft.com/office/drawing/2014/main" id="{9F426C03-9571-4240-8801-A618169B5E8A}"/>
              </a:ext>
            </a:extLst>
          </p:cNvPr>
          <p:cNvSpPr>
            <a:spLocks noGrp="1"/>
          </p:cNvSpPr>
          <p:nvPr>
            <p:ph type="sldNum" sz="quarter" idx="15"/>
          </p:nvPr>
        </p:nvSpPr>
        <p:spPr/>
        <p:txBody>
          <a:bodyPr/>
          <a:lstStyle/>
          <a:p>
            <a:r>
              <a:rPr lang="en-GB"/>
              <a:t>￨   </a:t>
            </a:r>
            <a:fld id="{159A5DD1-94BC-8F49-AC76-73BE307D95E2}" type="slidenum">
              <a:rPr lang="en-GB" smtClean="0"/>
              <a:pPr/>
              <a:t>‹nr.›</a:t>
            </a:fld>
            <a:endParaRPr lang="en-GB" dirty="0"/>
          </a:p>
        </p:txBody>
      </p:sp>
      <p:sp>
        <p:nvSpPr>
          <p:cNvPr id="15" name="Pladsholder til sidefod 14">
            <a:extLst>
              <a:ext uri="{FF2B5EF4-FFF2-40B4-BE49-F238E27FC236}">
                <a16:creationId xmlns:a16="http://schemas.microsoft.com/office/drawing/2014/main" id="{D8A3C7A3-C10B-F940-B968-B8FBB1E1FCB7}"/>
              </a:ext>
            </a:extLst>
          </p:cNvPr>
          <p:cNvSpPr>
            <a:spLocks noGrp="1"/>
          </p:cNvSpPr>
          <p:nvPr>
            <p:ph type="ftr" sz="quarter" idx="14"/>
          </p:nvPr>
        </p:nvSpPr>
        <p:spPr/>
        <p:txBody>
          <a:bodyPr/>
          <a:lstStyle/>
          <a:p>
            <a:r>
              <a:rPr lang="da-DK"/>
              <a:t>RettighedsAlliancen   ￨</a:t>
            </a:r>
          </a:p>
        </p:txBody>
      </p:sp>
      <p:sp>
        <p:nvSpPr>
          <p:cNvPr id="14" name="Pladsholder til dato 13">
            <a:extLst>
              <a:ext uri="{FF2B5EF4-FFF2-40B4-BE49-F238E27FC236}">
                <a16:creationId xmlns:a16="http://schemas.microsoft.com/office/drawing/2014/main" id="{94A6E9D7-E796-9A4E-9A03-F7B3D93932FF}"/>
              </a:ext>
            </a:extLst>
          </p:cNvPr>
          <p:cNvSpPr>
            <a:spLocks noGrp="1"/>
          </p:cNvSpPr>
          <p:nvPr>
            <p:ph type="dt" sz="half" idx="13"/>
          </p:nvPr>
        </p:nvSpPr>
        <p:spPr/>
        <p:txBody>
          <a:bodyPr/>
          <a:lstStyle/>
          <a:p>
            <a:fld id="{E17EE60C-8C33-7640-BE74-3918078EB248}" type="datetime1">
              <a:rPr lang="da-DK" smtClean="0"/>
              <a:t>29.04.2024</a:t>
            </a:fld>
            <a:endParaRPr lang="en-GB" dirty="0"/>
          </a:p>
        </p:txBody>
      </p:sp>
    </p:spTree>
    <p:extLst>
      <p:ext uri="{BB962C8B-B14F-4D97-AF65-F5344CB8AC3E}">
        <p14:creationId xmlns:p14="http://schemas.microsoft.com/office/powerpoint/2010/main" val="695764107"/>
      </p:ext>
    </p:extLst>
  </p:cSld>
  <p:clrMapOvr>
    <a:masterClrMapping/>
  </p:clrMapOvr>
  <p:transition spd="med">
    <p:push dir="u"/>
  </p:transition>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el og tekst 8">
    <p:bg>
      <p:bgPr>
        <a:blipFill dpi="0" rotWithShape="1">
          <a:blip r:embed="rId2" cstate="screen">
            <a:lum/>
            <a:extLst>
              <a:ext uri="{BEBA8EAE-BF5A-486C-A8C5-ECC9F3942E4B}">
                <a14:imgProps xmlns:a14="http://schemas.microsoft.com/office/drawing/2010/main">
                  <a14:imgLayer r:embed="rId3">
                    <a14:imgEffect>
                      <a14:saturation sat="9000"/>
                    </a14:imgEffect>
                    <a14:imgEffect>
                      <a14:brightnessContrast bright="20000"/>
                    </a14:imgEffect>
                  </a14:imgLayer>
                </a14:imgProps>
              </a:ext>
              <a:ext uri="{28A0092B-C50C-407E-A947-70E740481C1C}">
                <a14:useLocalDpi xmlns:a14="http://schemas.microsoft.com/office/drawing/2010/main"/>
              </a:ext>
            </a:extLst>
          </a:blip>
          <a:srcRect/>
          <a:tile tx="0" ty="-1327150" sx="100000" sy="100000" flip="none" algn="tl"/>
        </a:blipFill>
        <a:effectLst/>
      </p:bgPr>
    </p:bg>
    <p:spTree>
      <p:nvGrpSpPr>
        <p:cNvPr id="1" name=""/>
        <p:cNvGrpSpPr/>
        <p:nvPr/>
      </p:nvGrpSpPr>
      <p:grpSpPr>
        <a:xfrm>
          <a:off x="0" y="0"/>
          <a:ext cx="0" cy="0"/>
          <a:chOff x="0" y="0"/>
          <a:chExt cx="0" cy="0"/>
        </a:xfrm>
      </p:grpSpPr>
      <p:sp>
        <p:nvSpPr>
          <p:cNvPr id="11" name="Rektangel 5">
            <a:extLst>
              <a:ext uri="{FF2B5EF4-FFF2-40B4-BE49-F238E27FC236}">
                <a16:creationId xmlns:a16="http://schemas.microsoft.com/office/drawing/2014/main" id="{41E81F24-AF22-F44D-A014-E733D5995015}"/>
              </a:ext>
            </a:extLst>
          </p:cNvPr>
          <p:cNvSpPr>
            <a:spLocks noChangeAspect="1"/>
          </p:cNvSpPr>
          <p:nvPr userDrawn="1"/>
        </p:nvSpPr>
        <p:spPr>
          <a:xfrm>
            <a:off x="0" y="-12700"/>
            <a:ext cx="12213988" cy="6876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492252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6321552 w 12192000"/>
              <a:gd name="connsiteY2" fmla="*/ 6848856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9884664 w 12192000"/>
              <a:gd name="connsiteY2" fmla="*/ 2715768 h 6858000"/>
              <a:gd name="connsiteX3" fmla="*/ 6321552 w 12192000"/>
              <a:gd name="connsiteY3" fmla="*/ 6848856 h 6858000"/>
              <a:gd name="connsiteX4" fmla="*/ 0 w 12192000"/>
              <a:gd name="connsiteY4" fmla="*/ 6858000 h 6858000"/>
              <a:gd name="connsiteX5" fmla="*/ 0 w 12192000"/>
              <a:gd name="connsiteY5" fmla="*/ 0 h 6858000"/>
              <a:gd name="connsiteX0" fmla="*/ 0 w 12198096"/>
              <a:gd name="connsiteY0" fmla="*/ 0 h 6858000"/>
              <a:gd name="connsiteX1" fmla="*/ 12192000 w 12198096"/>
              <a:gd name="connsiteY1" fmla="*/ 0 h 6858000"/>
              <a:gd name="connsiteX2" fmla="*/ 12198096 w 12198096"/>
              <a:gd name="connsiteY2" fmla="*/ 2898648 h 6858000"/>
              <a:gd name="connsiteX3" fmla="*/ 6321552 w 12198096"/>
              <a:gd name="connsiteY3" fmla="*/ 6848856 h 6858000"/>
              <a:gd name="connsiteX4" fmla="*/ 0 w 12198096"/>
              <a:gd name="connsiteY4" fmla="*/ 6858000 h 6858000"/>
              <a:gd name="connsiteX5" fmla="*/ 0 w 12198096"/>
              <a:gd name="connsiteY5" fmla="*/ 0 h 6858000"/>
              <a:gd name="connsiteX0" fmla="*/ 0 w 12198096"/>
              <a:gd name="connsiteY0" fmla="*/ 0 h 6851650"/>
              <a:gd name="connsiteX1" fmla="*/ 12192000 w 12198096"/>
              <a:gd name="connsiteY1" fmla="*/ 0 h 6851650"/>
              <a:gd name="connsiteX2" fmla="*/ 12198096 w 12198096"/>
              <a:gd name="connsiteY2" fmla="*/ 2898648 h 6851650"/>
              <a:gd name="connsiteX3" fmla="*/ 6321552 w 12198096"/>
              <a:gd name="connsiteY3" fmla="*/ 6848856 h 6851650"/>
              <a:gd name="connsiteX4" fmla="*/ 0 w 12198096"/>
              <a:gd name="connsiteY4" fmla="*/ 6851650 h 6851650"/>
              <a:gd name="connsiteX5" fmla="*/ 0 w 12198096"/>
              <a:gd name="connsiteY5" fmla="*/ 0 h 6851650"/>
              <a:gd name="connsiteX0" fmla="*/ 0 w 12198096"/>
              <a:gd name="connsiteY0" fmla="*/ 0 h 6864350"/>
              <a:gd name="connsiteX1" fmla="*/ 12192000 w 12198096"/>
              <a:gd name="connsiteY1" fmla="*/ 12700 h 6864350"/>
              <a:gd name="connsiteX2" fmla="*/ 12198096 w 12198096"/>
              <a:gd name="connsiteY2" fmla="*/ 2911348 h 6864350"/>
              <a:gd name="connsiteX3" fmla="*/ 6321552 w 12198096"/>
              <a:gd name="connsiteY3" fmla="*/ 6861556 h 6864350"/>
              <a:gd name="connsiteX4" fmla="*/ 0 w 12198096"/>
              <a:gd name="connsiteY4" fmla="*/ 6864350 h 6864350"/>
              <a:gd name="connsiteX5" fmla="*/ 0 w 12198096"/>
              <a:gd name="connsiteY5" fmla="*/ 0 h 6864350"/>
              <a:gd name="connsiteX0" fmla="*/ 0 w 12198096"/>
              <a:gd name="connsiteY0" fmla="*/ 0 h 6864350"/>
              <a:gd name="connsiteX1" fmla="*/ 12185650 w 12198096"/>
              <a:gd name="connsiteY1" fmla="*/ 0 h 6864350"/>
              <a:gd name="connsiteX2" fmla="*/ 12198096 w 12198096"/>
              <a:gd name="connsiteY2" fmla="*/ 2911348 h 6864350"/>
              <a:gd name="connsiteX3" fmla="*/ 6321552 w 12198096"/>
              <a:gd name="connsiteY3" fmla="*/ 6861556 h 6864350"/>
              <a:gd name="connsiteX4" fmla="*/ 0 w 12198096"/>
              <a:gd name="connsiteY4" fmla="*/ 6864350 h 6864350"/>
              <a:gd name="connsiteX5" fmla="*/ 0 w 12198096"/>
              <a:gd name="connsiteY5" fmla="*/ 0 h 6864350"/>
              <a:gd name="connsiteX0" fmla="*/ 0 w 12205437"/>
              <a:gd name="connsiteY0" fmla="*/ 6350 h 6870700"/>
              <a:gd name="connsiteX1" fmla="*/ 12204700 w 12205437"/>
              <a:gd name="connsiteY1" fmla="*/ 0 h 6870700"/>
              <a:gd name="connsiteX2" fmla="*/ 12198096 w 12205437"/>
              <a:gd name="connsiteY2" fmla="*/ 2917698 h 6870700"/>
              <a:gd name="connsiteX3" fmla="*/ 6321552 w 12205437"/>
              <a:gd name="connsiteY3" fmla="*/ 6867906 h 6870700"/>
              <a:gd name="connsiteX4" fmla="*/ 0 w 12205437"/>
              <a:gd name="connsiteY4" fmla="*/ 6870700 h 6870700"/>
              <a:gd name="connsiteX5" fmla="*/ 0 w 12205437"/>
              <a:gd name="connsiteY5" fmla="*/ 6350 h 687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5437" h="6870700">
                <a:moveTo>
                  <a:pt x="0" y="6350"/>
                </a:moveTo>
                <a:lnTo>
                  <a:pt x="12204700" y="0"/>
                </a:lnTo>
                <a:cubicBezTo>
                  <a:pt x="12208849" y="970449"/>
                  <a:pt x="12193947" y="1947249"/>
                  <a:pt x="12198096" y="2917698"/>
                </a:cubicBezTo>
                <a:lnTo>
                  <a:pt x="6321552" y="6867906"/>
                </a:lnTo>
                <a:lnTo>
                  <a:pt x="0" y="6870700"/>
                </a:lnTo>
                <a:lnTo>
                  <a:pt x="0" y="63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endParaRPr lang="en-GB" b="0" i="0">
              <a:latin typeface="Raleway" pitchFamily="2" charset="77"/>
            </a:endParaRPr>
          </a:p>
        </p:txBody>
      </p:sp>
      <p:sp>
        <p:nvSpPr>
          <p:cNvPr id="5" name="Titel 4">
            <a:extLst>
              <a:ext uri="{FF2B5EF4-FFF2-40B4-BE49-F238E27FC236}">
                <a16:creationId xmlns:a16="http://schemas.microsoft.com/office/drawing/2014/main" id="{0AF87D4D-A2D0-8C40-9329-3687F0195759}"/>
              </a:ext>
            </a:extLst>
          </p:cNvPr>
          <p:cNvSpPr>
            <a:spLocks noGrp="1"/>
          </p:cNvSpPr>
          <p:nvPr>
            <p:ph type="title"/>
          </p:nvPr>
        </p:nvSpPr>
        <p:spPr/>
        <p:txBody>
          <a:bodyPr/>
          <a:lstStyle/>
          <a:p>
            <a:r>
              <a:rPr lang="da-DK"/>
              <a:t>Klik for at redigere titeltypografien i masteren</a:t>
            </a:r>
          </a:p>
        </p:txBody>
      </p:sp>
      <p:sp>
        <p:nvSpPr>
          <p:cNvPr id="10" name="Pladsholder til tekst 7">
            <a:extLst>
              <a:ext uri="{FF2B5EF4-FFF2-40B4-BE49-F238E27FC236}">
                <a16:creationId xmlns:a16="http://schemas.microsoft.com/office/drawing/2014/main" id="{7A5A0B96-09B1-A940-9121-074A335367BA}"/>
              </a:ext>
            </a:extLst>
          </p:cNvPr>
          <p:cNvSpPr>
            <a:spLocks noGrp="1"/>
          </p:cNvSpPr>
          <p:nvPr>
            <p:ph type="body" sz="quarter" idx="19" hasCustomPrompt="1"/>
          </p:nvPr>
        </p:nvSpPr>
        <p:spPr>
          <a:xfrm>
            <a:off x="736600" y="1736725"/>
            <a:ext cx="7411484" cy="4213225"/>
          </a:xfrm>
          <a:prstGeom prst="rect">
            <a:avLst/>
          </a:prstGeom>
        </p:spPr>
        <p:txBody>
          <a:bodyPr lIns="0" tIns="0" rIns="0" bIns="0"/>
          <a:lstStyle/>
          <a:p>
            <a:pPr lvl="0"/>
            <a:r>
              <a:rPr lang="da-DK" err="1"/>
              <a:t>Lorem</a:t>
            </a:r>
            <a:r>
              <a:rPr lang="da-DK"/>
              <a:t> </a:t>
            </a:r>
            <a:r>
              <a:rPr lang="da-DK" err="1"/>
              <a:t>ipsum</a:t>
            </a:r>
            <a:r>
              <a:rPr lang="da-DK"/>
              <a:t> </a:t>
            </a:r>
            <a:r>
              <a:rPr lang="da-DK" err="1"/>
              <a:t>dolor</a:t>
            </a:r>
            <a:r>
              <a:rPr lang="da-DK"/>
              <a:t> sit </a:t>
            </a:r>
            <a:r>
              <a:rPr lang="da-DK" err="1"/>
              <a:t>amet</a:t>
            </a:r>
            <a:r>
              <a:rPr lang="da-DK"/>
              <a:t>, </a:t>
            </a:r>
            <a:r>
              <a:rPr lang="da-DK" err="1"/>
              <a:t>consectetuer</a:t>
            </a:r>
            <a:r>
              <a:rPr lang="da-DK"/>
              <a:t> </a:t>
            </a:r>
            <a:r>
              <a:rPr lang="da-DK" err="1"/>
              <a:t>adipiscing</a:t>
            </a:r>
            <a:r>
              <a:rPr lang="da-DK"/>
              <a:t> </a:t>
            </a:r>
            <a:r>
              <a:rPr lang="da-DK" err="1"/>
              <a:t>elit</a:t>
            </a:r>
            <a:r>
              <a:rPr lang="da-DK"/>
              <a:t>. </a:t>
            </a:r>
            <a:r>
              <a:rPr lang="da-DK" err="1"/>
              <a:t>Maecenas</a:t>
            </a:r>
            <a:r>
              <a:rPr lang="da-DK"/>
              <a:t> </a:t>
            </a:r>
            <a:r>
              <a:rPr lang="da-DK" err="1"/>
              <a:t>porttitor</a:t>
            </a:r>
            <a:r>
              <a:rPr lang="da-DK"/>
              <a:t> </a:t>
            </a:r>
            <a:r>
              <a:rPr lang="da-DK" err="1"/>
              <a:t>congue</a:t>
            </a:r>
            <a:r>
              <a:rPr lang="da-DK"/>
              <a:t> </a:t>
            </a:r>
            <a:r>
              <a:rPr lang="da-DK" err="1"/>
              <a:t>massa</a:t>
            </a:r>
            <a:r>
              <a:rPr lang="da-DK"/>
              <a:t>. </a:t>
            </a:r>
            <a:r>
              <a:rPr lang="da-DK" err="1"/>
              <a:t>Fusce</a:t>
            </a:r>
            <a:r>
              <a:rPr lang="da-DK"/>
              <a:t> </a:t>
            </a:r>
            <a:r>
              <a:rPr lang="da-DK" err="1"/>
              <a:t>posuere</a:t>
            </a:r>
            <a:r>
              <a:rPr lang="da-DK"/>
              <a:t>, </a:t>
            </a:r>
            <a:r>
              <a:rPr lang="da-DK" err="1"/>
              <a:t>magna</a:t>
            </a:r>
            <a:r>
              <a:rPr lang="da-DK"/>
              <a:t> </a:t>
            </a:r>
            <a:r>
              <a:rPr lang="da-DK" err="1"/>
              <a:t>sed</a:t>
            </a:r>
            <a:r>
              <a:rPr lang="da-DK"/>
              <a:t> </a:t>
            </a:r>
            <a:r>
              <a:rPr lang="da-DK" err="1"/>
              <a:t>pulvinar</a:t>
            </a:r>
            <a:r>
              <a:rPr lang="da-DK"/>
              <a:t> </a:t>
            </a:r>
            <a:r>
              <a:rPr lang="da-DK" err="1"/>
              <a:t>ultricies</a:t>
            </a:r>
            <a:r>
              <a:rPr lang="da-DK"/>
              <a:t>, </a:t>
            </a:r>
            <a:r>
              <a:rPr lang="da-DK" err="1"/>
              <a:t>purus</a:t>
            </a:r>
            <a:r>
              <a:rPr lang="da-DK"/>
              <a:t> </a:t>
            </a:r>
            <a:r>
              <a:rPr lang="da-DK" err="1"/>
              <a:t>lectus</a:t>
            </a:r>
            <a:r>
              <a:rPr lang="da-DK"/>
              <a:t> </a:t>
            </a:r>
            <a:r>
              <a:rPr lang="da-DK" err="1"/>
              <a:t>malesuada</a:t>
            </a:r>
            <a:r>
              <a:rPr lang="da-DK"/>
              <a:t> libero, sit </a:t>
            </a:r>
            <a:r>
              <a:rPr lang="da-DK" err="1"/>
              <a:t>amet</a:t>
            </a:r>
            <a:r>
              <a:rPr lang="da-DK"/>
              <a:t> </a:t>
            </a:r>
            <a:r>
              <a:rPr lang="da-DK" err="1"/>
              <a:t>commodo</a:t>
            </a:r>
            <a:r>
              <a:rPr lang="da-DK"/>
              <a:t> </a:t>
            </a:r>
            <a:r>
              <a:rPr lang="da-DK" err="1"/>
              <a:t>magna</a:t>
            </a:r>
            <a:r>
              <a:rPr lang="da-DK"/>
              <a:t> eros </a:t>
            </a:r>
            <a:r>
              <a:rPr lang="da-DK" err="1"/>
              <a:t>quis</a:t>
            </a:r>
            <a:r>
              <a:rPr lang="da-DK"/>
              <a:t> </a:t>
            </a:r>
            <a:r>
              <a:rPr lang="da-DK" err="1"/>
              <a:t>urna</a:t>
            </a:r>
            <a:r>
              <a:rPr lang="da-DK"/>
              <a:t>.</a:t>
            </a:r>
          </a:p>
          <a:p>
            <a:pPr lvl="0"/>
            <a:endParaRPr lang="da-DK"/>
          </a:p>
          <a:p>
            <a:pPr lvl="0"/>
            <a:endParaRPr lang="da-DK"/>
          </a:p>
        </p:txBody>
      </p:sp>
      <p:pic>
        <p:nvPicPr>
          <p:cNvPr id="9" name="Billede 8">
            <a:extLst>
              <a:ext uri="{FF2B5EF4-FFF2-40B4-BE49-F238E27FC236}">
                <a16:creationId xmlns:a16="http://schemas.microsoft.com/office/drawing/2014/main" id="{969E1301-0DDE-9B4D-8363-7D7B646A460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484864" y="6053856"/>
            <a:ext cx="396680" cy="609737"/>
          </a:xfrm>
          <a:prstGeom prst="rect">
            <a:avLst/>
          </a:prstGeom>
        </p:spPr>
      </p:pic>
      <p:sp>
        <p:nvSpPr>
          <p:cNvPr id="6" name="Pladsholder til dato 5">
            <a:extLst>
              <a:ext uri="{FF2B5EF4-FFF2-40B4-BE49-F238E27FC236}">
                <a16:creationId xmlns:a16="http://schemas.microsoft.com/office/drawing/2014/main" id="{CC3942E7-FD27-784F-924D-376DCAFC519C}"/>
              </a:ext>
            </a:extLst>
          </p:cNvPr>
          <p:cNvSpPr>
            <a:spLocks noGrp="1"/>
          </p:cNvSpPr>
          <p:nvPr>
            <p:ph type="dt" sz="half" idx="20"/>
          </p:nvPr>
        </p:nvSpPr>
        <p:spPr/>
        <p:txBody>
          <a:bodyPr/>
          <a:lstStyle/>
          <a:p>
            <a:fld id="{5F20A297-1FDE-5F4B-9BEB-DB5D28EC1B77}" type="datetime1">
              <a:rPr lang="da-DK" smtClean="0"/>
              <a:pPr/>
              <a:t>29.04.2024</a:t>
            </a:fld>
            <a:endParaRPr lang="da-DK"/>
          </a:p>
        </p:txBody>
      </p:sp>
      <p:sp>
        <p:nvSpPr>
          <p:cNvPr id="7" name="Pladsholder til sidefod 6">
            <a:extLst>
              <a:ext uri="{FF2B5EF4-FFF2-40B4-BE49-F238E27FC236}">
                <a16:creationId xmlns:a16="http://schemas.microsoft.com/office/drawing/2014/main" id="{0BEB0FC2-45CF-A844-9C69-E7945AD94658}"/>
              </a:ext>
            </a:extLst>
          </p:cNvPr>
          <p:cNvSpPr>
            <a:spLocks noGrp="1"/>
          </p:cNvSpPr>
          <p:nvPr>
            <p:ph type="ftr" sz="quarter" idx="21"/>
          </p:nvPr>
        </p:nvSpPr>
        <p:spPr/>
        <p:txBody>
          <a:bodyPr/>
          <a:lstStyle/>
          <a:p>
            <a:r>
              <a:rPr lang="da-DK"/>
              <a:t>RettighedsAlliancen   ￨</a:t>
            </a:r>
          </a:p>
        </p:txBody>
      </p:sp>
      <p:sp>
        <p:nvSpPr>
          <p:cNvPr id="8" name="Pladsholder til slidenummer 7">
            <a:extLst>
              <a:ext uri="{FF2B5EF4-FFF2-40B4-BE49-F238E27FC236}">
                <a16:creationId xmlns:a16="http://schemas.microsoft.com/office/drawing/2014/main" id="{53DD1FBE-B388-FD41-92F6-8AFA19070F1A}"/>
              </a:ext>
            </a:extLst>
          </p:cNvPr>
          <p:cNvSpPr>
            <a:spLocks noGrp="1"/>
          </p:cNvSpPr>
          <p:nvPr>
            <p:ph type="sldNum" sz="quarter" idx="22"/>
          </p:nvPr>
        </p:nvSpPr>
        <p:spPr/>
        <p:txBody>
          <a:bodyPr/>
          <a:lstStyle/>
          <a:p>
            <a:r>
              <a:rPr lang="en-GB"/>
              <a:t>￨   </a:t>
            </a:r>
            <a:fld id="{159A5DD1-94BC-8F49-AC76-73BE307D95E2}" type="slidenum">
              <a:rPr lang="en-GB" smtClean="0"/>
              <a:pPr/>
              <a:t>‹nr.›</a:t>
            </a:fld>
            <a:endParaRPr lang="en-GB"/>
          </a:p>
        </p:txBody>
      </p:sp>
    </p:spTree>
    <p:extLst>
      <p:ext uri="{BB962C8B-B14F-4D97-AF65-F5344CB8AC3E}">
        <p14:creationId xmlns:p14="http://schemas.microsoft.com/office/powerpoint/2010/main" val="4258033165"/>
      </p:ext>
    </p:extLst>
  </p:cSld>
  <p:clrMapOvr>
    <a:masterClrMapping/>
  </p:clrMapOvr>
  <p:transition spd="med">
    <p:push dir="u"/>
  </p:transition>
  <p:extLst>
    <p:ext uri="{DCECCB84-F9BA-43D5-87BE-67443E8EF086}">
      <p15:sldGuideLst xmlns:p15="http://schemas.microsoft.com/office/powerpoint/2012/main"/>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sekundær overskrift 4">
    <p:bg>
      <p:bgPr>
        <a:solidFill>
          <a:schemeClr val="accent1"/>
        </a:solidFill>
        <a:effectLst/>
      </p:bgPr>
    </p:bg>
    <p:spTree>
      <p:nvGrpSpPr>
        <p:cNvPr id="1" name=""/>
        <p:cNvGrpSpPr/>
        <p:nvPr/>
      </p:nvGrpSpPr>
      <p:grpSpPr>
        <a:xfrm>
          <a:off x="0" y="0"/>
          <a:ext cx="0" cy="0"/>
          <a:chOff x="0" y="0"/>
          <a:chExt cx="0" cy="0"/>
        </a:xfrm>
      </p:grpSpPr>
      <p:sp>
        <p:nvSpPr>
          <p:cNvPr id="13" name="Trekant 2">
            <a:extLst>
              <a:ext uri="{FF2B5EF4-FFF2-40B4-BE49-F238E27FC236}">
                <a16:creationId xmlns:a16="http://schemas.microsoft.com/office/drawing/2014/main" id="{E12574E1-6451-1741-9168-252AB9AE48E7}"/>
              </a:ext>
            </a:extLst>
          </p:cNvPr>
          <p:cNvSpPr/>
          <p:nvPr userDrawn="1"/>
        </p:nvSpPr>
        <p:spPr>
          <a:xfrm>
            <a:off x="2501739" y="348633"/>
            <a:ext cx="9703324" cy="6509367"/>
          </a:xfrm>
          <a:custGeom>
            <a:avLst/>
            <a:gdLst>
              <a:gd name="connsiteX0" fmla="*/ 0 w 9703324"/>
              <a:gd name="connsiteY0" fmla="*/ 3436229 h 3436229"/>
              <a:gd name="connsiteX1" fmla="*/ 4851662 w 9703324"/>
              <a:gd name="connsiteY1" fmla="*/ 0 h 3436229"/>
              <a:gd name="connsiteX2" fmla="*/ 9703324 w 9703324"/>
              <a:gd name="connsiteY2" fmla="*/ 3436229 h 3436229"/>
              <a:gd name="connsiteX3" fmla="*/ 0 w 9703324"/>
              <a:gd name="connsiteY3" fmla="*/ 3436229 h 3436229"/>
              <a:gd name="connsiteX0" fmla="*/ 0 w 9703324"/>
              <a:gd name="connsiteY0" fmla="*/ 6509367 h 6509367"/>
              <a:gd name="connsiteX1" fmla="*/ 9697039 w 9703324"/>
              <a:gd name="connsiteY1" fmla="*/ 0 h 6509367"/>
              <a:gd name="connsiteX2" fmla="*/ 9703324 w 9703324"/>
              <a:gd name="connsiteY2" fmla="*/ 6509367 h 6509367"/>
              <a:gd name="connsiteX3" fmla="*/ 0 w 9703324"/>
              <a:gd name="connsiteY3" fmla="*/ 6509367 h 6509367"/>
            </a:gdLst>
            <a:ahLst/>
            <a:cxnLst>
              <a:cxn ang="0">
                <a:pos x="connsiteX0" y="connsiteY0"/>
              </a:cxn>
              <a:cxn ang="0">
                <a:pos x="connsiteX1" y="connsiteY1"/>
              </a:cxn>
              <a:cxn ang="0">
                <a:pos x="connsiteX2" y="connsiteY2"/>
              </a:cxn>
              <a:cxn ang="0">
                <a:pos x="connsiteX3" y="connsiteY3"/>
              </a:cxn>
            </a:cxnLst>
            <a:rect l="l" t="t" r="r" b="b"/>
            <a:pathLst>
              <a:path w="9703324" h="6509367">
                <a:moveTo>
                  <a:pt x="0" y="6509367"/>
                </a:moveTo>
                <a:lnTo>
                  <a:pt x="9697039" y="0"/>
                </a:lnTo>
                <a:lnTo>
                  <a:pt x="9703324" y="6509367"/>
                </a:lnTo>
                <a:lnTo>
                  <a:pt x="0" y="650936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Raleway" pitchFamily="2" charset="77"/>
            </a:endParaRPr>
          </a:p>
        </p:txBody>
      </p:sp>
      <p:sp>
        <p:nvSpPr>
          <p:cNvPr id="17" name="Pladsholder til tekst 6">
            <a:extLst>
              <a:ext uri="{FF2B5EF4-FFF2-40B4-BE49-F238E27FC236}">
                <a16:creationId xmlns:a16="http://schemas.microsoft.com/office/drawing/2014/main" id="{BE61934F-2C13-434B-A55E-CE5D9916EFE6}"/>
              </a:ext>
            </a:extLst>
          </p:cNvPr>
          <p:cNvSpPr>
            <a:spLocks noGrp="1"/>
          </p:cNvSpPr>
          <p:nvPr>
            <p:ph type="body" sz="quarter" idx="13"/>
          </p:nvPr>
        </p:nvSpPr>
        <p:spPr>
          <a:xfrm>
            <a:off x="565879" y="1881963"/>
            <a:ext cx="6638485" cy="2135856"/>
          </a:xfrm>
          <a:prstGeom prst="rect">
            <a:avLst/>
          </a:prstGeom>
        </p:spPr>
        <p:txBody>
          <a:bodyPr/>
          <a:lstStyle>
            <a:lvl1pPr marL="0" indent="0">
              <a:buNone/>
              <a:defRPr/>
            </a:lvl1pPr>
            <a:lvl2pPr marL="457200" indent="0">
              <a:buNone/>
              <a:defRPr b="0" i="0">
                <a:latin typeface="Raleway" pitchFamily="2" charset="77"/>
              </a:defRPr>
            </a:lvl2pPr>
          </a:lstStyle>
          <a:p>
            <a:pPr lvl="0"/>
            <a:r>
              <a:rPr lang="da-DK"/>
              <a:t>Klik for at redigere teksttypografierne i masteren</a:t>
            </a:r>
          </a:p>
          <a:p>
            <a:pPr lvl="1"/>
            <a:r>
              <a:rPr lang="da-DK"/>
              <a:t>Andet niveau</a:t>
            </a:r>
          </a:p>
        </p:txBody>
      </p:sp>
      <p:sp>
        <p:nvSpPr>
          <p:cNvPr id="6" name="Pladsholder til dato 5">
            <a:extLst>
              <a:ext uri="{FF2B5EF4-FFF2-40B4-BE49-F238E27FC236}">
                <a16:creationId xmlns:a16="http://schemas.microsoft.com/office/drawing/2014/main" id="{A58A7472-0F76-7B43-A3DE-1B2617F174A3}"/>
              </a:ext>
            </a:extLst>
          </p:cNvPr>
          <p:cNvSpPr>
            <a:spLocks noGrp="1"/>
          </p:cNvSpPr>
          <p:nvPr>
            <p:ph type="dt" sz="half" idx="14"/>
          </p:nvPr>
        </p:nvSpPr>
        <p:spPr/>
        <p:txBody>
          <a:bodyPr/>
          <a:lstStyle/>
          <a:p>
            <a:pPr algn="ctr"/>
            <a:fld id="{F14BAB87-BC5D-7045-907E-64545EDC3D1D}" type="datetime1">
              <a:rPr lang="da-DK" smtClean="0"/>
              <a:t>29.04.2024</a:t>
            </a:fld>
            <a:endParaRPr lang="da-DK" dirty="0"/>
          </a:p>
        </p:txBody>
      </p:sp>
      <p:sp>
        <p:nvSpPr>
          <p:cNvPr id="7" name="Pladsholder til sidefod 6">
            <a:extLst>
              <a:ext uri="{FF2B5EF4-FFF2-40B4-BE49-F238E27FC236}">
                <a16:creationId xmlns:a16="http://schemas.microsoft.com/office/drawing/2014/main" id="{A427B2A2-B324-A246-BD6F-8B27DC2690CF}"/>
              </a:ext>
            </a:extLst>
          </p:cNvPr>
          <p:cNvSpPr>
            <a:spLocks noGrp="1"/>
          </p:cNvSpPr>
          <p:nvPr>
            <p:ph type="ftr" sz="quarter" idx="15"/>
          </p:nvPr>
        </p:nvSpPr>
        <p:spPr/>
        <p:txBody>
          <a:bodyPr/>
          <a:lstStyle/>
          <a:p>
            <a:r>
              <a:rPr lang="da-DK"/>
              <a:t>RettighedsAlliancen   ￨</a:t>
            </a:r>
            <a:endParaRPr lang="da-DK" dirty="0"/>
          </a:p>
        </p:txBody>
      </p:sp>
      <p:sp>
        <p:nvSpPr>
          <p:cNvPr id="9" name="Pladsholder til slidenummer 8">
            <a:extLst>
              <a:ext uri="{FF2B5EF4-FFF2-40B4-BE49-F238E27FC236}">
                <a16:creationId xmlns:a16="http://schemas.microsoft.com/office/drawing/2014/main" id="{3BC9200A-2DBD-4749-9C99-EECF65B56511}"/>
              </a:ext>
            </a:extLst>
          </p:cNvPr>
          <p:cNvSpPr>
            <a:spLocks noGrp="1"/>
          </p:cNvSpPr>
          <p:nvPr>
            <p:ph type="sldNum" sz="quarter" idx="16"/>
          </p:nvPr>
        </p:nvSpPr>
        <p:spPr/>
        <p:txBody>
          <a:bodyPr/>
          <a:lstStyle/>
          <a:p>
            <a:r>
              <a:rPr lang="da-DK"/>
              <a:t>￨   </a:t>
            </a:r>
            <a:fld id="{159A5DD1-94BC-8F49-AC76-73BE307D95E2}" type="slidenum">
              <a:rPr lang="da-DK" smtClean="0"/>
              <a:pPr/>
              <a:t>‹nr.›</a:t>
            </a:fld>
            <a:endParaRPr lang="da-DK" dirty="0"/>
          </a:p>
        </p:txBody>
      </p:sp>
      <p:sp>
        <p:nvSpPr>
          <p:cNvPr id="3" name="Titel 2">
            <a:extLst>
              <a:ext uri="{FF2B5EF4-FFF2-40B4-BE49-F238E27FC236}">
                <a16:creationId xmlns:a16="http://schemas.microsoft.com/office/drawing/2014/main" id="{B44E939C-C7BE-6E48-BD3B-683B9A25FB32}"/>
              </a:ext>
            </a:extLst>
          </p:cNvPr>
          <p:cNvSpPr>
            <a:spLocks noGrp="1"/>
          </p:cNvSpPr>
          <p:nvPr>
            <p:ph type="title" hasCustomPrompt="1"/>
          </p:nvPr>
        </p:nvSpPr>
        <p:spPr>
          <a:xfrm>
            <a:off x="4699321" y="5543281"/>
            <a:ext cx="7049765" cy="946420"/>
          </a:xfrm>
        </p:spPr>
        <p:txBody>
          <a:bodyPr anchor="b"/>
          <a:lstStyle>
            <a:lvl1pPr algn="r">
              <a:defRPr sz="3000"/>
            </a:lvl1pPr>
          </a:lstStyle>
          <a:p>
            <a:r>
              <a:rPr lang="da-DK" dirty="0"/>
              <a:t>SEKUNDÆR OVERSKRIFT</a:t>
            </a:r>
          </a:p>
        </p:txBody>
      </p:sp>
      <p:sp>
        <p:nvSpPr>
          <p:cNvPr id="11" name="Pladsholder til tekst 3">
            <a:extLst>
              <a:ext uri="{FF2B5EF4-FFF2-40B4-BE49-F238E27FC236}">
                <a16:creationId xmlns:a16="http://schemas.microsoft.com/office/drawing/2014/main" id="{03C725E6-D90C-934A-AB92-FB5716FDB0A6}"/>
              </a:ext>
            </a:extLst>
          </p:cNvPr>
          <p:cNvSpPr>
            <a:spLocks noGrp="1"/>
          </p:cNvSpPr>
          <p:nvPr>
            <p:ph type="body" sz="quarter" idx="19"/>
          </p:nvPr>
        </p:nvSpPr>
        <p:spPr>
          <a:xfrm>
            <a:off x="7696199" y="3644900"/>
            <a:ext cx="4052888" cy="1748159"/>
          </a:xfrm>
          <a:prstGeom prst="rect">
            <a:avLst/>
          </a:prstGeom>
        </p:spPr>
        <p:txBody>
          <a:bodyPr lIns="0" tIns="0" rIns="0" bIns="0" anchor="b"/>
          <a:lstStyle>
            <a:lvl1pPr algn="r">
              <a:defRPr/>
            </a:lvl1pPr>
            <a:lvl2pPr algn="r">
              <a:defRPr/>
            </a:lvl2pPr>
            <a:lvl3pPr algn="r">
              <a:defRPr/>
            </a:lvl3pPr>
            <a:lvl4pPr algn="r">
              <a:defRPr/>
            </a:lvl4pPr>
            <a:lvl5pPr algn="r">
              <a:defRPr/>
            </a:lvl5pPr>
          </a:lstStyle>
          <a:p>
            <a:pPr lvl="0"/>
            <a:r>
              <a:rPr lang="da-DK"/>
              <a:t>Klik for at redigere teksttypografierne i masteren</a:t>
            </a:r>
          </a:p>
        </p:txBody>
      </p:sp>
      <p:pic>
        <p:nvPicPr>
          <p:cNvPr id="12" name="Billede 11">
            <a:extLst>
              <a:ext uri="{FF2B5EF4-FFF2-40B4-BE49-F238E27FC236}">
                <a16:creationId xmlns:a16="http://schemas.microsoft.com/office/drawing/2014/main" id="{A90852BD-39B5-664B-9074-21DDBE00BAC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8018" y="307009"/>
            <a:ext cx="445568" cy="684883"/>
          </a:xfrm>
          <a:prstGeom prst="rect">
            <a:avLst/>
          </a:prstGeom>
        </p:spPr>
      </p:pic>
    </p:spTree>
    <p:extLst>
      <p:ext uri="{BB962C8B-B14F-4D97-AF65-F5344CB8AC3E}">
        <p14:creationId xmlns:p14="http://schemas.microsoft.com/office/powerpoint/2010/main" val="2048772964"/>
      </p:ext>
    </p:extLst>
  </p:cSld>
  <p:clrMapOvr>
    <a:masterClrMapping/>
  </p:clrMapOvr>
  <p:transition spd="med">
    <p:push dir="u"/>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el og tekst 2">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rekant 2">
            <a:extLst>
              <a:ext uri="{FF2B5EF4-FFF2-40B4-BE49-F238E27FC236}">
                <a16:creationId xmlns:a16="http://schemas.microsoft.com/office/drawing/2014/main" id="{9CA61D63-C217-114F-9693-CF5CFB5D9B9D}"/>
              </a:ext>
            </a:extLst>
          </p:cNvPr>
          <p:cNvSpPr/>
          <p:nvPr userDrawn="1"/>
        </p:nvSpPr>
        <p:spPr>
          <a:xfrm>
            <a:off x="8176675" y="4158579"/>
            <a:ext cx="4028388" cy="2702399"/>
          </a:xfrm>
          <a:custGeom>
            <a:avLst/>
            <a:gdLst>
              <a:gd name="connsiteX0" fmla="*/ 0 w 9703324"/>
              <a:gd name="connsiteY0" fmla="*/ 3436229 h 3436229"/>
              <a:gd name="connsiteX1" fmla="*/ 4851662 w 9703324"/>
              <a:gd name="connsiteY1" fmla="*/ 0 h 3436229"/>
              <a:gd name="connsiteX2" fmla="*/ 9703324 w 9703324"/>
              <a:gd name="connsiteY2" fmla="*/ 3436229 h 3436229"/>
              <a:gd name="connsiteX3" fmla="*/ 0 w 9703324"/>
              <a:gd name="connsiteY3" fmla="*/ 3436229 h 3436229"/>
              <a:gd name="connsiteX0" fmla="*/ 0 w 9703324"/>
              <a:gd name="connsiteY0" fmla="*/ 6509367 h 6509367"/>
              <a:gd name="connsiteX1" fmla="*/ 9697039 w 9703324"/>
              <a:gd name="connsiteY1" fmla="*/ 0 h 6509367"/>
              <a:gd name="connsiteX2" fmla="*/ 9703324 w 9703324"/>
              <a:gd name="connsiteY2" fmla="*/ 6509367 h 6509367"/>
              <a:gd name="connsiteX3" fmla="*/ 0 w 9703324"/>
              <a:gd name="connsiteY3" fmla="*/ 6509367 h 6509367"/>
            </a:gdLst>
            <a:ahLst/>
            <a:cxnLst>
              <a:cxn ang="0">
                <a:pos x="connsiteX0" y="connsiteY0"/>
              </a:cxn>
              <a:cxn ang="0">
                <a:pos x="connsiteX1" y="connsiteY1"/>
              </a:cxn>
              <a:cxn ang="0">
                <a:pos x="connsiteX2" y="connsiteY2"/>
              </a:cxn>
              <a:cxn ang="0">
                <a:pos x="connsiteX3" y="connsiteY3"/>
              </a:cxn>
            </a:cxnLst>
            <a:rect l="l" t="t" r="r" b="b"/>
            <a:pathLst>
              <a:path w="9703324" h="6509367">
                <a:moveTo>
                  <a:pt x="0" y="6509367"/>
                </a:moveTo>
                <a:lnTo>
                  <a:pt x="9697039" y="0"/>
                </a:lnTo>
                <a:lnTo>
                  <a:pt x="9703324" y="6509367"/>
                </a:lnTo>
                <a:lnTo>
                  <a:pt x="0" y="650936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Raleway" pitchFamily="2" charset="77"/>
            </a:endParaRPr>
          </a:p>
        </p:txBody>
      </p:sp>
      <p:sp>
        <p:nvSpPr>
          <p:cNvPr id="13" name="Pladsholder til dato 12">
            <a:extLst>
              <a:ext uri="{FF2B5EF4-FFF2-40B4-BE49-F238E27FC236}">
                <a16:creationId xmlns:a16="http://schemas.microsoft.com/office/drawing/2014/main" id="{73E9592C-F8A6-0B4C-B81F-69044F350C01}"/>
              </a:ext>
            </a:extLst>
          </p:cNvPr>
          <p:cNvSpPr>
            <a:spLocks noGrp="1"/>
          </p:cNvSpPr>
          <p:nvPr>
            <p:ph type="dt" sz="half" idx="10"/>
          </p:nvPr>
        </p:nvSpPr>
        <p:spPr/>
        <p:txBody>
          <a:bodyPr/>
          <a:lstStyle/>
          <a:p>
            <a:fld id="{FC61A194-AB66-7C4D-AD8B-0CA3B273B231}" type="datetime1">
              <a:rPr lang="da-DK" smtClean="0"/>
              <a:t>29.04.2024</a:t>
            </a:fld>
            <a:endParaRPr lang="en-GB" dirty="0"/>
          </a:p>
        </p:txBody>
      </p:sp>
      <p:sp>
        <p:nvSpPr>
          <p:cNvPr id="14" name="Pladsholder til sidefod 13">
            <a:extLst>
              <a:ext uri="{FF2B5EF4-FFF2-40B4-BE49-F238E27FC236}">
                <a16:creationId xmlns:a16="http://schemas.microsoft.com/office/drawing/2014/main" id="{570B66EE-A174-7446-930F-CD0D7D2D96C8}"/>
              </a:ext>
            </a:extLst>
          </p:cNvPr>
          <p:cNvSpPr>
            <a:spLocks noGrp="1"/>
          </p:cNvSpPr>
          <p:nvPr>
            <p:ph type="ftr" sz="quarter" idx="11"/>
          </p:nvPr>
        </p:nvSpPr>
        <p:spPr/>
        <p:txBody>
          <a:bodyPr/>
          <a:lstStyle/>
          <a:p>
            <a:r>
              <a:rPr lang="da-DK"/>
              <a:t>RettighedsAlliancen   ￨</a:t>
            </a:r>
            <a:endParaRPr lang="da-DK" dirty="0"/>
          </a:p>
        </p:txBody>
      </p:sp>
      <p:sp>
        <p:nvSpPr>
          <p:cNvPr id="15" name="Pladsholder til slidenummer 14">
            <a:extLst>
              <a:ext uri="{FF2B5EF4-FFF2-40B4-BE49-F238E27FC236}">
                <a16:creationId xmlns:a16="http://schemas.microsoft.com/office/drawing/2014/main" id="{1ABC7CEF-39AF-3E4A-8B88-27AE60E4219A}"/>
              </a:ext>
            </a:extLst>
          </p:cNvPr>
          <p:cNvSpPr>
            <a:spLocks noGrp="1"/>
          </p:cNvSpPr>
          <p:nvPr>
            <p:ph type="sldNum" sz="quarter" idx="12"/>
          </p:nvPr>
        </p:nvSpPr>
        <p:spPr/>
        <p:txBody>
          <a:bodyPr/>
          <a:lstStyle/>
          <a:p>
            <a:r>
              <a:rPr lang="en-GB"/>
              <a:t>￨   </a:t>
            </a:r>
            <a:fld id="{159A5DD1-94BC-8F49-AC76-73BE307D95E2}" type="slidenum">
              <a:rPr lang="en-GB" smtClean="0"/>
              <a:pPr/>
              <a:t>‹nr.›</a:t>
            </a:fld>
            <a:endParaRPr lang="en-GB" dirty="0"/>
          </a:p>
        </p:txBody>
      </p:sp>
      <p:sp>
        <p:nvSpPr>
          <p:cNvPr id="2" name="Titel 1">
            <a:extLst>
              <a:ext uri="{FF2B5EF4-FFF2-40B4-BE49-F238E27FC236}">
                <a16:creationId xmlns:a16="http://schemas.microsoft.com/office/drawing/2014/main" id="{5070C41A-4358-2145-880A-02C8D905FF0D}"/>
              </a:ext>
            </a:extLst>
          </p:cNvPr>
          <p:cNvSpPr>
            <a:spLocks noGrp="1"/>
          </p:cNvSpPr>
          <p:nvPr>
            <p:ph type="title"/>
          </p:nvPr>
        </p:nvSpPr>
        <p:spPr/>
        <p:txBody>
          <a:bodyPr/>
          <a:lstStyle>
            <a:lvl1pPr>
              <a:defRPr>
                <a:solidFill>
                  <a:schemeClr val="bg1"/>
                </a:solidFill>
              </a:defRPr>
            </a:lvl1pPr>
          </a:lstStyle>
          <a:p>
            <a:r>
              <a:rPr lang="da-DK"/>
              <a:t>Klik for at redigere titeltypografien i masteren</a:t>
            </a:r>
            <a:endParaRPr lang="da-DK" dirty="0"/>
          </a:p>
        </p:txBody>
      </p:sp>
      <p:pic>
        <p:nvPicPr>
          <p:cNvPr id="10" name="Billede 9">
            <a:extLst>
              <a:ext uri="{FF2B5EF4-FFF2-40B4-BE49-F238E27FC236}">
                <a16:creationId xmlns:a16="http://schemas.microsoft.com/office/drawing/2014/main" id="{E9E3067E-DA69-8C4B-ABC2-42C40801401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11040" y="5473309"/>
            <a:ext cx="722270" cy="1110203"/>
          </a:xfrm>
          <a:prstGeom prst="rect">
            <a:avLst/>
          </a:prstGeom>
          <a:solidFill>
            <a:srgbClr val="264D5B"/>
          </a:solidFill>
        </p:spPr>
      </p:pic>
      <p:sp>
        <p:nvSpPr>
          <p:cNvPr id="18" name="Pladsholder til tekst 7">
            <a:extLst>
              <a:ext uri="{FF2B5EF4-FFF2-40B4-BE49-F238E27FC236}">
                <a16:creationId xmlns:a16="http://schemas.microsoft.com/office/drawing/2014/main" id="{CC72F3C6-A1E1-CE49-BDD6-C63C8A049CFA}"/>
              </a:ext>
            </a:extLst>
          </p:cNvPr>
          <p:cNvSpPr>
            <a:spLocks noGrp="1"/>
          </p:cNvSpPr>
          <p:nvPr>
            <p:ph type="body" sz="quarter" idx="17" hasCustomPrompt="1"/>
          </p:nvPr>
        </p:nvSpPr>
        <p:spPr>
          <a:xfrm>
            <a:off x="736600" y="1736725"/>
            <a:ext cx="7411484" cy="4213225"/>
          </a:xfrm>
          <a:prstGeom prst="rect">
            <a:avLst/>
          </a:prstGeom>
        </p:spPr>
        <p:txBody>
          <a:bodyPr lIns="0" tIns="0" rIns="0" bIns="0"/>
          <a:lstStyle>
            <a:lvl1pPr>
              <a:defRPr>
                <a:solidFill>
                  <a:schemeClr val="bg1"/>
                </a:solidFill>
              </a:defRPr>
            </a:lvl1pPr>
          </a:lstStyle>
          <a:p>
            <a:pPr lvl="0"/>
            <a:r>
              <a:rPr lang="da-DK" dirty="0"/>
              <a:t>Lorem ipsum dolor sit amet, consectetuer adipiscing elit. Maecenas porttitor congue massa. Fusce posuere, magna sed pulvinar ultricies, purus lectus malesuada libero, sit amet commodo magna eros quis urna.</a:t>
            </a:r>
          </a:p>
          <a:p>
            <a:pPr lvl="0"/>
            <a:endParaRPr lang="da-DK" dirty="0"/>
          </a:p>
          <a:p>
            <a:pPr lvl="0"/>
            <a:endParaRPr lang="da-DK" dirty="0"/>
          </a:p>
        </p:txBody>
      </p:sp>
    </p:spTree>
    <p:extLst>
      <p:ext uri="{BB962C8B-B14F-4D97-AF65-F5344CB8AC3E}">
        <p14:creationId xmlns:p14="http://schemas.microsoft.com/office/powerpoint/2010/main" val="3100508246"/>
      </p:ext>
    </p:extLst>
  </p:cSld>
  <p:clrMapOvr>
    <a:masterClrMapping/>
  </p:clrMapOvr>
  <p:transition spd="med">
    <p:push dir="u"/>
  </p:transition>
  <p:extLst>
    <p:ext uri="{DCECCB84-F9BA-43D5-87BE-67443E8EF086}">
      <p15:sldGuideLst xmlns:p15="http://schemas.microsoft.com/office/powerpoint/2012/main"/>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el og tekst 3">
    <p:bg>
      <p:bgPr>
        <a:blipFill>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9" name="Trekant 2">
            <a:extLst>
              <a:ext uri="{FF2B5EF4-FFF2-40B4-BE49-F238E27FC236}">
                <a16:creationId xmlns:a16="http://schemas.microsoft.com/office/drawing/2014/main" id="{C159DD21-8826-A545-842D-4A0A385C33DA}"/>
              </a:ext>
            </a:extLst>
          </p:cNvPr>
          <p:cNvSpPr/>
          <p:nvPr userDrawn="1"/>
        </p:nvSpPr>
        <p:spPr>
          <a:xfrm>
            <a:off x="9934679" y="5338413"/>
            <a:ext cx="2267712" cy="1521269"/>
          </a:xfrm>
          <a:custGeom>
            <a:avLst/>
            <a:gdLst>
              <a:gd name="connsiteX0" fmla="*/ 0 w 9703324"/>
              <a:gd name="connsiteY0" fmla="*/ 3436229 h 3436229"/>
              <a:gd name="connsiteX1" fmla="*/ 4851662 w 9703324"/>
              <a:gd name="connsiteY1" fmla="*/ 0 h 3436229"/>
              <a:gd name="connsiteX2" fmla="*/ 9703324 w 9703324"/>
              <a:gd name="connsiteY2" fmla="*/ 3436229 h 3436229"/>
              <a:gd name="connsiteX3" fmla="*/ 0 w 9703324"/>
              <a:gd name="connsiteY3" fmla="*/ 3436229 h 3436229"/>
              <a:gd name="connsiteX0" fmla="*/ 0 w 9703324"/>
              <a:gd name="connsiteY0" fmla="*/ 6509367 h 6509367"/>
              <a:gd name="connsiteX1" fmla="*/ 9697039 w 9703324"/>
              <a:gd name="connsiteY1" fmla="*/ 0 h 6509367"/>
              <a:gd name="connsiteX2" fmla="*/ 9703324 w 9703324"/>
              <a:gd name="connsiteY2" fmla="*/ 6509367 h 6509367"/>
              <a:gd name="connsiteX3" fmla="*/ 0 w 9703324"/>
              <a:gd name="connsiteY3" fmla="*/ 6509367 h 6509367"/>
            </a:gdLst>
            <a:ahLst/>
            <a:cxnLst>
              <a:cxn ang="0">
                <a:pos x="connsiteX0" y="connsiteY0"/>
              </a:cxn>
              <a:cxn ang="0">
                <a:pos x="connsiteX1" y="connsiteY1"/>
              </a:cxn>
              <a:cxn ang="0">
                <a:pos x="connsiteX2" y="connsiteY2"/>
              </a:cxn>
              <a:cxn ang="0">
                <a:pos x="connsiteX3" y="connsiteY3"/>
              </a:cxn>
            </a:cxnLst>
            <a:rect l="l" t="t" r="r" b="b"/>
            <a:pathLst>
              <a:path w="9703324" h="6509367">
                <a:moveTo>
                  <a:pt x="0" y="6509367"/>
                </a:moveTo>
                <a:lnTo>
                  <a:pt x="9697039" y="0"/>
                </a:lnTo>
                <a:lnTo>
                  <a:pt x="9703324" y="6509367"/>
                </a:lnTo>
                <a:lnTo>
                  <a:pt x="0" y="6509367"/>
                </a:lnTo>
                <a:close/>
              </a:path>
            </a:pathLst>
          </a:cu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b="0" i="0" dirty="0">
              <a:latin typeface="Raleway" pitchFamily="2" charset="77"/>
            </a:endParaRPr>
          </a:p>
        </p:txBody>
      </p:sp>
      <p:sp>
        <p:nvSpPr>
          <p:cNvPr id="3" name="Pladsholder til dato 2">
            <a:extLst>
              <a:ext uri="{FF2B5EF4-FFF2-40B4-BE49-F238E27FC236}">
                <a16:creationId xmlns:a16="http://schemas.microsoft.com/office/drawing/2014/main" id="{5DBEDBEA-B194-9048-8220-02280F337E8F}"/>
              </a:ext>
            </a:extLst>
          </p:cNvPr>
          <p:cNvSpPr>
            <a:spLocks noGrp="1"/>
          </p:cNvSpPr>
          <p:nvPr>
            <p:ph type="dt" sz="half" idx="10"/>
          </p:nvPr>
        </p:nvSpPr>
        <p:spPr/>
        <p:txBody>
          <a:bodyPr/>
          <a:lstStyle/>
          <a:p>
            <a:fld id="{E78BD359-3B7D-9F41-9911-D43EDD55C791}" type="datetime1">
              <a:rPr lang="da-DK" smtClean="0"/>
              <a:t>29.04.2024</a:t>
            </a:fld>
            <a:endParaRPr lang="en-GB"/>
          </a:p>
        </p:txBody>
      </p:sp>
      <p:sp>
        <p:nvSpPr>
          <p:cNvPr id="4" name="Pladsholder til slidenummer 3">
            <a:extLst>
              <a:ext uri="{FF2B5EF4-FFF2-40B4-BE49-F238E27FC236}">
                <a16:creationId xmlns:a16="http://schemas.microsoft.com/office/drawing/2014/main" id="{B8B20DCA-3841-6749-BB98-92DCB4A1534C}"/>
              </a:ext>
            </a:extLst>
          </p:cNvPr>
          <p:cNvSpPr>
            <a:spLocks noGrp="1"/>
          </p:cNvSpPr>
          <p:nvPr>
            <p:ph type="sldNum" sz="quarter" idx="11"/>
          </p:nvPr>
        </p:nvSpPr>
        <p:spPr/>
        <p:txBody>
          <a:bodyPr/>
          <a:lstStyle/>
          <a:p>
            <a:fld id="{159A5DD1-94BC-8F49-AC76-73BE307D95E2}" type="slidenum">
              <a:rPr lang="en-GB" smtClean="0"/>
              <a:t>‹nr.›</a:t>
            </a:fld>
            <a:endParaRPr lang="en-GB"/>
          </a:p>
        </p:txBody>
      </p:sp>
      <p:pic>
        <p:nvPicPr>
          <p:cNvPr id="12" name="Billede 11">
            <a:extLst>
              <a:ext uri="{FF2B5EF4-FFF2-40B4-BE49-F238E27FC236}">
                <a16:creationId xmlns:a16="http://schemas.microsoft.com/office/drawing/2014/main" id="{63351B53-80BD-5041-847C-83A6F7134ED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84864" y="6053856"/>
            <a:ext cx="396680" cy="609737"/>
          </a:xfrm>
          <a:prstGeom prst="rect">
            <a:avLst/>
          </a:prstGeom>
        </p:spPr>
      </p:pic>
      <p:sp>
        <p:nvSpPr>
          <p:cNvPr id="7" name="Titel 6">
            <a:extLst>
              <a:ext uri="{FF2B5EF4-FFF2-40B4-BE49-F238E27FC236}">
                <a16:creationId xmlns:a16="http://schemas.microsoft.com/office/drawing/2014/main" id="{678CA027-2407-9642-8F22-60C4EB3EF0A8}"/>
              </a:ext>
            </a:extLst>
          </p:cNvPr>
          <p:cNvSpPr>
            <a:spLocks noGrp="1"/>
          </p:cNvSpPr>
          <p:nvPr>
            <p:ph type="title"/>
          </p:nvPr>
        </p:nvSpPr>
        <p:spPr/>
        <p:txBody>
          <a:bodyPr/>
          <a:lstStyle/>
          <a:p>
            <a:r>
              <a:rPr lang="da-DK"/>
              <a:t>Klik for at redigere titeltypografien i masteren</a:t>
            </a:r>
            <a:endParaRPr lang="da-DK" dirty="0"/>
          </a:p>
        </p:txBody>
      </p:sp>
      <p:sp>
        <p:nvSpPr>
          <p:cNvPr id="6" name="Pladsholder til sidefod 5">
            <a:extLst>
              <a:ext uri="{FF2B5EF4-FFF2-40B4-BE49-F238E27FC236}">
                <a16:creationId xmlns:a16="http://schemas.microsoft.com/office/drawing/2014/main" id="{B0FB3147-6CF9-A547-9097-135927CC4703}"/>
              </a:ext>
            </a:extLst>
          </p:cNvPr>
          <p:cNvSpPr>
            <a:spLocks noGrp="1"/>
          </p:cNvSpPr>
          <p:nvPr>
            <p:ph type="ftr" sz="quarter" idx="13"/>
          </p:nvPr>
        </p:nvSpPr>
        <p:spPr/>
        <p:txBody>
          <a:bodyPr/>
          <a:lstStyle/>
          <a:p>
            <a:r>
              <a:rPr lang="da-DK"/>
              <a:t>RettighedsAlliancen   ￨</a:t>
            </a:r>
            <a:endParaRPr lang="da-DK" dirty="0"/>
          </a:p>
        </p:txBody>
      </p:sp>
      <p:sp>
        <p:nvSpPr>
          <p:cNvPr id="11" name="Pladsholder til tekst 7">
            <a:extLst>
              <a:ext uri="{FF2B5EF4-FFF2-40B4-BE49-F238E27FC236}">
                <a16:creationId xmlns:a16="http://schemas.microsoft.com/office/drawing/2014/main" id="{09B955B6-9414-E94D-AEE2-9F9063EF48D8}"/>
              </a:ext>
            </a:extLst>
          </p:cNvPr>
          <p:cNvSpPr>
            <a:spLocks noGrp="1"/>
          </p:cNvSpPr>
          <p:nvPr>
            <p:ph type="body" sz="quarter" idx="17" hasCustomPrompt="1"/>
          </p:nvPr>
        </p:nvSpPr>
        <p:spPr>
          <a:xfrm>
            <a:off x="736600" y="1736725"/>
            <a:ext cx="7411484" cy="4213225"/>
          </a:xfrm>
          <a:prstGeom prst="rect">
            <a:avLst/>
          </a:prstGeom>
        </p:spPr>
        <p:txBody>
          <a:bodyPr lIns="0" tIns="0" rIns="0" bIns="0"/>
          <a:lstStyle>
            <a:lvl1pPr>
              <a:defRPr>
                <a:solidFill>
                  <a:schemeClr val="tx1"/>
                </a:solidFill>
              </a:defRPr>
            </a:lvl1pPr>
          </a:lstStyle>
          <a:p>
            <a:pPr lvl="0"/>
            <a:r>
              <a:rPr lang="da-DK" dirty="0"/>
              <a:t>Lorem ipsum dolor sit amet, consectetuer adipiscing elit. Maecenas porttitor congue massa. Fusce posuere, magna sed pulvinar ultricies, purus lectus malesuada libero, sit amet commodo magna eros quis urna.</a:t>
            </a:r>
          </a:p>
          <a:p>
            <a:pPr lvl="0"/>
            <a:endParaRPr lang="da-DK" dirty="0"/>
          </a:p>
          <a:p>
            <a:pPr lvl="0"/>
            <a:endParaRPr lang="da-DK" dirty="0"/>
          </a:p>
        </p:txBody>
      </p:sp>
    </p:spTree>
    <p:extLst>
      <p:ext uri="{BB962C8B-B14F-4D97-AF65-F5344CB8AC3E}">
        <p14:creationId xmlns:p14="http://schemas.microsoft.com/office/powerpoint/2010/main" val="1693974160"/>
      </p:ext>
    </p:extLst>
  </p:cSld>
  <p:clrMapOvr>
    <a:masterClrMapping/>
  </p:clrMapOvr>
  <p:transition spd="med">
    <p:push dir="u"/>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el og tekst 4">
    <p:bg>
      <p:bgPr>
        <a:blipFill>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10" name="Trekant 2">
            <a:extLst>
              <a:ext uri="{FF2B5EF4-FFF2-40B4-BE49-F238E27FC236}">
                <a16:creationId xmlns:a16="http://schemas.microsoft.com/office/drawing/2014/main" id="{D511BBB7-6C68-9749-BFFF-234540C1785B}"/>
              </a:ext>
            </a:extLst>
          </p:cNvPr>
          <p:cNvSpPr/>
          <p:nvPr userDrawn="1"/>
        </p:nvSpPr>
        <p:spPr>
          <a:xfrm>
            <a:off x="8176675" y="4158579"/>
            <a:ext cx="4028388" cy="2702399"/>
          </a:xfrm>
          <a:custGeom>
            <a:avLst/>
            <a:gdLst>
              <a:gd name="connsiteX0" fmla="*/ 0 w 9703324"/>
              <a:gd name="connsiteY0" fmla="*/ 3436229 h 3436229"/>
              <a:gd name="connsiteX1" fmla="*/ 4851662 w 9703324"/>
              <a:gd name="connsiteY1" fmla="*/ 0 h 3436229"/>
              <a:gd name="connsiteX2" fmla="*/ 9703324 w 9703324"/>
              <a:gd name="connsiteY2" fmla="*/ 3436229 h 3436229"/>
              <a:gd name="connsiteX3" fmla="*/ 0 w 9703324"/>
              <a:gd name="connsiteY3" fmla="*/ 3436229 h 3436229"/>
              <a:gd name="connsiteX0" fmla="*/ 0 w 9703324"/>
              <a:gd name="connsiteY0" fmla="*/ 6509367 h 6509367"/>
              <a:gd name="connsiteX1" fmla="*/ 9697039 w 9703324"/>
              <a:gd name="connsiteY1" fmla="*/ 0 h 6509367"/>
              <a:gd name="connsiteX2" fmla="*/ 9703324 w 9703324"/>
              <a:gd name="connsiteY2" fmla="*/ 6509367 h 6509367"/>
              <a:gd name="connsiteX3" fmla="*/ 0 w 9703324"/>
              <a:gd name="connsiteY3" fmla="*/ 6509367 h 6509367"/>
            </a:gdLst>
            <a:ahLst/>
            <a:cxnLst>
              <a:cxn ang="0">
                <a:pos x="connsiteX0" y="connsiteY0"/>
              </a:cxn>
              <a:cxn ang="0">
                <a:pos x="connsiteX1" y="connsiteY1"/>
              </a:cxn>
              <a:cxn ang="0">
                <a:pos x="connsiteX2" y="connsiteY2"/>
              </a:cxn>
              <a:cxn ang="0">
                <a:pos x="connsiteX3" y="connsiteY3"/>
              </a:cxn>
            </a:cxnLst>
            <a:rect l="l" t="t" r="r" b="b"/>
            <a:pathLst>
              <a:path w="9703324" h="6509367">
                <a:moveTo>
                  <a:pt x="0" y="6509367"/>
                </a:moveTo>
                <a:lnTo>
                  <a:pt x="9697039" y="0"/>
                </a:lnTo>
                <a:lnTo>
                  <a:pt x="9703324" y="6509367"/>
                </a:lnTo>
                <a:lnTo>
                  <a:pt x="0" y="650936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Raleway" pitchFamily="2" charset="77"/>
            </a:endParaRPr>
          </a:p>
        </p:txBody>
      </p:sp>
      <p:sp>
        <p:nvSpPr>
          <p:cNvPr id="3" name="Pladsholder til dato 2">
            <a:extLst>
              <a:ext uri="{FF2B5EF4-FFF2-40B4-BE49-F238E27FC236}">
                <a16:creationId xmlns:a16="http://schemas.microsoft.com/office/drawing/2014/main" id="{5DBEDBEA-B194-9048-8220-02280F337E8F}"/>
              </a:ext>
            </a:extLst>
          </p:cNvPr>
          <p:cNvSpPr>
            <a:spLocks noGrp="1"/>
          </p:cNvSpPr>
          <p:nvPr>
            <p:ph type="dt" sz="half" idx="10"/>
          </p:nvPr>
        </p:nvSpPr>
        <p:spPr/>
        <p:txBody>
          <a:bodyPr/>
          <a:lstStyle/>
          <a:p>
            <a:fld id="{DA829B57-A08C-294D-B687-8ADFBACA6370}" type="datetime1">
              <a:rPr lang="da-DK" smtClean="0"/>
              <a:t>29.04.2024</a:t>
            </a:fld>
            <a:endParaRPr lang="en-GB"/>
          </a:p>
        </p:txBody>
      </p:sp>
      <p:sp>
        <p:nvSpPr>
          <p:cNvPr id="4" name="Pladsholder til slidenummer 3">
            <a:extLst>
              <a:ext uri="{FF2B5EF4-FFF2-40B4-BE49-F238E27FC236}">
                <a16:creationId xmlns:a16="http://schemas.microsoft.com/office/drawing/2014/main" id="{B8B20DCA-3841-6749-BB98-92DCB4A1534C}"/>
              </a:ext>
            </a:extLst>
          </p:cNvPr>
          <p:cNvSpPr>
            <a:spLocks noGrp="1"/>
          </p:cNvSpPr>
          <p:nvPr>
            <p:ph type="sldNum" sz="quarter" idx="11"/>
          </p:nvPr>
        </p:nvSpPr>
        <p:spPr/>
        <p:txBody>
          <a:bodyPr/>
          <a:lstStyle/>
          <a:p>
            <a:fld id="{159A5DD1-94BC-8F49-AC76-73BE307D95E2}" type="slidenum">
              <a:rPr lang="en-GB" smtClean="0"/>
              <a:t>‹nr.›</a:t>
            </a:fld>
            <a:endParaRPr lang="en-GB"/>
          </a:p>
        </p:txBody>
      </p:sp>
      <p:pic>
        <p:nvPicPr>
          <p:cNvPr id="12" name="Billede 11">
            <a:extLst>
              <a:ext uri="{FF2B5EF4-FFF2-40B4-BE49-F238E27FC236}">
                <a16:creationId xmlns:a16="http://schemas.microsoft.com/office/drawing/2014/main" id="{63351B53-80BD-5041-847C-83A6F7134ED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84864" y="6053856"/>
            <a:ext cx="396680" cy="609737"/>
          </a:xfrm>
          <a:prstGeom prst="rect">
            <a:avLst/>
          </a:prstGeom>
        </p:spPr>
      </p:pic>
      <p:sp>
        <p:nvSpPr>
          <p:cNvPr id="7" name="Titel 6">
            <a:extLst>
              <a:ext uri="{FF2B5EF4-FFF2-40B4-BE49-F238E27FC236}">
                <a16:creationId xmlns:a16="http://schemas.microsoft.com/office/drawing/2014/main" id="{678CA027-2407-9642-8F22-60C4EB3EF0A8}"/>
              </a:ext>
            </a:extLst>
          </p:cNvPr>
          <p:cNvSpPr>
            <a:spLocks noGrp="1"/>
          </p:cNvSpPr>
          <p:nvPr>
            <p:ph type="title"/>
          </p:nvPr>
        </p:nvSpPr>
        <p:spPr/>
        <p:txBody>
          <a:bodyPr/>
          <a:lstStyle>
            <a:lvl1pPr>
              <a:defRPr>
                <a:solidFill>
                  <a:schemeClr val="bg2"/>
                </a:solidFill>
              </a:defRPr>
            </a:lvl1pPr>
          </a:lstStyle>
          <a:p>
            <a:r>
              <a:rPr lang="da-DK"/>
              <a:t>Klik for at redigere titeltypografien i masteren</a:t>
            </a:r>
            <a:endParaRPr lang="da-DK" dirty="0"/>
          </a:p>
        </p:txBody>
      </p:sp>
      <p:sp>
        <p:nvSpPr>
          <p:cNvPr id="6" name="Pladsholder til sidefod 5">
            <a:extLst>
              <a:ext uri="{FF2B5EF4-FFF2-40B4-BE49-F238E27FC236}">
                <a16:creationId xmlns:a16="http://schemas.microsoft.com/office/drawing/2014/main" id="{B0FB3147-6CF9-A547-9097-135927CC4703}"/>
              </a:ext>
            </a:extLst>
          </p:cNvPr>
          <p:cNvSpPr>
            <a:spLocks noGrp="1"/>
          </p:cNvSpPr>
          <p:nvPr>
            <p:ph type="ftr" sz="quarter" idx="13"/>
          </p:nvPr>
        </p:nvSpPr>
        <p:spPr/>
        <p:txBody>
          <a:bodyPr/>
          <a:lstStyle/>
          <a:p>
            <a:r>
              <a:rPr lang="da-DK"/>
              <a:t>RettighedsAlliancen   ￨</a:t>
            </a:r>
            <a:endParaRPr lang="da-DK" dirty="0"/>
          </a:p>
        </p:txBody>
      </p:sp>
      <p:sp>
        <p:nvSpPr>
          <p:cNvPr id="11" name="Pladsholder til tekst 7">
            <a:extLst>
              <a:ext uri="{FF2B5EF4-FFF2-40B4-BE49-F238E27FC236}">
                <a16:creationId xmlns:a16="http://schemas.microsoft.com/office/drawing/2014/main" id="{09B955B6-9414-E94D-AEE2-9F9063EF48D8}"/>
              </a:ext>
            </a:extLst>
          </p:cNvPr>
          <p:cNvSpPr>
            <a:spLocks noGrp="1"/>
          </p:cNvSpPr>
          <p:nvPr>
            <p:ph type="body" sz="quarter" idx="17" hasCustomPrompt="1"/>
          </p:nvPr>
        </p:nvSpPr>
        <p:spPr>
          <a:xfrm>
            <a:off x="736600" y="1736725"/>
            <a:ext cx="7411484" cy="4213225"/>
          </a:xfrm>
          <a:prstGeom prst="rect">
            <a:avLst/>
          </a:prstGeom>
        </p:spPr>
        <p:txBody>
          <a:bodyPr lIns="0" tIns="0" rIns="0" bIns="0"/>
          <a:lstStyle>
            <a:lvl1pPr>
              <a:defRPr>
                <a:solidFill>
                  <a:schemeClr val="bg2"/>
                </a:solidFill>
              </a:defRPr>
            </a:lvl1pPr>
          </a:lstStyle>
          <a:p>
            <a:pPr lvl="0"/>
            <a:r>
              <a:rPr lang="da-DK" dirty="0"/>
              <a:t>Lorem ipsum dolor sit amet, consectetuer adipiscing elit. Maecenas porttitor congue massa. Fusce posuere, magna sed pulvinar ultricies, purus lectus malesuada libero, sit amet commodo magna eros quis urna.</a:t>
            </a:r>
          </a:p>
          <a:p>
            <a:pPr lvl="0"/>
            <a:endParaRPr lang="da-DK" dirty="0"/>
          </a:p>
          <a:p>
            <a:pPr lvl="0"/>
            <a:endParaRPr lang="da-DK" dirty="0"/>
          </a:p>
        </p:txBody>
      </p:sp>
    </p:spTree>
    <p:extLst>
      <p:ext uri="{BB962C8B-B14F-4D97-AF65-F5344CB8AC3E}">
        <p14:creationId xmlns:p14="http://schemas.microsoft.com/office/powerpoint/2010/main" val="2940940771"/>
      </p:ext>
    </p:extLst>
  </p:cSld>
  <p:clrMapOvr>
    <a:masterClrMapping/>
  </p:clrMapOvr>
  <p:transition spd="med">
    <p:push dir="u"/>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titel og tekst 5">
    <p:bg>
      <p:bgPr>
        <a:blipFill>
          <a:blip r:embed="rId2" cstate="email">
            <a:extLst>
              <a:ext uri="{BEBA8EAE-BF5A-486C-A8C5-ECC9F3942E4B}">
                <a14:imgProps xmlns:a14="http://schemas.microsoft.com/office/drawing/2010/main">
                  <a14:imgLayer r:embed="rId3">
                    <a14:imgEffect>
                      <a14:saturation sat="70000"/>
                    </a14:imgEffect>
                  </a14:imgLayer>
                </a14:imgProps>
              </a:ex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12" name="Retvinklet trekant 11">
            <a:extLst>
              <a:ext uri="{FF2B5EF4-FFF2-40B4-BE49-F238E27FC236}">
                <a16:creationId xmlns:a16="http://schemas.microsoft.com/office/drawing/2014/main" id="{1F794D38-B649-A640-911E-9C96CCA57DF9}"/>
              </a:ext>
            </a:extLst>
          </p:cNvPr>
          <p:cNvSpPr/>
          <p:nvPr userDrawn="1"/>
        </p:nvSpPr>
        <p:spPr>
          <a:xfrm flipH="1">
            <a:off x="6314400" y="2924175"/>
            <a:ext cx="5877598" cy="393382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el 4">
            <a:extLst>
              <a:ext uri="{FF2B5EF4-FFF2-40B4-BE49-F238E27FC236}">
                <a16:creationId xmlns:a16="http://schemas.microsoft.com/office/drawing/2014/main" id="{8BA2CF8B-2DF2-934A-BE38-5BA969CD705F}"/>
              </a:ext>
            </a:extLst>
          </p:cNvPr>
          <p:cNvSpPr>
            <a:spLocks noGrp="1"/>
          </p:cNvSpPr>
          <p:nvPr>
            <p:ph type="title"/>
          </p:nvPr>
        </p:nvSpPr>
        <p:spPr/>
        <p:txBody>
          <a:bodyPr/>
          <a:lstStyle>
            <a:lvl1pPr>
              <a:defRPr>
                <a:solidFill>
                  <a:schemeClr val="tx1"/>
                </a:solidFill>
              </a:defRPr>
            </a:lvl1pPr>
          </a:lstStyle>
          <a:p>
            <a:r>
              <a:rPr lang="da-DK"/>
              <a:t>Klik for at redigere titeltypografien i masteren</a:t>
            </a:r>
            <a:endParaRPr lang="da-DK" dirty="0"/>
          </a:p>
        </p:txBody>
      </p:sp>
      <p:sp>
        <p:nvSpPr>
          <p:cNvPr id="6" name="Pladsholder til dato 5">
            <a:extLst>
              <a:ext uri="{FF2B5EF4-FFF2-40B4-BE49-F238E27FC236}">
                <a16:creationId xmlns:a16="http://schemas.microsoft.com/office/drawing/2014/main" id="{581DDBB4-3B2F-B94B-AFEE-B933B26E510B}"/>
              </a:ext>
            </a:extLst>
          </p:cNvPr>
          <p:cNvSpPr>
            <a:spLocks noGrp="1"/>
          </p:cNvSpPr>
          <p:nvPr>
            <p:ph type="dt" sz="half" idx="13"/>
          </p:nvPr>
        </p:nvSpPr>
        <p:spPr/>
        <p:txBody>
          <a:bodyPr/>
          <a:lstStyle/>
          <a:p>
            <a:fld id="{59CB0F38-A122-6B45-9157-C9362D2F0829}" type="datetime1">
              <a:rPr lang="da-DK" smtClean="0"/>
              <a:t>29.04.2024</a:t>
            </a:fld>
            <a:endParaRPr lang="en-GB" dirty="0"/>
          </a:p>
        </p:txBody>
      </p:sp>
      <p:sp>
        <p:nvSpPr>
          <p:cNvPr id="8" name="Pladsholder til sidefod 7">
            <a:extLst>
              <a:ext uri="{FF2B5EF4-FFF2-40B4-BE49-F238E27FC236}">
                <a16:creationId xmlns:a16="http://schemas.microsoft.com/office/drawing/2014/main" id="{23A502D3-FE31-5C4D-9F76-428F65702BC8}"/>
              </a:ext>
            </a:extLst>
          </p:cNvPr>
          <p:cNvSpPr>
            <a:spLocks noGrp="1"/>
          </p:cNvSpPr>
          <p:nvPr>
            <p:ph type="ftr" sz="quarter" idx="14"/>
          </p:nvPr>
        </p:nvSpPr>
        <p:spPr/>
        <p:txBody>
          <a:bodyPr/>
          <a:lstStyle/>
          <a:p>
            <a:r>
              <a:rPr lang="da-DK"/>
              <a:t>RettighedsAlliancen   ￨</a:t>
            </a:r>
            <a:endParaRPr lang="da-DK" dirty="0"/>
          </a:p>
        </p:txBody>
      </p:sp>
      <p:sp>
        <p:nvSpPr>
          <p:cNvPr id="10" name="Pladsholder til slidenummer 9">
            <a:extLst>
              <a:ext uri="{FF2B5EF4-FFF2-40B4-BE49-F238E27FC236}">
                <a16:creationId xmlns:a16="http://schemas.microsoft.com/office/drawing/2014/main" id="{A245B5A0-6EB5-E54D-AB52-F308E9CB8799}"/>
              </a:ext>
            </a:extLst>
          </p:cNvPr>
          <p:cNvSpPr>
            <a:spLocks noGrp="1"/>
          </p:cNvSpPr>
          <p:nvPr>
            <p:ph type="sldNum" sz="quarter" idx="15"/>
          </p:nvPr>
        </p:nvSpPr>
        <p:spPr/>
        <p:txBody>
          <a:bodyPr/>
          <a:lstStyle/>
          <a:p>
            <a:r>
              <a:rPr lang="en-GB"/>
              <a:t>￨   </a:t>
            </a:r>
            <a:fld id="{159A5DD1-94BC-8F49-AC76-73BE307D95E2}" type="slidenum">
              <a:rPr lang="en-GB" smtClean="0"/>
              <a:pPr/>
              <a:t>‹nr.›</a:t>
            </a:fld>
            <a:endParaRPr lang="en-GB" dirty="0"/>
          </a:p>
        </p:txBody>
      </p:sp>
      <p:pic>
        <p:nvPicPr>
          <p:cNvPr id="11" name="Billede 10">
            <a:extLst>
              <a:ext uri="{FF2B5EF4-FFF2-40B4-BE49-F238E27FC236}">
                <a16:creationId xmlns:a16="http://schemas.microsoft.com/office/drawing/2014/main" id="{B9A2070C-23BC-4A49-9B6A-CD58AFB80B9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111040" y="5473309"/>
            <a:ext cx="722270" cy="1110203"/>
          </a:xfrm>
          <a:prstGeom prst="rect">
            <a:avLst/>
          </a:prstGeom>
          <a:solidFill>
            <a:srgbClr val="264D5B"/>
          </a:solidFill>
        </p:spPr>
      </p:pic>
      <p:sp>
        <p:nvSpPr>
          <p:cNvPr id="15" name="Pladsholder til tekst 7">
            <a:extLst>
              <a:ext uri="{FF2B5EF4-FFF2-40B4-BE49-F238E27FC236}">
                <a16:creationId xmlns:a16="http://schemas.microsoft.com/office/drawing/2014/main" id="{6DCB01B8-A9DC-1C41-BF0B-71188A44C3DB}"/>
              </a:ext>
            </a:extLst>
          </p:cNvPr>
          <p:cNvSpPr>
            <a:spLocks noGrp="1"/>
          </p:cNvSpPr>
          <p:nvPr>
            <p:ph type="body" sz="quarter" idx="17" hasCustomPrompt="1"/>
          </p:nvPr>
        </p:nvSpPr>
        <p:spPr>
          <a:xfrm>
            <a:off x="736600" y="1736725"/>
            <a:ext cx="7411484" cy="4213225"/>
          </a:xfrm>
          <a:prstGeom prst="rect">
            <a:avLst/>
          </a:prstGeom>
        </p:spPr>
        <p:txBody>
          <a:bodyPr lIns="0" tIns="0" rIns="0" bIns="0"/>
          <a:lstStyle>
            <a:lvl1pPr>
              <a:defRPr>
                <a:solidFill>
                  <a:schemeClr val="tx1"/>
                </a:solidFill>
              </a:defRPr>
            </a:lvl1pPr>
          </a:lstStyle>
          <a:p>
            <a:pPr lvl="0"/>
            <a:r>
              <a:rPr lang="da-DK" dirty="0"/>
              <a:t>Lorem ipsum dolor sit amet, consectetuer adipiscing elit. Maecenas porttitor congue massa. Fusce posuere, magna sed pulvinar ultricies, purus lectus malesuada libero, sit amet commodo magna eros quis urna.</a:t>
            </a:r>
          </a:p>
          <a:p>
            <a:pPr lvl="0"/>
            <a:endParaRPr lang="da-DK" dirty="0"/>
          </a:p>
          <a:p>
            <a:pPr lvl="0"/>
            <a:endParaRPr lang="da-DK" dirty="0"/>
          </a:p>
        </p:txBody>
      </p:sp>
    </p:spTree>
    <p:extLst>
      <p:ext uri="{BB962C8B-B14F-4D97-AF65-F5344CB8AC3E}">
        <p14:creationId xmlns:p14="http://schemas.microsoft.com/office/powerpoint/2010/main" val="633494851"/>
      </p:ext>
    </p:extLst>
  </p:cSld>
  <p:clrMapOvr>
    <a:masterClrMapping/>
  </p:clrMapOvr>
  <p:transition spd="med">
    <p:push dir="u"/>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titel og tekst 6">
    <p:bg>
      <p:bgPr>
        <a:blipFill dpi="0" rotWithShape="1">
          <a:blip r:embed="rId2" cstate="screen">
            <a:extLst>
              <a:ext uri="{BEBA8EAE-BF5A-486C-A8C5-ECC9F3942E4B}">
                <a14:imgProps xmlns:a14="http://schemas.microsoft.com/office/drawing/2010/main">
                  <a14:imgLayer r:embed="rId3">
                    <a14:imgEffect>
                      <a14:brightnessContrast bright="-47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Retvinklet trekant 8">
            <a:extLst>
              <a:ext uri="{FF2B5EF4-FFF2-40B4-BE49-F238E27FC236}">
                <a16:creationId xmlns:a16="http://schemas.microsoft.com/office/drawing/2014/main" id="{08B26074-3E61-5244-87C7-53BE3768260E}"/>
              </a:ext>
            </a:extLst>
          </p:cNvPr>
          <p:cNvSpPr/>
          <p:nvPr userDrawn="1"/>
        </p:nvSpPr>
        <p:spPr>
          <a:xfrm flipH="1">
            <a:off x="6314400" y="2924175"/>
            <a:ext cx="5877598" cy="393382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el 4">
            <a:extLst>
              <a:ext uri="{FF2B5EF4-FFF2-40B4-BE49-F238E27FC236}">
                <a16:creationId xmlns:a16="http://schemas.microsoft.com/office/drawing/2014/main" id="{8BA2CF8B-2DF2-934A-BE38-5BA969CD705F}"/>
              </a:ext>
            </a:extLst>
          </p:cNvPr>
          <p:cNvSpPr>
            <a:spLocks noGrp="1"/>
          </p:cNvSpPr>
          <p:nvPr>
            <p:ph type="title"/>
          </p:nvPr>
        </p:nvSpPr>
        <p:spPr/>
        <p:txBody>
          <a:bodyPr/>
          <a:lstStyle>
            <a:lvl1pPr>
              <a:defRPr>
                <a:solidFill>
                  <a:schemeClr val="bg1"/>
                </a:solidFill>
              </a:defRPr>
            </a:lvl1pPr>
          </a:lstStyle>
          <a:p>
            <a:r>
              <a:rPr lang="da-DK"/>
              <a:t>Klik for at redigere titeltypografien i masteren</a:t>
            </a:r>
            <a:endParaRPr lang="da-DK" dirty="0"/>
          </a:p>
        </p:txBody>
      </p:sp>
      <p:sp>
        <p:nvSpPr>
          <p:cNvPr id="6" name="Pladsholder til dato 5">
            <a:extLst>
              <a:ext uri="{FF2B5EF4-FFF2-40B4-BE49-F238E27FC236}">
                <a16:creationId xmlns:a16="http://schemas.microsoft.com/office/drawing/2014/main" id="{581DDBB4-3B2F-B94B-AFEE-B933B26E510B}"/>
              </a:ext>
            </a:extLst>
          </p:cNvPr>
          <p:cNvSpPr>
            <a:spLocks noGrp="1"/>
          </p:cNvSpPr>
          <p:nvPr>
            <p:ph type="dt" sz="half" idx="13"/>
          </p:nvPr>
        </p:nvSpPr>
        <p:spPr/>
        <p:txBody>
          <a:bodyPr/>
          <a:lstStyle/>
          <a:p>
            <a:fld id="{13AA418A-8C79-1947-8939-2D3B71527615}" type="datetime1">
              <a:rPr lang="da-DK" smtClean="0"/>
              <a:t>29.04.2024</a:t>
            </a:fld>
            <a:endParaRPr lang="en-GB" dirty="0"/>
          </a:p>
        </p:txBody>
      </p:sp>
      <p:sp>
        <p:nvSpPr>
          <p:cNvPr id="8" name="Pladsholder til sidefod 7">
            <a:extLst>
              <a:ext uri="{FF2B5EF4-FFF2-40B4-BE49-F238E27FC236}">
                <a16:creationId xmlns:a16="http://schemas.microsoft.com/office/drawing/2014/main" id="{23A502D3-FE31-5C4D-9F76-428F65702BC8}"/>
              </a:ext>
            </a:extLst>
          </p:cNvPr>
          <p:cNvSpPr>
            <a:spLocks noGrp="1"/>
          </p:cNvSpPr>
          <p:nvPr>
            <p:ph type="ftr" sz="quarter" idx="14"/>
          </p:nvPr>
        </p:nvSpPr>
        <p:spPr/>
        <p:txBody>
          <a:bodyPr/>
          <a:lstStyle/>
          <a:p>
            <a:r>
              <a:rPr lang="da-DK"/>
              <a:t>RettighedsAlliancen   ￨</a:t>
            </a:r>
            <a:endParaRPr lang="da-DK" dirty="0"/>
          </a:p>
        </p:txBody>
      </p:sp>
      <p:sp>
        <p:nvSpPr>
          <p:cNvPr id="10" name="Pladsholder til slidenummer 9">
            <a:extLst>
              <a:ext uri="{FF2B5EF4-FFF2-40B4-BE49-F238E27FC236}">
                <a16:creationId xmlns:a16="http://schemas.microsoft.com/office/drawing/2014/main" id="{A245B5A0-6EB5-E54D-AB52-F308E9CB8799}"/>
              </a:ext>
            </a:extLst>
          </p:cNvPr>
          <p:cNvSpPr>
            <a:spLocks noGrp="1"/>
          </p:cNvSpPr>
          <p:nvPr>
            <p:ph type="sldNum" sz="quarter" idx="15"/>
          </p:nvPr>
        </p:nvSpPr>
        <p:spPr/>
        <p:txBody>
          <a:bodyPr/>
          <a:lstStyle/>
          <a:p>
            <a:r>
              <a:rPr lang="en-GB"/>
              <a:t>￨   </a:t>
            </a:r>
            <a:fld id="{159A5DD1-94BC-8F49-AC76-73BE307D95E2}" type="slidenum">
              <a:rPr lang="en-GB" smtClean="0"/>
              <a:pPr/>
              <a:t>‹nr.›</a:t>
            </a:fld>
            <a:endParaRPr lang="en-GB" dirty="0"/>
          </a:p>
        </p:txBody>
      </p:sp>
      <p:pic>
        <p:nvPicPr>
          <p:cNvPr id="11" name="Billede 10">
            <a:extLst>
              <a:ext uri="{FF2B5EF4-FFF2-40B4-BE49-F238E27FC236}">
                <a16:creationId xmlns:a16="http://schemas.microsoft.com/office/drawing/2014/main" id="{B9A2070C-23BC-4A49-9B6A-CD58AFB80B9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111040" y="5473309"/>
            <a:ext cx="722270" cy="1110203"/>
          </a:xfrm>
          <a:prstGeom prst="rect">
            <a:avLst/>
          </a:prstGeom>
          <a:solidFill>
            <a:srgbClr val="264D5B"/>
          </a:solidFill>
        </p:spPr>
      </p:pic>
      <p:sp>
        <p:nvSpPr>
          <p:cNvPr id="12" name="Pladsholder til tekst 7">
            <a:extLst>
              <a:ext uri="{FF2B5EF4-FFF2-40B4-BE49-F238E27FC236}">
                <a16:creationId xmlns:a16="http://schemas.microsoft.com/office/drawing/2014/main" id="{4ECF03C7-C2DB-054F-B261-8BEF28C69226}"/>
              </a:ext>
            </a:extLst>
          </p:cNvPr>
          <p:cNvSpPr>
            <a:spLocks noGrp="1"/>
          </p:cNvSpPr>
          <p:nvPr>
            <p:ph type="body" sz="quarter" idx="18" hasCustomPrompt="1"/>
          </p:nvPr>
        </p:nvSpPr>
        <p:spPr>
          <a:xfrm>
            <a:off x="736600" y="1736725"/>
            <a:ext cx="7411484" cy="4213225"/>
          </a:xfrm>
          <a:prstGeom prst="rect">
            <a:avLst/>
          </a:prstGeom>
        </p:spPr>
        <p:txBody>
          <a:bodyPr lIns="0" tIns="0" rIns="0" bIns="0"/>
          <a:lstStyle>
            <a:lvl1pPr>
              <a:defRPr>
                <a:solidFill>
                  <a:schemeClr val="bg1"/>
                </a:solidFill>
              </a:defRPr>
            </a:lvl1pPr>
          </a:lstStyle>
          <a:p>
            <a:pPr lvl="0"/>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r>
              <a:rPr lang="da-DK" dirty="0"/>
              <a:t> </a:t>
            </a:r>
            <a:r>
              <a:rPr lang="da-DK" dirty="0" err="1"/>
              <a:t>sed</a:t>
            </a:r>
            <a:r>
              <a:rPr lang="da-DK" dirty="0"/>
              <a:t> </a:t>
            </a:r>
            <a:r>
              <a:rPr lang="da-DK" dirty="0" err="1"/>
              <a:t>pulvinar</a:t>
            </a:r>
            <a:r>
              <a:rPr lang="da-DK" dirty="0"/>
              <a:t> </a:t>
            </a:r>
            <a:r>
              <a:rPr lang="da-DK" dirty="0" err="1"/>
              <a:t>ultricies</a:t>
            </a:r>
            <a:r>
              <a:rPr lang="da-DK" dirty="0"/>
              <a:t>, </a:t>
            </a:r>
            <a:r>
              <a:rPr lang="da-DK" dirty="0" err="1"/>
              <a:t>purus</a:t>
            </a:r>
            <a:r>
              <a:rPr lang="da-DK" dirty="0"/>
              <a:t> </a:t>
            </a:r>
            <a:r>
              <a:rPr lang="da-DK" dirty="0" err="1"/>
              <a:t>lectus</a:t>
            </a:r>
            <a:r>
              <a:rPr lang="da-DK" dirty="0"/>
              <a:t> </a:t>
            </a:r>
            <a:r>
              <a:rPr lang="da-DK" dirty="0" err="1"/>
              <a:t>malesuada</a:t>
            </a:r>
            <a:r>
              <a:rPr lang="da-DK" dirty="0"/>
              <a:t> libero, sit </a:t>
            </a:r>
            <a:r>
              <a:rPr lang="da-DK" dirty="0" err="1"/>
              <a:t>amet</a:t>
            </a:r>
            <a:r>
              <a:rPr lang="da-DK" dirty="0"/>
              <a:t> </a:t>
            </a:r>
            <a:r>
              <a:rPr lang="da-DK" dirty="0" err="1"/>
              <a:t>commodo</a:t>
            </a:r>
            <a:r>
              <a:rPr lang="da-DK" dirty="0"/>
              <a:t> </a:t>
            </a:r>
            <a:r>
              <a:rPr lang="da-DK" dirty="0" err="1"/>
              <a:t>magna</a:t>
            </a:r>
            <a:r>
              <a:rPr lang="da-DK" dirty="0"/>
              <a:t> eros </a:t>
            </a:r>
            <a:r>
              <a:rPr lang="da-DK" dirty="0" err="1"/>
              <a:t>quis</a:t>
            </a:r>
            <a:r>
              <a:rPr lang="da-DK" dirty="0"/>
              <a:t> </a:t>
            </a:r>
            <a:r>
              <a:rPr lang="da-DK" dirty="0" err="1"/>
              <a:t>urna</a:t>
            </a:r>
            <a:r>
              <a:rPr lang="da-DK" dirty="0"/>
              <a:t>.</a:t>
            </a:r>
          </a:p>
          <a:p>
            <a:pPr lvl="0"/>
            <a:endParaRPr lang="da-DK" dirty="0"/>
          </a:p>
          <a:p>
            <a:pPr lvl="0"/>
            <a:endParaRPr lang="da-DK" dirty="0"/>
          </a:p>
        </p:txBody>
      </p:sp>
    </p:spTree>
    <p:extLst>
      <p:ext uri="{BB962C8B-B14F-4D97-AF65-F5344CB8AC3E}">
        <p14:creationId xmlns:p14="http://schemas.microsoft.com/office/powerpoint/2010/main" val="1787162005"/>
      </p:ext>
    </p:extLst>
  </p:cSld>
  <p:clrMapOvr>
    <a:masterClrMapping/>
  </p:clrMapOvr>
  <p:transition spd="med">
    <p:push dir="u"/>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sekunær overskrift 1">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11" name="Trekant 2">
            <a:extLst>
              <a:ext uri="{FF2B5EF4-FFF2-40B4-BE49-F238E27FC236}">
                <a16:creationId xmlns:a16="http://schemas.microsoft.com/office/drawing/2014/main" id="{04CF9FFD-AF05-F243-82DC-A0F58495C7D3}"/>
              </a:ext>
            </a:extLst>
          </p:cNvPr>
          <p:cNvSpPr/>
          <p:nvPr userDrawn="1"/>
        </p:nvSpPr>
        <p:spPr>
          <a:xfrm>
            <a:off x="2488676" y="348633"/>
            <a:ext cx="9703324" cy="6509367"/>
          </a:xfrm>
          <a:custGeom>
            <a:avLst/>
            <a:gdLst>
              <a:gd name="connsiteX0" fmla="*/ 0 w 9703324"/>
              <a:gd name="connsiteY0" fmla="*/ 3436229 h 3436229"/>
              <a:gd name="connsiteX1" fmla="*/ 4851662 w 9703324"/>
              <a:gd name="connsiteY1" fmla="*/ 0 h 3436229"/>
              <a:gd name="connsiteX2" fmla="*/ 9703324 w 9703324"/>
              <a:gd name="connsiteY2" fmla="*/ 3436229 h 3436229"/>
              <a:gd name="connsiteX3" fmla="*/ 0 w 9703324"/>
              <a:gd name="connsiteY3" fmla="*/ 3436229 h 3436229"/>
              <a:gd name="connsiteX0" fmla="*/ 0 w 9703324"/>
              <a:gd name="connsiteY0" fmla="*/ 6509367 h 6509367"/>
              <a:gd name="connsiteX1" fmla="*/ 9697039 w 9703324"/>
              <a:gd name="connsiteY1" fmla="*/ 0 h 6509367"/>
              <a:gd name="connsiteX2" fmla="*/ 9703324 w 9703324"/>
              <a:gd name="connsiteY2" fmla="*/ 6509367 h 6509367"/>
              <a:gd name="connsiteX3" fmla="*/ 0 w 9703324"/>
              <a:gd name="connsiteY3" fmla="*/ 6509367 h 6509367"/>
            </a:gdLst>
            <a:ahLst/>
            <a:cxnLst>
              <a:cxn ang="0">
                <a:pos x="connsiteX0" y="connsiteY0"/>
              </a:cxn>
              <a:cxn ang="0">
                <a:pos x="connsiteX1" y="connsiteY1"/>
              </a:cxn>
              <a:cxn ang="0">
                <a:pos x="connsiteX2" y="connsiteY2"/>
              </a:cxn>
              <a:cxn ang="0">
                <a:pos x="connsiteX3" y="connsiteY3"/>
              </a:cxn>
            </a:cxnLst>
            <a:rect l="l" t="t" r="r" b="b"/>
            <a:pathLst>
              <a:path w="9703324" h="6509367">
                <a:moveTo>
                  <a:pt x="0" y="6509367"/>
                </a:moveTo>
                <a:lnTo>
                  <a:pt x="9697039" y="0"/>
                </a:lnTo>
                <a:lnTo>
                  <a:pt x="9703324" y="6509367"/>
                </a:lnTo>
                <a:lnTo>
                  <a:pt x="0" y="650936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Raleway" pitchFamily="2" charset="77"/>
            </a:endParaRPr>
          </a:p>
        </p:txBody>
      </p:sp>
      <p:pic>
        <p:nvPicPr>
          <p:cNvPr id="8" name="Billede 7">
            <a:extLst>
              <a:ext uri="{FF2B5EF4-FFF2-40B4-BE49-F238E27FC236}">
                <a16:creationId xmlns:a16="http://schemas.microsoft.com/office/drawing/2014/main" id="{61099CBE-64D3-9D4F-8B8E-BA01F3A701E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78018" y="307009"/>
            <a:ext cx="445568" cy="684883"/>
          </a:xfrm>
          <a:prstGeom prst="rect">
            <a:avLst/>
          </a:prstGeom>
        </p:spPr>
      </p:pic>
      <p:sp>
        <p:nvSpPr>
          <p:cNvPr id="6" name="Pladsholder til dato 5">
            <a:extLst>
              <a:ext uri="{FF2B5EF4-FFF2-40B4-BE49-F238E27FC236}">
                <a16:creationId xmlns:a16="http://schemas.microsoft.com/office/drawing/2014/main" id="{108B797A-FBA3-A74B-9F71-C627BE80D532}"/>
              </a:ext>
            </a:extLst>
          </p:cNvPr>
          <p:cNvSpPr>
            <a:spLocks noGrp="1"/>
          </p:cNvSpPr>
          <p:nvPr>
            <p:ph type="dt" sz="half" idx="10"/>
          </p:nvPr>
        </p:nvSpPr>
        <p:spPr/>
        <p:txBody>
          <a:bodyPr/>
          <a:lstStyle/>
          <a:p>
            <a:fld id="{7C9E9D7B-14B9-AA41-94A4-595D4AB8EA7B}" type="datetime1">
              <a:rPr lang="da-DK" smtClean="0"/>
              <a:t>29.04.2024</a:t>
            </a:fld>
            <a:endParaRPr lang="en-GB" dirty="0"/>
          </a:p>
        </p:txBody>
      </p:sp>
      <p:sp>
        <p:nvSpPr>
          <p:cNvPr id="9" name="Pladsholder til sidefod 8">
            <a:extLst>
              <a:ext uri="{FF2B5EF4-FFF2-40B4-BE49-F238E27FC236}">
                <a16:creationId xmlns:a16="http://schemas.microsoft.com/office/drawing/2014/main" id="{3684741F-3978-B345-A2E0-F0D21E30B51F}"/>
              </a:ext>
            </a:extLst>
          </p:cNvPr>
          <p:cNvSpPr>
            <a:spLocks noGrp="1"/>
          </p:cNvSpPr>
          <p:nvPr>
            <p:ph type="ftr" sz="quarter" idx="11"/>
          </p:nvPr>
        </p:nvSpPr>
        <p:spPr/>
        <p:txBody>
          <a:bodyPr/>
          <a:lstStyle/>
          <a:p>
            <a:r>
              <a:rPr lang="da-DK"/>
              <a:t>RettighedsAlliancen   ￨</a:t>
            </a:r>
            <a:endParaRPr lang="da-DK" dirty="0"/>
          </a:p>
        </p:txBody>
      </p:sp>
      <p:sp>
        <p:nvSpPr>
          <p:cNvPr id="10" name="Pladsholder til slidenummer 9">
            <a:extLst>
              <a:ext uri="{FF2B5EF4-FFF2-40B4-BE49-F238E27FC236}">
                <a16:creationId xmlns:a16="http://schemas.microsoft.com/office/drawing/2014/main" id="{64854146-4AB9-EE40-8519-5547E62723BF}"/>
              </a:ext>
            </a:extLst>
          </p:cNvPr>
          <p:cNvSpPr>
            <a:spLocks noGrp="1"/>
          </p:cNvSpPr>
          <p:nvPr>
            <p:ph type="sldNum" sz="quarter" idx="12"/>
          </p:nvPr>
        </p:nvSpPr>
        <p:spPr/>
        <p:txBody>
          <a:bodyPr/>
          <a:lstStyle/>
          <a:p>
            <a:r>
              <a:rPr lang="en-GB"/>
              <a:t>￨   </a:t>
            </a:r>
            <a:fld id="{159A5DD1-94BC-8F49-AC76-73BE307D95E2}" type="slidenum">
              <a:rPr lang="en-GB" smtClean="0"/>
              <a:pPr/>
              <a:t>‹nr.›</a:t>
            </a:fld>
            <a:endParaRPr lang="en-GB" dirty="0"/>
          </a:p>
        </p:txBody>
      </p:sp>
      <p:sp>
        <p:nvSpPr>
          <p:cNvPr id="14" name="Titel 1">
            <a:extLst>
              <a:ext uri="{FF2B5EF4-FFF2-40B4-BE49-F238E27FC236}">
                <a16:creationId xmlns:a16="http://schemas.microsoft.com/office/drawing/2014/main" id="{47E01778-1A37-154E-B9AA-D95344127147}"/>
              </a:ext>
            </a:extLst>
          </p:cNvPr>
          <p:cNvSpPr>
            <a:spLocks noGrp="1"/>
          </p:cNvSpPr>
          <p:nvPr>
            <p:ph type="title"/>
          </p:nvPr>
        </p:nvSpPr>
        <p:spPr>
          <a:xfrm>
            <a:off x="4337603" y="5518385"/>
            <a:ext cx="7411484" cy="971316"/>
          </a:xfrm>
        </p:spPr>
        <p:txBody>
          <a:bodyPr anchor="b"/>
          <a:lstStyle>
            <a:lvl1pPr algn="r">
              <a:defRPr sz="3000"/>
            </a:lvl1pPr>
          </a:lstStyle>
          <a:p>
            <a:r>
              <a:rPr lang="da-DK"/>
              <a:t>Klik for at redigere titeltypografien i masteren</a:t>
            </a:r>
            <a:endParaRPr lang="da-DK" dirty="0"/>
          </a:p>
        </p:txBody>
      </p:sp>
      <p:sp>
        <p:nvSpPr>
          <p:cNvPr id="12" name="Pladsholder til tekst 3">
            <a:extLst>
              <a:ext uri="{FF2B5EF4-FFF2-40B4-BE49-F238E27FC236}">
                <a16:creationId xmlns:a16="http://schemas.microsoft.com/office/drawing/2014/main" id="{08DC2359-A69A-064B-9CC6-FE1BA80DCC24}"/>
              </a:ext>
            </a:extLst>
          </p:cNvPr>
          <p:cNvSpPr>
            <a:spLocks noGrp="1"/>
          </p:cNvSpPr>
          <p:nvPr>
            <p:ph type="body" sz="quarter" idx="19"/>
          </p:nvPr>
        </p:nvSpPr>
        <p:spPr>
          <a:xfrm>
            <a:off x="7696199" y="3644900"/>
            <a:ext cx="4052888" cy="1748159"/>
          </a:xfrm>
          <a:prstGeom prst="rect">
            <a:avLst/>
          </a:prstGeom>
        </p:spPr>
        <p:txBody>
          <a:bodyPr lIns="0" tIns="0" rIns="0" bIns="0" anchor="b"/>
          <a:lstStyle>
            <a:lvl1pPr algn="r">
              <a:defRPr/>
            </a:lvl1pPr>
            <a:lvl2pPr algn="r">
              <a:defRPr/>
            </a:lvl2pPr>
            <a:lvl3pPr algn="r">
              <a:defRPr/>
            </a:lvl3pPr>
            <a:lvl4pPr algn="r">
              <a:defRPr/>
            </a:lvl4pPr>
            <a:lvl5pPr algn="r">
              <a:defRPr/>
            </a:lvl5pPr>
          </a:lstStyle>
          <a:p>
            <a:pPr lvl="0"/>
            <a:r>
              <a:rPr lang="da-DK"/>
              <a:t>Klik for at redigere teksttypografierne i masteren</a:t>
            </a:r>
          </a:p>
        </p:txBody>
      </p:sp>
    </p:spTree>
    <p:extLst>
      <p:ext uri="{BB962C8B-B14F-4D97-AF65-F5344CB8AC3E}">
        <p14:creationId xmlns:p14="http://schemas.microsoft.com/office/powerpoint/2010/main" val="605854924"/>
      </p:ext>
    </p:extLst>
  </p:cSld>
  <p:clrMapOvr>
    <a:masterClrMapping/>
  </p:clrMapOvr>
  <p:transition spd="med">
    <p:push dir="u"/>
  </p:transition>
  <p:extLst>
    <p:ext uri="{DCECCB84-F9BA-43D5-87BE-67443E8EF086}">
      <p15:sldGuideLst xmlns:p15="http://schemas.microsoft.com/office/powerpoint/2012/main">
        <p15:guide id="1" pos="2887">
          <p15:clr>
            <a:srgbClr val="A4A3A4"/>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sekundær overskrift 3">
    <p:bg>
      <p:bgPr>
        <a:blipFill dpi="0" rotWithShape="1">
          <a:blip r:embed="rId2" cstate="screen">
            <a:lum/>
            <a:extLst>
              <a:ext uri="{28A0092B-C50C-407E-A947-70E740481C1C}">
                <a14:useLocalDpi xmlns:a14="http://schemas.microsoft.com/office/drawing/2010/main"/>
              </a:ext>
            </a:extLst>
          </a:blip>
          <a:srcRect/>
          <a:tile tx="-12700" ty="-12700" sx="100000" sy="100000" flip="none" algn="tl"/>
        </a:blipFill>
        <a:effectLst/>
      </p:bgPr>
    </p:bg>
    <p:spTree>
      <p:nvGrpSpPr>
        <p:cNvPr id="1" name=""/>
        <p:cNvGrpSpPr/>
        <p:nvPr/>
      </p:nvGrpSpPr>
      <p:grpSpPr>
        <a:xfrm>
          <a:off x="0" y="0"/>
          <a:ext cx="0" cy="0"/>
          <a:chOff x="0" y="0"/>
          <a:chExt cx="0" cy="0"/>
        </a:xfrm>
      </p:grpSpPr>
      <p:sp>
        <p:nvSpPr>
          <p:cNvPr id="9" name="Trekant 2">
            <a:extLst>
              <a:ext uri="{FF2B5EF4-FFF2-40B4-BE49-F238E27FC236}">
                <a16:creationId xmlns:a16="http://schemas.microsoft.com/office/drawing/2014/main" id="{2E46C503-BB6E-2140-B780-EA551D2CD6C5}"/>
              </a:ext>
            </a:extLst>
          </p:cNvPr>
          <p:cNvSpPr/>
          <p:nvPr userDrawn="1"/>
        </p:nvSpPr>
        <p:spPr>
          <a:xfrm>
            <a:off x="2501739" y="348633"/>
            <a:ext cx="9703324" cy="6509367"/>
          </a:xfrm>
          <a:custGeom>
            <a:avLst/>
            <a:gdLst>
              <a:gd name="connsiteX0" fmla="*/ 0 w 9703324"/>
              <a:gd name="connsiteY0" fmla="*/ 3436229 h 3436229"/>
              <a:gd name="connsiteX1" fmla="*/ 4851662 w 9703324"/>
              <a:gd name="connsiteY1" fmla="*/ 0 h 3436229"/>
              <a:gd name="connsiteX2" fmla="*/ 9703324 w 9703324"/>
              <a:gd name="connsiteY2" fmla="*/ 3436229 h 3436229"/>
              <a:gd name="connsiteX3" fmla="*/ 0 w 9703324"/>
              <a:gd name="connsiteY3" fmla="*/ 3436229 h 3436229"/>
              <a:gd name="connsiteX0" fmla="*/ 0 w 9703324"/>
              <a:gd name="connsiteY0" fmla="*/ 6509367 h 6509367"/>
              <a:gd name="connsiteX1" fmla="*/ 9697039 w 9703324"/>
              <a:gd name="connsiteY1" fmla="*/ 0 h 6509367"/>
              <a:gd name="connsiteX2" fmla="*/ 9703324 w 9703324"/>
              <a:gd name="connsiteY2" fmla="*/ 6509367 h 6509367"/>
              <a:gd name="connsiteX3" fmla="*/ 0 w 9703324"/>
              <a:gd name="connsiteY3" fmla="*/ 6509367 h 6509367"/>
            </a:gdLst>
            <a:ahLst/>
            <a:cxnLst>
              <a:cxn ang="0">
                <a:pos x="connsiteX0" y="connsiteY0"/>
              </a:cxn>
              <a:cxn ang="0">
                <a:pos x="connsiteX1" y="connsiteY1"/>
              </a:cxn>
              <a:cxn ang="0">
                <a:pos x="connsiteX2" y="connsiteY2"/>
              </a:cxn>
              <a:cxn ang="0">
                <a:pos x="connsiteX3" y="connsiteY3"/>
              </a:cxn>
            </a:cxnLst>
            <a:rect l="l" t="t" r="r" b="b"/>
            <a:pathLst>
              <a:path w="9703324" h="6509367">
                <a:moveTo>
                  <a:pt x="0" y="6509367"/>
                </a:moveTo>
                <a:lnTo>
                  <a:pt x="9697039" y="0"/>
                </a:lnTo>
                <a:lnTo>
                  <a:pt x="9703324" y="6509367"/>
                </a:lnTo>
                <a:lnTo>
                  <a:pt x="0" y="650936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Raleway" pitchFamily="2" charset="77"/>
            </a:endParaRPr>
          </a:p>
        </p:txBody>
      </p:sp>
      <p:pic>
        <p:nvPicPr>
          <p:cNvPr id="8" name="Billede 7">
            <a:extLst>
              <a:ext uri="{FF2B5EF4-FFF2-40B4-BE49-F238E27FC236}">
                <a16:creationId xmlns:a16="http://schemas.microsoft.com/office/drawing/2014/main" id="{61099CBE-64D3-9D4F-8B8E-BA01F3A701E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8018" y="307009"/>
            <a:ext cx="445568" cy="684883"/>
          </a:xfrm>
          <a:prstGeom prst="rect">
            <a:avLst/>
          </a:prstGeom>
        </p:spPr>
      </p:pic>
      <p:sp>
        <p:nvSpPr>
          <p:cNvPr id="6" name="Pladsholder til dato 5">
            <a:extLst>
              <a:ext uri="{FF2B5EF4-FFF2-40B4-BE49-F238E27FC236}">
                <a16:creationId xmlns:a16="http://schemas.microsoft.com/office/drawing/2014/main" id="{5252AF2A-8162-5A4E-8991-DCC9CBA2B22F}"/>
              </a:ext>
            </a:extLst>
          </p:cNvPr>
          <p:cNvSpPr>
            <a:spLocks noGrp="1"/>
          </p:cNvSpPr>
          <p:nvPr>
            <p:ph type="dt" sz="half" idx="15"/>
          </p:nvPr>
        </p:nvSpPr>
        <p:spPr/>
        <p:txBody>
          <a:bodyPr/>
          <a:lstStyle/>
          <a:p>
            <a:pPr algn="ctr"/>
            <a:fld id="{87DCCFB5-3414-4F40-8B12-B08936956FCA}" type="datetime1">
              <a:rPr lang="da-DK" smtClean="0"/>
              <a:t>29.04.2024</a:t>
            </a:fld>
            <a:endParaRPr lang="da-DK" dirty="0"/>
          </a:p>
        </p:txBody>
      </p:sp>
      <p:sp>
        <p:nvSpPr>
          <p:cNvPr id="11" name="Pladsholder til sidefod 10">
            <a:extLst>
              <a:ext uri="{FF2B5EF4-FFF2-40B4-BE49-F238E27FC236}">
                <a16:creationId xmlns:a16="http://schemas.microsoft.com/office/drawing/2014/main" id="{5C71BF69-D457-2A49-990E-8729D6695786}"/>
              </a:ext>
            </a:extLst>
          </p:cNvPr>
          <p:cNvSpPr>
            <a:spLocks noGrp="1"/>
          </p:cNvSpPr>
          <p:nvPr>
            <p:ph type="ftr" sz="quarter" idx="16"/>
          </p:nvPr>
        </p:nvSpPr>
        <p:spPr/>
        <p:txBody>
          <a:bodyPr/>
          <a:lstStyle/>
          <a:p>
            <a:r>
              <a:rPr lang="da-DK"/>
              <a:t>RettighedsAlliancen   ￨</a:t>
            </a:r>
            <a:endParaRPr lang="da-DK" dirty="0"/>
          </a:p>
        </p:txBody>
      </p:sp>
      <p:sp>
        <p:nvSpPr>
          <p:cNvPr id="12" name="Pladsholder til slidenummer 11">
            <a:extLst>
              <a:ext uri="{FF2B5EF4-FFF2-40B4-BE49-F238E27FC236}">
                <a16:creationId xmlns:a16="http://schemas.microsoft.com/office/drawing/2014/main" id="{521D4410-ED99-7E45-A629-2933EAF64A39}"/>
              </a:ext>
            </a:extLst>
          </p:cNvPr>
          <p:cNvSpPr>
            <a:spLocks noGrp="1"/>
          </p:cNvSpPr>
          <p:nvPr>
            <p:ph type="sldNum" sz="quarter" idx="17"/>
          </p:nvPr>
        </p:nvSpPr>
        <p:spPr/>
        <p:txBody>
          <a:bodyPr/>
          <a:lstStyle/>
          <a:p>
            <a:r>
              <a:rPr lang="da-DK"/>
              <a:t>￨   </a:t>
            </a:r>
            <a:fld id="{159A5DD1-94BC-8F49-AC76-73BE307D95E2}" type="slidenum">
              <a:rPr lang="da-DK" smtClean="0"/>
              <a:pPr/>
              <a:t>‹nr.›</a:t>
            </a:fld>
            <a:endParaRPr lang="da-DK" dirty="0"/>
          </a:p>
        </p:txBody>
      </p:sp>
      <p:sp>
        <p:nvSpPr>
          <p:cNvPr id="18" name="Titel 1">
            <a:extLst>
              <a:ext uri="{FF2B5EF4-FFF2-40B4-BE49-F238E27FC236}">
                <a16:creationId xmlns:a16="http://schemas.microsoft.com/office/drawing/2014/main" id="{C20DD10A-2E3B-3349-AF8A-0C94777093C7}"/>
              </a:ext>
            </a:extLst>
          </p:cNvPr>
          <p:cNvSpPr>
            <a:spLocks noGrp="1"/>
          </p:cNvSpPr>
          <p:nvPr>
            <p:ph type="title"/>
          </p:nvPr>
        </p:nvSpPr>
        <p:spPr>
          <a:xfrm>
            <a:off x="4337603" y="5518385"/>
            <a:ext cx="7411484" cy="971316"/>
          </a:xfrm>
        </p:spPr>
        <p:txBody>
          <a:bodyPr anchor="b"/>
          <a:lstStyle>
            <a:lvl1pPr algn="r">
              <a:defRPr sz="3000"/>
            </a:lvl1pPr>
          </a:lstStyle>
          <a:p>
            <a:r>
              <a:rPr lang="da-DK"/>
              <a:t>Klik for at redigere titeltypografien i masteren</a:t>
            </a:r>
            <a:endParaRPr lang="da-DK" dirty="0"/>
          </a:p>
        </p:txBody>
      </p:sp>
      <p:sp>
        <p:nvSpPr>
          <p:cNvPr id="10" name="Pladsholder til tekst 3">
            <a:extLst>
              <a:ext uri="{FF2B5EF4-FFF2-40B4-BE49-F238E27FC236}">
                <a16:creationId xmlns:a16="http://schemas.microsoft.com/office/drawing/2014/main" id="{DF96D467-D271-8D46-9726-C88B722C5990}"/>
              </a:ext>
            </a:extLst>
          </p:cNvPr>
          <p:cNvSpPr>
            <a:spLocks noGrp="1"/>
          </p:cNvSpPr>
          <p:nvPr>
            <p:ph type="body" sz="quarter" idx="19"/>
          </p:nvPr>
        </p:nvSpPr>
        <p:spPr>
          <a:xfrm>
            <a:off x="7696199" y="3644900"/>
            <a:ext cx="4052888" cy="1748159"/>
          </a:xfrm>
          <a:prstGeom prst="rect">
            <a:avLst/>
          </a:prstGeom>
        </p:spPr>
        <p:txBody>
          <a:bodyPr lIns="0" tIns="0" rIns="0" bIns="0" anchor="b"/>
          <a:lstStyle>
            <a:lvl1pPr algn="r">
              <a:defRPr/>
            </a:lvl1pPr>
            <a:lvl2pPr algn="r">
              <a:defRPr/>
            </a:lvl2pPr>
            <a:lvl3pPr algn="r">
              <a:defRPr/>
            </a:lvl3pPr>
            <a:lvl4pPr algn="r">
              <a:defRPr/>
            </a:lvl4pPr>
            <a:lvl5pPr algn="r">
              <a:defRPr/>
            </a:lvl5pPr>
          </a:lstStyle>
          <a:p>
            <a:pPr lvl="0"/>
            <a:r>
              <a:rPr lang="da-DK"/>
              <a:t>Klik for at redigere teksttypografierne i masteren</a:t>
            </a:r>
          </a:p>
        </p:txBody>
      </p:sp>
    </p:spTree>
    <p:extLst>
      <p:ext uri="{BB962C8B-B14F-4D97-AF65-F5344CB8AC3E}">
        <p14:creationId xmlns:p14="http://schemas.microsoft.com/office/powerpoint/2010/main" val="3139781257"/>
      </p:ext>
    </p:extLst>
  </p:cSld>
  <p:clrMapOvr>
    <a:masterClrMapping/>
  </p:clrMapOvr>
  <p:transition spd="med">
    <p:push dir="u"/>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el og tekst 7">
    <p:bg>
      <p:bgRef idx="1001">
        <a:schemeClr val="bg1"/>
      </p:bgRef>
    </p:bg>
    <p:spTree>
      <p:nvGrpSpPr>
        <p:cNvPr id="1" name=""/>
        <p:cNvGrpSpPr/>
        <p:nvPr/>
      </p:nvGrpSpPr>
      <p:grpSpPr>
        <a:xfrm>
          <a:off x="0" y="0"/>
          <a:ext cx="0" cy="0"/>
          <a:chOff x="0" y="0"/>
          <a:chExt cx="0" cy="0"/>
        </a:xfrm>
      </p:grpSpPr>
      <p:sp>
        <p:nvSpPr>
          <p:cNvPr id="9" name="Rektangel 5">
            <a:extLst>
              <a:ext uri="{FF2B5EF4-FFF2-40B4-BE49-F238E27FC236}">
                <a16:creationId xmlns:a16="http://schemas.microsoft.com/office/drawing/2014/main" id="{570995A5-0EEB-BB40-A0F3-BC30B2B69DEF}"/>
              </a:ext>
            </a:extLst>
          </p:cNvPr>
          <p:cNvSpPr>
            <a:spLocks noChangeAspect="1"/>
          </p:cNvSpPr>
          <p:nvPr userDrawn="1"/>
        </p:nvSpPr>
        <p:spPr>
          <a:xfrm>
            <a:off x="0" y="-12700"/>
            <a:ext cx="12213988" cy="6876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492252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6321552 w 12192000"/>
              <a:gd name="connsiteY2" fmla="*/ 6848856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9884664 w 12192000"/>
              <a:gd name="connsiteY2" fmla="*/ 2715768 h 6858000"/>
              <a:gd name="connsiteX3" fmla="*/ 6321552 w 12192000"/>
              <a:gd name="connsiteY3" fmla="*/ 6848856 h 6858000"/>
              <a:gd name="connsiteX4" fmla="*/ 0 w 12192000"/>
              <a:gd name="connsiteY4" fmla="*/ 6858000 h 6858000"/>
              <a:gd name="connsiteX5" fmla="*/ 0 w 12192000"/>
              <a:gd name="connsiteY5" fmla="*/ 0 h 6858000"/>
              <a:gd name="connsiteX0" fmla="*/ 0 w 12198096"/>
              <a:gd name="connsiteY0" fmla="*/ 0 h 6858000"/>
              <a:gd name="connsiteX1" fmla="*/ 12192000 w 12198096"/>
              <a:gd name="connsiteY1" fmla="*/ 0 h 6858000"/>
              <a:gd name="connsiteX2" fmla="*/ 12198096 w 12198096"/>
              <a:gd name="connsiteY2" fmla="*/ 2898648 h 6858000"/>
              <a:gd name="connsiteX3" fmla="*/ 6321552 w 12198096"/>
              <a:gd name="connsiteY3" fmla="*/ 6848856 h 6858000"/>
              <a:gd name="connsiteX4" fmla="*/ 0 w 12198096"/>
              <a:gd name="connsiteY4" fmla="*/ 6858000 h 6858000"/>
              <a:gd name="connsiteX5" fmla="*/ 0 w 12198096"/>
              <a:gd name="connsiteY5" fmla="*/ 0 h 6858000"/>
              <a:gd name="connsiteX0" fmla="*/ 0 w 12198096"/>
              <a:gd name="connsiteY0" fmla="*/ 0 h 6851650"/>
              <a:gd name="connsiteX1" fmla="*/ 12192000 w 12198096"/>
              <a:gd name="connsiteY1" fmla="*/ 0 h 6851650"/>
              <a:gd name="connsiteX2" fmla="*/ 12198096 w 12198096"/>
              <a:gd name="connsiteY2" fmla="*/ 2898648 h 6851650"/>
              <a:gd name="connsiteX3" fmla="*/ 6321552 w 12198096"/>
              <a:gd name="connsiteY3" fmla="*/ 6848856 h 6851650"/>
              <a:gd name="connsiteX4" fmla="*/ 0 w 12198096"/>
              <a:gd name="connsiteY4" fmla="*/ 6851650 h 6851650"/>
              <a:gd name="connsiteX5" fmla="*/ 0 w 12198096"/>
              <a:gd name="connsiteY5" fmla="*/ 0 h 6851650"/>
              <a:gd name="connsiteX0" fmla="*/ 0 w 12198096"/>
              <a:gd name="connsiteY0" fmla="*/ 0 h 6864350"/>
              <a:gd name="connsiteX1" fmla="*/ 12192000 w 12198096"/>
              <a:gd name="connsiteY1" fmla="*/ 12700 h 6864350"/>
              <a:gd name="connsiteX2" fmla="*/ 12198096 w 12198096"/>
              <a:gd name="connsiteY2" fmla="*/ 2911348 h 6864350"/>
              <a:gd name="connsiteX3" fmla="*/ 6321552 w 12198096"/>
              <a:gd name="connsiteY3" fmla="*/ 6861556 h 6864350"/>
              <a:gd name="connsiteX4" fmla="*/ 0 w 12198096"/>
              <a:gd name="connsiteY4" fmla="*/ 6864350 h 6864350"/>
              <a:gd name="connsiteX5" fmla="*/ 0 w 12198096"/>
              <a:gd name="connsiteY5" fmla="*/ 0 h 6864350"/>
              <a:gd name="connsiteX0" fmla="*/ 0 w 12198096"/>
              <a:gd name="connsiteY0" fmla="*/ 0 h 6864350"/>
              <a:gd name="connsiteX1" fmla="*/ 12185650 w 12198096"/>
              <a:gd name="connsiteY1" fmla="*/ 0 h 6864350"/>
              <a:gd name="connsiteX2" fmla="*/ 12198096 w 12198096"/>
              <a:gd name="connsiteY2" fmla="*/ 2911348 h 6864350"/>
              <a:gd name="connsiteX3" fmla="*/ 6321552 w 12198096"/>
              <a:gd name="connsiteY3" fmla="*/ 6861556 h 6864350"/>
              <a:gd name="connsiteX4" fmla="*/ 0 w 12198096"/>
              <a:gd name="connsiteY4" fmla="*/ 6864350 h 6864350"/>
              <a:gd name="connsiteX5" fmla="*/ 0 w 12198096"/>
              <a:gd name="connsiteY5" fmla="*/ 0 h 6864350"/>
              <a:gd name="connsiteX0" fmla="*/ 0 w 12205437"/>
              <a:gd name="connsiteY0" fmla="*/ 6350 h 6870700"/>
              <a:gd name="connsiteX1" fmla="*/ 12204700 w 12205437"/>
              <a:gd name="connsiteY1" fmla="*/ 0 h 6870700"/>
              <a:gd name="connsiteX2" fmla="*/ 12198096 w 12205437"/>
              <a:gd name="connsiteY2" fmla="*/ 2917698 h 6870700"/>
              <a:gd name="connsiteX3" fmla="*/ 6321552 w 12205437"/>
              <a:gd name="connsiteY3" fmla="*/ 6867906 h 6870700"/>
              <a:gd name="connsiteX4" fmla="*/ 0 w 12205437"/>
              <a:gd name="connsiteY4" fmla="*/ 6870700 h 6870700"/>
              <a:gd name="connsiteX5" fmla="*/ 0 w 12205437"/>
              <a:gd name="connsiteY5" fmla="*/ 6350 h 687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5437" h="6870700">
                <a:moveTo>
                  <a:pt x="0" y="6350"/>
                </a:moveTo>
                <a:lnTo>
                  <a:pt x="12204700" y="0"/>
                </a:lnTo>
                <a:cubicBezTo>
                  <a:pt x="12208849" y="970449"/>
                  <a:pt x="12193947" y="1947249"/>
                  <a:pt x="12198096" y="2917698"/>
                </a:cubicBezTo>
                <a:lnTo>
                  <a:pt x="6321552" y="6867906"/>
                </a:lnTo>
                <a:lnTo>
                  <a:pt x="0" y="6870700"/>
                </a:lnTo>
                <a:lnTo>
                  <a:pt x="0" y="63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endParaRPr lang="en-GB" b="0" i="0" dirty="0">
              <a:latin typeface="Raleway" pitchFamily="2" charset="77"/>
            </a:endParaRPr>
          </a:p>
        </p:txBody>
      </p:sp>
      <p:sp>
        <p:nvSpPr>
          <p:cNvPr id="12" name="Trekant 2">
            <a:extLst>
              <a:ext uri="{FF2B5EF4-FFF2-40B4-BE49-F238E27FC236}">
                <a16:creationId xmlns:a16="http://schemas.microsoft.com/office/drawing/2014/main" id="{DF3F6EA2-B137-FF4E-BF0B-ECFD078A3119}"/>
              </a:ext>
            </a:extLst>
          </p:cNvPr>
          <p:cNvSpPr>
            <a:spLocks/>
          </p:cNvSpPr>
          <p:nvPr userDrawn="1"/>
        </p:nvSpPr>
        <p:spPr>
          <a:xfrm>
            <a:off x="6338788" y="2908064"/>
            <a:ext cx="5875200" cy="3941999"/>
          </a:xfrm>
          <a:custGeom>
            <a:avLst/>
            <a:gdLst>
              <a:gd name="connsiteX0" fmla="*/ 0 w 9703324"/>
              <a:gd name="connsiteY0" fmla="*/ 3436229 h 3436229"/>
              <a:gd name="connsiteX1" fmla="*/ 4851662 w 9703324"/>
              <a:gd name="connsiteY1" fmla="*/ 0 h 3436229"/>
              <a:gd name="connsiteX2" fmla="*/ 9703324 w 9703324"/>
              <a:gd name="connsiteY2" fmla="*/ 3436229 h 3436229"/>
              <a:gd name="connsiteX3" fmla="*/ 0 w 9703324"/>
              <a:gd name="connsiteY3" fmla="*/ 3436229 h 3436229"/>
              <a:gd name="connsiteX0" fmla="*/ 0 w 9703324"/>
              <a:gd name="connsiteY0" fmla="*/ 6509367 h 6509367"/>
              <a:gd name="connsiteX1" fmla="*/ 9697039 w 9703324"/>
              <a:gd name="connsiteY1" fmla="*/ 0 h 6509367"/>
              <a:gd name="connsiteX2" fmla="*/ 9703324 w 9703324"/>
              <a:gd name="connsiteY2" fmla="*/ 6509367 h 6509367"/>
              <a:gd name="connsiteX3" fmla="*/ 0 w 9703324"/>
              <a:gd name="connsiteY3" fmla="*/ 6509367 h 6509367"/>
            </a:gdLst>
            <a:ahLst/>
            <a:cxnLst>
              <a:cxn ang="0">
                <a:pos x="connsiteX0" y="connsiteY0"/>
              </a:cxn>
              <a:cxn ang="0">
                <a:pos x="connsiteX1" y="connsiteY1"/>
              </a:cxn>
              <a:cxn ang="0">
                <a:pos x="connsiteX2" y="connsiteY2"/>
              </a:cxn>
              <a:cxn ang="0">
                <a:pos x="connsiteX3" y="connsiteY3"/>
              </a:cxn>
            </a:cxnLst>
            <a:rect l="l" t="t" r="r" b="b"/>
            <a:pathLst>
              <a:path w="9703324" h="6509367">
                <a:moveTo>
                  <a:pt x="0" y="6509367"/>
                </a:moveTo>
                <a:lnTo>
                  <a:pt x="9697039" y="0"/>
                </a:lnTo>
                <a:lnTo>
                  <a:pt x="9703324" y="6509367"/>
                </a:lnTo>
                <a:lnTo>
                  <a:pt x="0" y="6509367"/>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Raleway" pitchFamily="2" charset="77"/>
            </a:endParaRPr>
          </a:p>
        </p:txBody>
      </p:sp>
      <p:sp>
        <p:nvSpPr>
          <p:cNvPr id="15" name="Pladsholder til dato 14">
            <a:extLst>
              <a:ext uri="{FF2B5EF4-FFF2-40B4-BE49-F238E27FC236}">
                <a16:creationId xmlns:a16="http://schemas.microsoft.com/office/drawing/2014/main" id="{5AC9A002-7513-634A-9FA3-2F0CC1D72CB4}"/>
              </a:ext>
            </a:extLst>
          </p:cNvPr>
          <p:cNvSpPr>
            <a:spLocks noGrp="1"/>
          </p:cNvSpPr>
          <p:nvPr>
            <p:ph type="dt" sz="half" idx="16"/>
          </p:nvPr>
        </p:nvSpPr>
        <p:spPr/>
        <p:txBody>
          <a:bodyPr/>
          <a:lstStyle/>
          <a:p>
            <a:fld id="{E00AF07E-2640-1641-921E-A595AE67F17E}" type="datetime1">
              <a:rPr lang="da-DK" smtClean="0"/>
              <a:t>29.04.2024</a:t>
            </a:fld>
            <a:endParaRPr lang="en-GB" dirty="0"/>
          </a:p>
        </p:txBody>
      </p:sp>
      <p:sp>
        <p:nvSpPr>
          <p:cNvPr id="16" name="Pladsholder til sidefod 15">
            <a:extLst>
              <a:ext uri="{FF2B5EF4-FFF2-40B4-BE49-F238E27FC236}">
                <a16:creationId xmlns:a16="http://schemas.microsoft.com/office/drawing/2014/main" id="{4C5CE0C7-436E-824C-9A55-3DF455209527}"/>
              </a:ext>
            </a:extLst>
          </p:cNvPr>
          <p:cNvSpPr>
            <a:spLocks noGrp="1"/>
          </p:cNvSpPr>
          <p:nvPr>
            <p:ph type="ftr" sz="quarter" idx="17"/>
          </p:nvPr>
        </p:nvSpPr>
        <p:spPr/>
        <p:txBody>
          <a:bodyPr/>
          <a:lstStyle/>
          <a:p>
            <a:r>
              <a:rPr lang="da-DK"/>
              <a:t>RettighedsAlliancen   ￨</a:t>
            </a:r>
            <a:endParaRPr lang="da-DK" dirty="0"/>
          </a:p>
        </p:txBody>
      </p:sp>
      <p:sp>
        <p:nvSpPr>
          <p:cNvPr id="17" name="Pladsholder til slidenummer 16">
            <a:extLst>
              <a:ext uri="{FF2B5EF4-FFF2-40B4-BE49-F238E27FC236}">
                <a16:creationId xmlns:a16="http://schemas.microsoft.com/office/drawing/2014/main" id="{38F465EA-6F6B-C840-B600-9C23AF9C4DAB}"/>
              </a:ext>
            </a:extLst>
          </p:cNvPr>
          <p:cNvSpPr>
            <a:spLocks noGrp="1"/>
          </p:cNvSpPr>
          <p:nvPr>
            <p:ph type="sldNum" sz="quarter" idx="18"/>
          </p:nvPr>
        </p:nvSpPr>
        <p:spPr/>
        <p:txBody>
          <a:bodyPr/>
          <a:lstStyle/>
          <a:p>
            <a:r>
              <a:rPr lang="en-GB"/>
              <a:t>￨   </a:t>
            </a:r>
            <a:fld id="{159A5DD1-94BC-8F49-AC76-73BE307D95E2}" type="slidenum">
              <a:rPr lang="en-GB" smtClean="0"/>
              <a:pPr/>
              <a:t>‹nr.›</a:t>
            </a:fld>
            <a:endParaRPr lang="en-GB" dirty="0"/>
          </a:p>
        </p:txBody>
      </p:sp>
      <p:sp>
        <p:nvSpPr>
          <p:cNvPr id="3" name="Titel 2">
            <a:extLst>
              <a:ext uri="{FF2B5EF4-FFF2-40B4-BE49-F238E27FC236}">
                <a16:creationId xmlns:a16="http://schemas.microsoft.com/office/drawing/2014/main" id="{89B0A295-0C7B-774C-9ED5-D12B3CAC5BC9}"/>
              </a:ext>
            </a:extLst>
          </p:cNvPr>
          <p:cNvSpPr>
            <a:spLocks noGrp="1"/>
          </p:cNvSpPr>
          <p:nvPr>
            <p:ph type="title"/>
          </p:nvPr>
        </p:nvSpPr>
        <p:spPr/>
        <p:txBody>
          <a:bodyPr/>
          <a:lstStyle/>
          <a:p>
            <a:r>
              <a:rPr lang="da-DK"/>
              <a:t>Klik for at redigere titeltypografien i masteren</a:t>
            </a:r>
          </a:p>
        </p:txBody>
      </p:sp>
      <p:sp>
        <p:nvSpPr>
          <p:cNvPr id="14" name="Pladsholder til tekst 7">
            <a:extLst>
              <a:ext uri="{FF2B5EF4-FFF2-40B4-BE49-F238E27FC236}">
                <a16:creationId xmlns:a16="http://schemas.microsoft.com/office/drawing/2014/main" id="{CA173D2C-24C3-EA4B-98BA-524B2B20E2D6}"/>
              </a:ext>
            </a:extLst>
          </p:cNvPr>
          <p:cNvSpPr>
            <a:spLocks noGrp="1"/>
          </p:cNvSpPr>
          <p:nvPr>
            <p:ph type="body" sz="quarter" idx="19" hasCustomPrompt="1"/>
          </p:nvPr>
        </p:nvSpPr>
        <p:spPr>
          <a:xfrm>
            <a:off x="736600" y="1736725"/>
            <a:ext cx="7411484" cy="4213225"/>
          </a:xfrm>
          <a:prstGeom prst="rect">
            <a:avLst/>
          </a:prstGeom>
        </p:spPr>
        <p:txBody>
          <a:bodyPr lIns="0" tIns="0" rIns="0" bIns="0"/>
          <a:lstStyle/>
          <a:p>
            <a:pPr lvl="0"/>
            <a:r>
              <a:rPr lang="da-DK" dirty="0"/>
              <a:t>Lorem ipsum dolor sit amet, consectetuer adipiscing elit. Maecenas porttitor congue massa. Fusce posuere, magna sed pulvinar ultricies, purus lectus malesuada libero, sit amet commodo magna eros quis urna.</a:t>
            </a:r>
          </a:p>
          <a:p>
            <a:pPr lvl="0"/>
            <a:endParaRPr lang="da-DK" dirty="0"/>
          </a:p>
          <a:p>
            <a:pPr lvl="0"/>
            <a:endParaRPr lang="da-DK" dirty="0"/>
          </a:p>
        </p:txBody>
      </p:sp>
      <p:pic>
        <p:nvPicPr>
          <p:cNvPr id="8" name="Billede 7">
            <a:extLst>
              <a:ext uri="{FF2B5EF4-FFF2-40B4-BE49-F238E27FC236}">
                <a16:creationId xmlns:a16="http://schemas.microsoft.com/office/drawing/2014/main" id="{D6345D69-273E-B44C-83E4-C7F8E6DBE58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84864" y="6053856"/>
            <a:ext cx="396680" cy="609737"/>
          </a:xfrm>
          <a:prstGeom prst="rect">
            <a:avLst/>
          </a:prstGeom>
        </p:spPr>
      </p:pic>
    </p:spTree>
    <p:extLst>
      <p:ext uri="{BB962C8B-B14F-4D97-AF65-F5344CB8AC3E}">
        <p14:creationId xmlns:p14="http://schemas.microsoft.com/office/powerpoint/2010/main" val="1857414563"/>
      </p:ext>
    </p:extLst>
  </p:cSld>
  <p:clrMapOvr>
    <a:overrideClrMapping bg1="lt1" tx1="dk1" bg2="lt2" tx2="dk2" accent1="accent1" accent2="accent2" accent3="accent3" accent4="accent4" accent5="accent5" accent6="accent6" hlink="hlink" folHlink="folHlink"/>
  </p:clrMapOvr>
  <p:transition spd="med">
    <p:push dir="u"/>
  </p:transition>
  <p:extLst>
    <p:ext uri="{DCECCB84-F9BA-43D5-87BE-67443E8EF086}">
      <p15:sldGuideLst xmlns:p15="http://schemas.microsoft.com/office/powerpoint/2012/main"/>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el og tekst 8">
    <p:bg>
      <p:bgPr>
        <a:blipFill dpi="0" rotWithShape="1">
          <a:blip r:embed="rId2">
            <a:extLst>
              <a:ext uri="{BEBA8EAE-BF5A-486C-A8C5-ECC9F3942E4B}">
                <a14:imgProps xmlns:a14="http://schemas.microsoft.com/office/drawing/2010/main">
                  <a14:imgLayer r:embed="rId3">
                    <a14:imgEffect>
                      <a14:saturation sat="71000"/>
                    </a14:imgEffect>
                    <a14:imgEffect>
                      <a14:brightnessContrast contrast="3000"/>
                    </a14:imgEffect>
                  </a14:imgLayer>
                </a14:imgProps>
              </a:ext>
            </a:extLst>
          </a:blip>
          <a:srcRect/>
          <a:tile tx="0" ty="0" sx="51000" sy="51000" flip="none" algn="br"/>
        </a:blipFill>
        <a:effectLst/>
      </p:bgPr>
    </p:bg>
    <p:spTree>
      <p:nvGrpSpPr>
        <p:cNvPr id="1" name=""/>
        <p:cNvGrpSpPr/>
        <p:nvPr/>
      </p:nvGrpSpPr>
      <p:grpSpPr>
        <a:xfrm>
          <a:off x="0" y="0"/>
          <a:ext cx="0" cy="0"/>
          <a:chOff x="0" y="0"/>
          <a:chExt cx="0" cy="0"/>
        </a:xfrm>
      </p:grpSpPr>
      <p:sp>
        <p:nvSpPr>
          <p:cNvPr id="11" name="Rektangel 5">
            <a:extLst>
              <a:ext uri="{FF2B5EF4-FFF2-40B4-BE49-F238E27FC236}">
                <a16:creationId xmlns:a16="http://schemas.microsoft.com/office/drawing/2014/main" id="{2A907BAE-A492-864B-96DB-F4BA9EF0047C}"/>
              </a:ext>
            </a:extLst>
          </p:cNvPr>
          <p:cNvSpPr>
            <a:spLocks noChangeAspect="1"/>
          </p:cNvSpPr>
          <p:nvPr userDrawn="1"/>
        </p:nvSpPr>
        <p:spPr>
          <a:xfrm>
            <a:off x="0" y="-12700"/>
            <a:ext cx="12213988" cy="6876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492252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6321552 w 12192000"/>
              <a:gd name="connsiteY2" fmla="*/ 6848856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9884664 w 12192000"/>
              <a:gd name="connsiteY2" fmla="*/ 2715768 h 6858000"/>
              <a:gd name="connsiteX3" fmla="*/ 6321552 w 12192000"/>
              <a:gd name="connsiteY3" fmla="*/ 6848856 h 6858000"/>
              <a:gd name="connsiteX4" fmla="*/ 0 w 12192000"/>
              <a:gd name="connsiteY4" fmla="*/ 6858000 h 6858000"/>
              <a:gd name="connsiteX5" fmla="*/ 0 w 12192000"/>
              <a:gd name="connsiteY5" fmla="*/ 0 h 6858000"/>
              <a:gd name="connsiteX0" fmla="*/ 0 w 12198096"/>
              <a:gd name="connsiteY0" fmla="*/ 0 h 6858000"/>
              <a:gd name="connsiteX1" fmla="*/ 12192000 w 12198096"/>
              <a:gd name="connsiteY1" fmla="*/ 0 h 6858000"/>
              <a:gd name="connsiteX2" fmla="*/ 12198096 w 12198096"/>
              <a:gd name="connsiteY2" fmla="*/ 2898648 h 6858000"/>
              <a:gd name="connsiteX3" fmla="*/ 6321552 w 12198096"/>
              <a:gd name="connsiteY3" fmla="*/ 6848856 h 6858000"/>
              <a:gd name="connsiteX4" fmla="*/ 0 w 12198096"/>
              <a:gd name="connsiteY4" fmla="*/ 6858000 h 6858000"/>
              <a:gd name="connsiteX5" fmla="*/ 0 w 12198096"/>
              <a:gd name="connsiteY5" fmla="*/ 0 h 6858000"/>
              <a:gd name="connsiteX0" fmla="*/ 0 w 12198096"/>
              <a:gd name="connsiteY0" fmla="*/ 0 h 6851650"/>
              <a:gd name="connsiteX1" fmla="*/ 12192000 w 12198096"/>
              <a:gd name="connsiteY1" fmla="*/ 0 h 6851650"/>
              <a:gd name="connsiteX2" fmla="*/ 12198096 w 12198096"/>
              <a:gd name="connsiteY2" fmla="*/ 2898648 h 6851650"/>
              <a:gd name="connsiteX3" fmla="*/ 6321552 w 12198096"/>
              <a:gd name="connsiteY3" fmla="*/ 6848856 h 6851650"/>
              <a:gd name="connsiteX4" fmla="*/ 0 w 12198096"/>
              <a:gd name="connsiteY4" fmla="*/ 6851650 h 6851650"/>
              <a:gd name="connsiteX5" fmla="*/ 0 w 12198096"/>
              <a:gd name="connsiteY5" fmla="*/ 0 h 6851650"/>
              <a:gd name="connsiteX0" fmla="*/ 0 w 12198096"/>
              <a:gd name="connsiteY0" fmla="*/ 0 h 6864350"/>
              <a:gd name="connsiteX1" fmla="*/ 12192000 w 12198096"/>
              <a:gd name="connsiteY1" fmla="*/ 12700 h 6864350"/>
              <a:gd name="connsiteX2" fmla="*/ 12198096 w 12198096"/>
              <a:gd name="connsiteY2" fmla="*/ 2911348 h 6864350"/>
              <a:gd name="connsiteX3" fmla="*/ 6321552 w 12198096"/>
              <a:gd name="connsiteY3" fmla="*/ 6861556 h 6864350"/>
              <a:gd name="connsiteX4" fmla="*/ 0 w 12198096"/>
              <a:gd name="connsiteY4" fmla="*/ 6864350 h 6864350"/>
              <a:gd name="connsiteX5" fmla="*/ 0 w 12198096"/>
              <a:gd name="connsiteY5" fmla="*/ 0 h 6864350"/>
              <a:gd name="connsiteX0" fmla="*/ 0 w 12198096"/>
              <a:gd name="connsiteY0" fmla="*/ 0 h 6864350"/>
              <a:gd name="connsiteX1" fmla="*/ 12185650 w 12198096"/>
              <a:gd name="connsiteY1" fmla="*/ 0 h 6864350"/>
              <a:gd name="connsiteX2" fmla="*/ 12198096 w 12198096"/>
              <a:gd name="connsiteY2" fmla="*/ 2911348 h 6864350"/>
              <a:gd name="connsiteX3" fmla="*/ 6321552 w 12198096"/>
              <a:gd name="connsiteY3" fmla="*/ 6861556 h 6864350"/>
              <a:gd name="connsiteX4" fmla="*/ 0 w 12198096"/>
              <a:gd name="connsiteY4" fmla="*/ 6864350 h 6864350"/>
              <a:gd name="connsiteX5" fmla="*/ 0 w 12198096"/>
              <a:gd name="connsiteY5" fmla="*/ 0 h 6864350"/>
              <a:gd name="connsiteX0" fmla="*/ 0 w 12205437"/>
              <a:gd name="connsiteY0" fmla="*/ 6350 h 6870700"/>
              <a:gd name="connsiteX1" fmla="*/ 12204700 w 12205437"/>
              <a:gd name="connsiteY1" fmla="*/ 0 h 6870700"/>
              <a:gd name="connsiteX2" fmla="*/ 12198096 w 12205437"/>
              <a:gd name="connsiteY2" fmla="*/ 2917698 h 6870700"/>
              <a:gd name="connsiteX3" fmla="*/ 6321552 w 12205437"/>
              <a:gd name="connsiteY3" fmla="*/ 6867906 h 6870700"/>
              <a:gd name="connsiteX4" fmla="*/ 0 w 12205437"/>
              <a:gd name="connsiteY4" fmla="*/ 6870700 h 6870700"/>
              <a:gd name="connsiteX5" fmla="*/ 0 w 12205437"/>
              <a:gd name="connsiteY5" fmla="*/ 6350 h 687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5437" h="6870700">
                <a:moveTo>
                  <a:pt x="0" y="6350"/>
                </a:moveTo>
                <a:lnTo>
                  <a:pt x="12204700" y="0"/>
                </a:lnTo>
                <a:cubicBezTo>
                  <a:pt x="12208849" y="970449"/>
                  <a:pt x="12193947" y="1947249"/>
                  <a:pt x="12198096" y="2917698"/>
                </a:cubicBezTo>
                <a:lnTo>
                  <a:pt x="6321552" y="6867906"/>
                </a:lnTo>
                <a:lnTo>
                  <a:pt x="0" y="6870700"/>
                </a:lnTo>
                <a:lnTo>
                  <a:pt x="0" y="63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endParaRPr lang="en-GB" b="0" i="0" dirty="0">
              <a:latin typeface="Raleway" pitchFamily="2" charset="77"/>
            </a:endParaRPr>
          </a:p>
        </p:txBody>
      </p:sp>
      <p:sp>
        <p:nvSpPr>
          <p:cNvPr id="5" name="Titel 4">
            <a:extLst>
              <a:ext uri="{FF2B5EF4-FFF2-40B4-BE49-F238E27FC236}">
                <a16:creationId xmlns:a16="http://schemas.microsoft.com/office/drawing/2014/main" id="{0AF87D4D-A2D0-8C40-9329-3687F0195759}"/>
              </a:ext>
            </a:extLst>
          </p:cNvPr>
          <p:cNvSpPr>
            <a:spLocks noGrp="1"/>
          </p:cNvSpPr>
          <p:nvPr>
            <p:ph type="title"/>
          </p:nvPr>
        </p:nvSpPr>
        <p:spPr/>
        <p:txBody>
          <a:bodyPr/>
          <a:lstStyle/>
          <a:p>
            <a:r>
              <a:rPr lang="da-DK"/>
              <a:t>Klik for at redigere titeltypografien i masteren</a:t>
            </a:r>
            <a:endParaRPr lang="da-DK" dirty="0"/>
          </a:p>
        </p:txBody>
      </p:sp>
      <p:sp>
        <p:nvSpPr>
          <p:cNvPr id="10" name="Pladsholder til tekst 7">
            <a:extLst>
              <a:ext uri="{FF2B5EF4-FFF2-40B4-BE49-F238E27FC236}">
                <a16:creationId xmlns:a16="http://schemas.microsoft.com/office/drawing/2014/main" id="{7A5A0B96-09B1-A940-9121-074A335367BA}"/>
              </a:ext>
            </a:extLst>
          </p:cNvPr>
          <p:cNvSpPr>
            <a:spLocks noGrp="1"/>
          </p:cNvSpPr>
          <p:nvPr>
            <p:ph type="body" sz="quarter" idx="19" hasCustomPrompt="1"/>
          </p:nvPr>
        </p:nvSpPr>
        <p:spPr>
          <a:xfrm>
            <a:off x="736600" y="1736725"/>
            <a:ext cx="7411484" cy="4213225"/>
          </a:xfrm>
          <a:prstGeom prst="rect">
            <a:avLst/>
          </a:prstGeom>
        </p:spPr>
        <p:txBody>
          <a:bodyPr lIns="0" tIns="0" rIns="0" bIns="0"/>
          <a:lstStyle/>
          <a:p>
            <a:pPr lvl="0"/>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r>
              <a:rPr lang="da-DK" dirty="0"/>
              <a:t> </a:t>
            </a:r>
            <a:r>
              <a:rPr lang="da-DK" dirty="0" err="1"/>
              <a:t>sed</a:t>
            </a:r>
            <a:r>
              <a:rPr lang="da-DK" dirty="0"/>
              <a:t> </a:t>
            </a:r>
            <a:r>
              <a:rPr lang="da-DK" dirty="0" err="1"/>
              <a:t>pulvinar</a:t>
            </a:r>
            <a:r>
              <a:rPr lang="da-DK" dirty="0"/>
              <a:t> </a:t>
            </a:r>
            <a:r>
              <a:rPr lang="da-DK" dirty="0" err="1"/>
              <a:t>ultricies</a:t>
            </a:r>
            <a:r>
              <a:rPr lang="da-DK" dirty="0"/>
              <a:t>, </a:t>
            </a:r>
            <a:r>
              <a:rPr lang="da-DK" dirty="0" err="1"/>
              <a:t>purus</a:t>
            </a:r>
            <a:r>
              <a:rPr lang="da-DK" dirty="0"/>
              <a:t> </a:t>
            </a:r>
            <a:r>
              <a:rPr lang="da-DK" dirty="0" err="1"/>
              <a:t>lectus</a:t>
            </a:r>
            <a:r>
              <a:rPr lang="da-DK" dirty="0"/>
              <a:t> </a:t>
            </a:r>
            <a:r>
              <a:rPr lang="da-DK" dirty="0" err="1"/>
              <a:t>malesuada</a:t>
            </a:r>
            <a:r>
              <a:rPr lang="da-DK" dirty="0"/>
              <a:t> libero, sit </a:t>
            </a:r>
            <a:r>
              <a:rPr lang="da-DK" dirty="0" err="1"/>
              <a:t>amet</a:t>
            </a:r>
            <a:r>
              <a:rPr lang="da-DK" dirty="0"/>
              <a:t> </a:t>
            </a:r>
            <a:r>
              <a:rPr lang="da-DK" dirty="0" err="1"/>
              <a:t>commodo</a:t>
            </a:r>
            <a:r>
              <a:rPr lang="da-DK" dirty="0"/>
              <a:t> </a:t>
            </a:r>
            <a:r>
              <a:rPr lang="da-DK" dirty="0" err="1"/>
              <a:t>magna</a:t>
            </a:r>
            <a:r>
              <a:rPr lang="da-DK" dirty="0"/>
              <a:t> eros </a:t>
            </a:r>
            <a:r>
              <a:rPr lang="da-DK" dirty="0" err="1"/>
              <a:t>quis</a:t>
            </a:r>
            <a:r>
              <a:rPr lang="da-DK" dirty="0"/>
              <a:t> </a:t>
            </a:r>
            <a:r>
              <a:rPr lang="da-DK" dirty="0" err="1"/>
              <a:t>urna</a:t>
            </a:r>
            <a:r>
              <a:rPr lang="da-DK" dirty="0"/>
              <a:t>.</a:t>
            </a:r>
          </a:p>
          <a:p>
            <a:pPr lvl="0"/>
            <a:endParaRPr lang="da-DK" dirty="0"/>
          </a:p>
          <a:p>
            <a:pPr lvl="0"/>
            <a:endParaRPr lang="da-DK" dirty="0"/>
          </a:p>
        </p:txBody>
      </p:sp>
      <p:pic>
        <p:nvPicPr>
          <p:cNvPr id="9" name="Billede 8">
            <a:extLst>
              <a:ext uri="{FF2B5EF4-FFF2-40B4-BE49-F238E27FC236}">
                <a16:creationId xmlns:a16="http://schemas.microsoft.com/office/drawing/2014/main" id="{969E1301-0DDE-9B4D-8363-7D7B646A460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484864" y="6053856"/>
            <a:ext cx="396680" cy="609737"/>
          </a:xfrm>
          <a:prstGeom prst="rect">
            <a:avLst/>
          </a:prstGeom>
        </p:spPr>
      </p:pic>
      <p:sp>
        <p:nvSpPr>
          <p:cNvPr id="6" name="Pladsholder til dato 5">
            <a:extLst>
              <a:ext uri="{FF2B5EF4-FFF2-40B4-BE49-F238E27FC236}">
                <a16:creationId xmlns:a16="http://schemas.microsoft.com/office/drawing/2014/main" id="{7E4F408A-E3C5-DA4B-A318-B1F40F50175C}"/>
              </a:ext>
            </a:extLst>
          </p:cNvPr>
          <p:cNvSpPr>
            <a:spLocks noGrp="1"/>
          </p:cNvSpPr>
          <p:nvPr>
            <p:ph type="dt" sz="half" idx="20"/>
          </p:nvPr>
        </p:nvSpPr>
        <p:spPr/>
        <p:txBody>
          <a:bodyPr/>
          <a:lstStyle/>
          <a:p>
            <a:fld id="{C542A0F7-EA4C-B944-A234-6493B901EFE5}" type="datetime1">
              <a:rPr lang="da-DK" smtClean="0"/>
              <a:t>29.04.2024</a:t>
            </a:fld>
            <a:endParaRPr lang="da-DK" dirty="0"/>
          </a:p>
        </p:txBody>
      </p:sp>
      <p:sp>
        <p:nvSpPr>
          <p:cNvPr id="7" name="Pladsholder til sidefod 6">
            <a:extLst>
              <a:ext uri="{FF2B5EF4-FFF2-40B4-BE49-F238E27FC236}">
                <a16:creationId xmlns:a16="http://schemas.microsoft.com/office/drawing/2014/main" id="{E690F6ED-BAA4-F14E-8188-BC310E125827}"/>
              </a:ext>
            </a:extLst>
          </p:cNvPr>
          <p:cNvSpPr>
            <a:spLocks noGrp="1"/>
          </p:cNvSpPr>
          <p:nvPr>
            <p:ph type="ftr" sz="quarter" idx="21"/>
          </p:nvPr>
        </p:nvSpPr>
        <p:spPr/>
        <p:txBody>
          <a:bodyPr/>
          <a:lstStyle/>
          <a:p>
            <a:r>
              <a:rPr lang="da-DK"/>
              <a:t>RettighedsAlliancen   ￨</a:t>
            </a:r>
          </a:p>
        </p:txBody>
      </p:sp>
      <p:sp>
        <p:nvSpPr>
          <p:cNvPr id="8" name="Pladsholder til slidenummer 7">
            <a:extLst>
              <a:ext uri="{FF2B5EF4-FFF2-40B4-BE49-F238E27FC236}">
                <a16:creationId xmlns:a16="http://schemas.microsoft.com/office/drawing/2014/main" id="{2369E5B1-8915-BF4F-BAD6-2A5EE395EB7B}"/>
              </a:ext>
            </a:extLst>
          </p:cNvPr>
          <p:cNvSpPr>
            <a:spLocks noGrp="1"/>
          </p:cNvSpPr>
          <p:nvPr>
            <p:ph type="sldNum" sz="quarter" idx="22"/>
          </p:nvPr>
        </p:nvSpPr>
        <p:spPr/>
        <p:txBody>
          <a:bodyPr/>
          <a:lstStyle/>
          <a:p>
            <a:r>
              <a:rPr lang="en-GB"/>
              <a:t>￨   </a:t>
            </a:r>
            <a:fld id="{159A5DD1-94BC-8F49-AC76-73BE307D95E2}" type="slidenum">
              <a:rPr lang="en-GB" smtClean="0"/>
              <a:pPr/>
              <a:t>‹nr.›</a:t>
            </a:fld>
            <a:endParaRPr lang="en-GB" dirty="0"/>
          </a:p>
        </p:txBody>
      </p:sp>
    </p:spTree>
    <p:extLst>
      <p:ext uri="{BB962C8B-B14F-4D97-AF65-F5344CB8AC3E}">
        <p14:creationId xmlns:p14="http://schemas.microsoft.com/office/powerpoint/2010/main" val="1454421198"/>
      </p:ext>
    </p:extLst>
  </p:cSld>
  <p:clrMapOvr>
    <a:masterClrMapping/>
  </p:clrMapOvr>
  <p:transition spd="med">
    <p:push dir="u"/>
  </p:transition>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el og tekst 8">
    <p:bg>
      <p:bgRef idx="1001">
        <a:schemeClr val="bg1"/>
      </p:bgRef>
    </p:bg>
    <p:spTree>
      <p:nvGrpSpPr>
        <p:cNvPr id="1" name=""/>
        <p:cNvGrpSpPr/>
        <p:nvPr/>
      </p:nvGrpSpPr>
      <p:grpSpPr>
        <a:xfrm>
          <a:off x="0" y="0"/>
          <a:ext cx="0" cy="0"/>
          <a:chOff x="0" y="0"/>
          <a:chExt cx="0" cy="0"/>
        </a:xfrm>
      </p:grpSpPr>
      <p:sp>
        <p:nvSpPr>
          <p:cNvPr id="11" name="Rektangel 5">
            <a:extLst>
              <a:ext uri="{FF2B5EF4-FFF2-40B4-BE49-F238E27FC236}">
                <a16:creationId xmlns:a16="http://schemas.microsoft.com/office/drawing/2014/main" id="{A3D54C48-78F0-5942-BBB6-AE0549A8A2CE}"/>
              </a:ext>
            </a:extLst>
          </p:cNvPr>
          <p:cNvSpPr>
            <a:spLocks noChangeAspect="1"/>
          </p:cNvSpPr>
          <p:nvPr userDrawn="1"/>
        </p:nvSpPr>
        <p:spPr>
          <a:xfrm>
            <a:off x="0" y="-12700"/>
            <a:ext cx="12213988" cy="6876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492252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6321552 w 12192000"/>
              <a:gd name="connsiteY2" fmla="*/ 6848856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9884664 w 12192000"/>
              <a:gd name="connsiteY2" fmla="*/ 2715768 h 6858000"/>
              <a:gd name="connsiteX3" fmla="*/ 6321552 w 12192000"/>
              <a:gd name="connsiteY3" fmla="*/ 6848856 h 6858000"/>
              <a:gd name="connsiteX4" fmla="*/ 0 w 12192000"/>
              <a:gd name="connsiteY4" fmla="*/ 6858000 h 6858000"/>
              <a:gd name="connsiteX5" fmla="*/ 0 w 12192000"/>
              <a:gd name="connsiteY5" fmla="*/ 0 h 6858000"/>
              <a:gd name="connsiteX0" fmla="*/ 0 w 12198096"/>
              <a:gd name="connsiteY0" fmla="*/ 0 h 6858000"/>
              <a:gd name="connsiteX1" fmla="*/ 12192000 w 12198096"/>
              <a:gd name="connsiteY1" fmla="*/ 0 h 6858000"/>
              <a:gd name="connsiteX2" fmla="*/ 12198096 w 12198096"/>
              <a:gd name="connsiteY2" fmla="*/ 2898648 h 6858000"/>
              <a:gd name="connsiteX3" fmla="*/ 6321552 w 12198096"/>
              <a:gd name="connsiteY3" fmla="*/ 6848856 h 6858000"/>
              <a:gd name="connsiteX4" fmla="*/ 0 w 12198096"/>
              <a:gd name="connsiteY4" fmla="*/ 6858000 h 6858000"/>
              <a:gd name="connsiteX5" fmla="*/ 0 w 12198096"/>
              <a:gd name="connsiteY5" fmla="*/ 0 h 6858000"/>
              <a:gd name="connsiteX0" fmla="*/ 0 w 12198096"/>
              <a:gd name="connsiteY0" fmla="*/ 0 h 6851650"/>
              <a:gd name="connsiteX1" fmla="*/ 12192000 w 12198096"/>
              <a:gd name="connsiteY1" fmla="*/ 0 h 6851650"/>
              <a:gd name="connsiteX2" fmla="*/ 12198096 w 12198096"/>
              <a:gd name="connsiteY2" fmla="*/ 2898648 h 6851650"/>
              <a:gd name="connsiteX3" fmla="*/ 6321552 w 12198096"/>
              <a:gd name="connsiteY3" fmla="*/ 6848856 h 6851650"/>
              <a:gd name="connsiteX4" fmla="*/ 0 w 12198096"/>
              <a:gd name="connsiteY4" fmla="*/ 6851650 h 6851650"/>
              <a:gd name="connsiteX5" fmla="*/ 0 w 12198096"/>
              <a:gd name="connsiteY5" fmla="*/ 0 h 6851650"/>
              <a:gd name="connsiteX0" fmla="*/ 0 w 12198096"/>
              <a:gd name="connsiteY0" fmla="*/ 0 h 6864350"/>
              <a:gd name="connsiteX1" fmla="*/ 12192000 w 12198096"/>
              <a:gd name="connsiteY1" fmla="*/ 12700 h 6864350"/>
              <a:gd name="connsiteX2" fmla="*/ 12198096 w 12198096"/>
              <a:gd name="connsiteY2" fmla="*/ 2911348 h 6864350"/>
              <a:gd name="connsiteX3" fmla="*/ 6321552 w 12198096"/>
              <a:gd name="connsiteY3" fmla="*/ 6861556 h 6864350"/>
              <a:gd name="connsiteX4" fmla="*/ 0 w 12198096"/>
              <a:gd name="connsiteY4" fmla="*/ 6864350 h 6864350"/>
              <a:gd name="connsiteX5" fmla="*/ 0 w 12198096"/>
              <a:gd name="connsiteY5" fmla="*/ 0 h 6864350"/>
              <a:gd name="connsiteX0" fmla="*/ 0 w 12198096"/>
              <a:gd name="connsiteY0" fmla="*/ 0 h 6864350"/>
              <a:gd name="connsiteX1" fmla="*/ 12185650 w 12198096"/>
              <a:gd name="connsiteY1" fmla="*/ 0 h 6864350"/>
              <a:gd name="connsiteX2" fmla="*/ 12198096 w 12198096"/>
              <a:gd name="connsiteY2" fmla="*/ 2911348 h 6864350"/>
              <a:gd name="connsiteX3" fmla="*/ 6321552 w 12198096"/>
              <a:gd name="connsiteY3" fmla="*/ 6861556 h 6864350"/>
              <a:gd name="connsiteX4" fmla="*/ 0 w 12198096"/>
              <a:gd name="connsiteY4" fmla="*/ 6864350 h 6864350"/>
              <a:gd name="connsiteX5" fmla="*/ 0 w 12198096"/>
              <a:gd name="connsiteY5" fmla="*/ 0 h 6864350"/>
              <a:gd name="connsiteX0" fmla="*/ 0 w 12205437"/>
              <a:gd name="connsiteY0" fmla="*/ 6350 h 6870700"/>
              <a:gd name="connsiteX1" fmla="*/ 12204700 w 12205437"/>
              <a:gd name="connsiteY1" fmla="*/ 0 h 6870700"/>
              <a:gd name="connsiteX2" fmla="*/ 12198096 w 12205437"/>
              <a:gd name="connsiteY2" fmla="*/ 2917698 h 6870700"/>
              <a:gd name="connsiteX3" fmla="*/ 6321552 w 12205437"/>
              <a:gd name="connsiteY3" fmla="*/ 6867906 h 6870700"/>
              <a:gd name="connsiteX4" fmla="*/ 0 w 12205437"/>
              <a:gd name="connsiteY4" fmla="*/ 6870700 h 6870700"/>
              <a:gd name="connsiteX5" fmla="*/ 0 w 12205437"/>
              <a:gd name="connsiteY5" fmla="*/ 6350 h 687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5437" h="6870700">
                <a:moveTo>
                  <a:pt x="0" y="6350"/>
                </a:moveTo>
                <a:lnTo>
                  <a:pt x="12204700" y="0"/>
                </a:lnTo>
                <a:cubicBezTo>
                  <a:pt x="12208849" y="970449"/>
                  <a:pt x="12193947" y="1947249"/>
                  <a:pt x="12198096" y="2917698"/>
                </a:cubicBezTo>
                <a:lnTo>
                  <a:pt x="6321552" y="6867906"/>
                </a:lnTo>
                <a:lnTo>
                  <a:pt x="0" y="6870700"/>
                </a:lnTo>
                <a:lnTo>
                  <a:pt x="0" y="63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endParaRPr lang="en-GB" b="0" i="0">
              <a:latin typeface="Raleway" pitchFamily="2" charset="77"/>
            </a:endParaRPr>
          </a:p>
        </p:txBody>
      </p:sp>
      <p:sp>
        <p:nvSpPr>
          <p:cNvPr id="5" name="Titel 4">
            <a:extLst>
              <a:ext uri="{FF2B5EF4-FFF2-40B4-BE49-F238E27FC236}">
                <a16:creationId xmlns:a16="http://schemas.microsoft.com/office/drawing/2014/main" id="{0AF87D4D-A2D0-8C40-9329-3687F0195759}"/>
              </a:ext>
            </a:extLst>
          </p:cNvPr>
          <p:cNvSpPr>
            <a:spLocks noGrp="1"/>
          </p:cNvSpPr>
          <p:nvPr>
            <p:ph type="title"/>
          </p:nvPr>
        </p:nvSpPr>
        <p:spPr/>
        <p:txBody>
          <a:bodyPr/>
          <a:lstStyle/>
          <a:p>
            <a:r>
              <a:rPr lang="da-DK"/>
              <a:t>Klik for at redigere titeltypografien i masteren</a:t>
            </a:r>
          </a:p>
        </p:txBody>
      </p:sp>
      <p:sp>
        <p:nvSpPr>
          <p:cNvPr id="10" name="Pladsholder til tekst 7">
            <a:extLst>
              <a:ext uri="{FF2B5EF4-FFF2-40B4-BE49-F238E27FC236}">
                <a16:creationId xmlns:a16="http://schemas.microsoft.com/office/drawing/2014/main" id="{7A5A0B96-09B1-A940-9121-074A335367BA}"/>
              </a:ext>
            </a:extLst>
          </p:cNvPr>
          <p:cNvSpPr>
            <a:spLocks noGrp="1"/>
          </p:cNvSpPr>
          <p:nvPr>
            <p:ph type="body" sz="quarter" idx="19" hasCustomPrompt="1"/>
          </p:nvPr>
        </p:nvSpPr>
        <p:spPr>
          <a:xfrm>
            <a:off x="736600" y="1736725"/>
            <a:ext cx="7411484" cy="4213225"/>
          </a:xfrm>
          <a:prstGeom prst="rect">
            <a:avLst/>
          </a:prstGeom>
        </p:spPr>
        <p:txBody>
          <a:bodyPr lIns="0" tIns="0" rIns="0" bIns="0"/>
          <a:lstStyle/>
          <a:p>
            <a:pPr lvl="0"/>
            <a:r>
              <a:rPr lang="da-DK" err="1"/>
              <a:t>Lorem</a:t>
            </a:r>
            <a:r>
              <a:rPr lang="da-DK"/>
              <a:t> </a:t>
            </a:r>
            <a:r>
              <a:rPr lang="da-DK" err="1"/>
              <a:t>ipsum</a:t>
            </a:r>
            <a:r>
              <a:rPr lang="da-DK"/>
              <a:t> </a:t>
            </a:r>
            <a:r>
              <a:rPr lang="da-DK" err="1"/>
              <a:t>dolor</a:t>
            </a:r>
            <a:r>
              <a:rPr lang="da-DK"/>
              <a:t> sit </a:t>
            </a:r>
            <a:r>
              <a:rPr lang="da-DK" err="1"/>
              <a:t>amet</a:t>
            </a:r>
            <a:r>
              <a:rPr lang="da-DK"/>
              <a:t>, </a:t>
            </a:r>
            <a:r>
              <a:rPr lang="da-DK" err="1"/>
              <a:t>consectetuer</a:t>
            </a:r>
            <a:r>
              <a:rPr lang="da-DK"/>
              <a:t> </a:t>
            </a:r>
            <a:r>
              <a:rPr lang="da-DK" err="1"/>
              <a:t>adipiscing</a:t>
            </a:r>
            <a:r>
              <a:rPr lang="da-DK"/>
              <a:t> </a:t>
            </a:r>
            <a:r>
              <a:rPr lang="da-DK" err="1"/>
              <a:t>elit</a:t>
            </a:r>
            <a:r>
              <a:rPr lang="da-DK"/>
              <a:t>. </a:t>
            </a:r>
            <a:r>
              <a:rPr lang="da-DK" err="1"/>
              <a:t>Maecenas</a:t>
            </a:r>
            <a:r>
              <a:rPr lang="da-DK"/>
              <a:t> </a:t>
            </a:r>
            <a:r>
              <a:rPr lang="da-DK" err="1"/>
              <a:t>porttitor</a:t>
            </a:r>
            <a:r>
              <a:rPr lang="da-DK"/>
              <a:t> </a:t>
            </a:r>
            <a:r>
              <a:rPr lang="da-DK" err="1"/>
              <a:t>congue</a:t>
            </a:r>
            <a:r>
              <a:rPr lang="da-DK"/>
              <a:t> </a:t>
            </a:r>
            <a:r>
              <a:rPr lang="da-DK" err="1"/>
              <a:t>massa</a:t>
            </a:r>
            <a:r>
              <a:rPr lang="da-DK"/>
              <a:t>. </a:t>
            </a:r>
            <a:r>
              <a:rPr lang="da-DK" err="1"/>
              <a:t>Fusce</a:t>
            </a:r>
            <a:r>
              <a:rPr lang="da-DK"/>
              <a:t> </a:t>
            </a:r>
            <a:r>
              <a:rPr lang="da-DK" err="1"/>
              <a:t>posuere</a:t>
            </a:r>
            <a:r>
              <a:rPr lang="da-DK"/>
              <a:t>, </a:t>
            </a:r>
            <a:r>
              <a:rPr lang="da-DK" err="1"/>
              <a:t>magna</a:t>
            </a:r>
            <a:r>
              <a:rPr lang="da-DK"/>
              <a:t> </a:t>
            </a:r>
            <a:r>
              <a:rPr lang="da-DK" err="1"/>
              <a:t>sed</a:t>
            </a:r>
            <a:r>
              <a:rPr lang="da-DK"/>
              <a:t> </a:t>
            </a:r>
            <a:r>
              <a:rPr lang="da-DK" err="1"/>
              <a:t>pulvinar</a:t>
            </a:r>
            <a:r>
              <a:rPr lang="da-DK"/>
              <a:t> </a:t>
            </a:r>
            <a:r>
              <a:rPr lang="da-DK" err="1"/>
              <a:t>ultricies</a:t>
            </a:r>
            <a:r>
              <a:rPr lang="da-DK"/>
              <a:t>, </a:t>
            </a:r>
            <a:r>
              <a:rPr lang="da-DK" err="1"/>
              <a:t>purus</a:t>
            </a:r>
            <a:r>
              <a:rPr lang="da-DK"/>
              <a:t> </a:t>
            </a:r>
            <a:r>
              <a:rPr lang="da-DK" err="1"/>
              <a:t>lectus</a:t>
            </a:r>
            <a:r>
              <a:rPr lang="da-DK"/>
              <a:t> </a:t>
            </a:r>
            <a:r>
              <a:rPr lang="da-DK" err="1"/>
              <a:t>malesuada</a:t>
            </a:r>
            <a:r>
              <a:rPr lang="da-DK"/>
              <a:t> libero, sit </a:t>
            </a:r>
            <a:r>
              <a:rPr lang="da-DK" err="1"/>
              <a:t>amet</a:t>
            </a:r>
            <a:r>
              <a:rPr lang="da-DK"/>
              <a:t> </a:t>
            </a:r>
            <a:r>
              <a:rPr lang="da-DK" err="1"/>
              <a:t>commodo</a:t>
            </a:r>
            <a:r>
              <a:rPr lang="da-DK"/>
              <a:t> </a:t>
            </a:r>
            <a:r>
              <a:rPr lang="da-DK" err="1"/>
              <a:t>magna</a:t>
            </a:r>
            <a:r>
              <a:rPr lang="da-DK"/>
              <a:t> eros </a:t>
            </a:r>
            <a:r>
              <a:rPr lang="da-DK" err="1"/>
              <a:t>quis</a:t>
            </a:r>
            <a:r>
              <a:rPr lang="da-DK"/>
              <a:t> </a:t>
            </a:r>
            <a:r>
              <a:rPr lang="da-DK" err="1"/>
              <a:t>urna</a:t>
            </a:r>
            <a:r>
              <a:rPr lang="da-DK"/>
              <a:t>.</a:t>
            </a:r>
          </a:p>
          <a:p>
            <a:pPr lvl="0"/>
            <a:endParaRPr lang="da-DK"/>
          </a:p>
          <a:p>
            <a:pPr lvl="0"/>
            <a:endParaRPr lang="da-DK"/>
          </a:p>
        </p:txBody>
      </p:sp>
      <p:sp>
        <p:nvSpPr>
          <p:cNvPr id="8" name="Trekant 2">
            <a:extLst>
              <a:ext uri="{FF2B5EF4-FFF2-40B4-BE49-F238E27FC236}">
                <a16:creationId xmlns:a16="http://schemas.microsoft.com/office/drawing/2014/main" id="{DCD16615-893C-BC4A-9FE1-C0E2C576E33D}"/>
              </a:ext>
            </a:extLst>
          </p:cNvPr>
          <p:cNvSpPr>
            <a:spLocks/>
          </p:cNvSpPr>
          <p:nvPr userDrawn="1"/>
        </p:nvSpPr>
        <p:spPr>
          <a:xfrm>
            <a:off x="6316800" y="2917689"/>
            <a:ext cx="5875200" cy="3941999"/>
          </a:xfrm>
          <a:custGeom>
            <a:avLst/>
            <a:gdLst>
              <a:gd name="connsiteX0" fmla="*/ 0 w 9703324"/>
              <a:gd name="connsiteY0" fmla="*/ 3436229 h 3436229"/>
              <a:gd name="connsiteX1" fmla="*/ 4851662 w 9703324"/>
              <a:gd name="connsiteY1" fmla="*/ 0 h 3436229"/>
              <a:gd name="connsiteX2" fmla="*/ 9703324 w 9703324"/>
              <a:gd name="connsiteY2" fmla="*/ 3436229 h 3436229"/>
              <a:gd name="connsiteX3" fmla="*/ 0 w 9703324"/>
              <a:gd name="connsiteY3" fmla="*/ 3436229 h 3436229"/>
              <a:gd name="connsiteX0" fmla="*/ 0 w 9703324"/>
              <a:gd name="connsiteY0" fmla="*/ 6509367 h 6509367"/>
              <a:gd name="connsiteX1" fmla="*/ 9697039 w 9703324"/>
              <a:gd name="connsiteY1" fmla="*/ 0 h 6509367"/>
              <a:gd name="connsiteX2" fmla="*/ 9703324 w 9703324"/>
              <a:gd name="connsiteY2" fmla="*/ 6509367 h 6509367"/>
              <a:gd name="connsiteX3" fmla="*/ 0 w 9703324"/>
              <a:gd name="connsiteY3" fmla="*/ 6509367 h 6509367"/>
            </a:gdLst>
            <a:ahLst/>
            <a:cxnLst>
              <a:cxn ang="0">
                <a:pos x="connsiteX0" y="connsiteY0"/>
              </a:cxn>
              <a:cxn ang="0">
                <a:pos x="connsiteX1" y="connsiteY1"/>
              </a:cxn>
              <a:cxn ang="0">
                <a:pos x="connsiteX2" y="connsiteY2"/>
              </a:cxn>
              <a:cxn ang="0">
                <a:pos x="connsiteX3" y="connsiteY3"/>
              </a:cxn>
            </a:cxnLst>
            <a:rect l="l" t="t" r="r" b="b"/>
            <a:pathLst>
              <a:path w="9703324" h="6509367">
                <a:moveTo>
                  <a:pt x="0" y="6509367"/>
                </a:moveTo>
                <a:lnTo>
                  <a:pt x="9697039" y="0"/>
                </a:lnTo>
                <a:lnTo>
                  <a:pt x="9703324" y="6509367"/>
                </a:lnTo>
                <a:lnTo>
                  <a:pt x="0" y="6509367"/>
                </a:lnTo>
                <a:close/>
              </a:path>
            </a:pathLst>
          </a:custGeom>
          <a:blipFill dpi="0" rotWithShape="1">
            <a:blip r:embed="rId2" cstate="email">
              <a:extLst>
                <a:ext uri="{BEBA8EAE-BF5A-486C-A8C5-ECC9F3942E4B}">
                  <a14:imgProps xmlns:a14="http://schemas.microsoft.com/office/drawing/2010/main">
                    <a14:imgLayer r:embed="rId3">
                      <a14:imgEffect>
                        <a14:saturation sat="53000"/>
                      </a14:imgEffect>
                      <a14:imgEffect>
                        <a14:brightnessContrast bright="1800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Raleway" pitchFamily="2" charset="77"/>
            </a:endParaRPr>
          </a:p>
        </p:txBody>
      </p:sp>
      <p:pic>
        <p:nvPicPr>
          <p:cNvPr id="9" name="Billede 8">
            <a:extLst>
              <a:ext uri="{FF2B5EF4-FFF2-40B4-BE49-F238E27FC236}">
                <a16:creationId xmlns:a16="http://schemas.microsoft.com/office/drawing/2014/main" id="{969E1301-0DDE-9B4D-8363-7D7B646A460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484864" y="6053856"/>
            <a:ext cx="396680" cy="609737"/>
          </a:xfrm>
          <a:prstGeom prst="rect">
            <a:avLst/>
          </a:prstGeom>
        </p:spPr>
      </p:pic>
      <p:sp>
        <p:nvSpPr>
          <p:cNvPr id="6" name="Pladsholder til dato 5">
            <a:extLst>
              <a:ext uri="{FF2B5EF4-FFF2-40B4-BE49-F238E27FC236}">
                <a16:creationId xmlns:a16="http://schemas.microsoft.com/office/drawing/2014/main" id="{B3A8C24A-CD04-5542-A513-E6A030552B02}"/>
              </a:ext>
            </a:extLst>
          </p:cNvPr>
          <p:cNvSpPr>
            <a:spLocks noGrp="1"/>
          </p:cNvSpPr>
          <p:nvPr>
            <p:ph type="dt" sz="half" idx="20"/>
          </p:nvPr>
        </p:nvSpPr>
        <p:spPr/>
        <p:txBody>
          <a:bodyPr/>
          <a:lstStyle/>
          <a:p>
            <a:fld id="{5F20A297-1FDE-5F4B-9BEB-DB5D28EC1B77}" type="datetime1">
              <a:rPr lang="da-DK" smtClean="0"/>
              <a:pPr/>
              <a:t>29.04.2024</a:t>
            </a:fld>
            <a:endParaRPr lang="da-DK"/>
          </a:p>
        </p:txBody>
      </p:sp>
      <p:sp>
        <p:nvSpPr>
          <p:cNvPr id="7" name="Pladsholder til sidefod 6">
            <a:extLst>
              <a:ext uri="{FF2B5EF4-FFF2-40B4-BE49-F238E27FC236}">
                <a16:creationId xmlns:a16="http://schemas.microsoft.com/office/drawing/2014/main" id="{89644509-6212-094C-833A-3A78D97428B7}"/>
              </a:ext>
            </a:extLst>
          </p:cNvPr>
          <p:cNvSpPr>
            <a:spLocks noGrp="1"/>
          </p:cNvSpPr>
          <p:nvPr>
            <p:ph type="ftr" sz="quarter" idx="21"/>
          </p:nvPr>
        </p:nvSpPr>
        <p:spPr/>
        <p:txBody>
          <a:bodyPr/>
          <a:lstStyle/>
          <a:p>
            <a:r>
              <a:rPr lang="da-DK"/>
              <a:t>RettighedsAlliancen   ￨</a:t>
            </a:r>
          </a:p>
        </p:txBody>
      </p:sp>
      <p:sp>
        <p:nvSpPr>
          <p:cNvPr id="12" name="Pladsholder til slidenummer 11">
            <a:extLst>
              <a:ext uri="{FF2B5EF4-FFF2-40B4-BE49-F238E27FC236}">
                <a16:creationId xmlns:a16="http://schemas.microsoft.com/office/drawing/2014/main" id="{DA13AFE4-0B71-4A48-B9BB-8864DD102472}"/>
              </a:ext>
            </a:extLst>
          </p:cNvPr>
          <p:cNvSpPr>
            <a:spLocks noGrp="1"/>
          </p:cNvSpPr>
          <p:nvPr>
            <p:ph type="sldNum" sz="quarter" idx="22"/>
          </p:nvPr>
        </p:nvSpPr>
        <p:spPr/>
        <p:txBody>
          <a:bodyPr/>
          <a:lstStyle/>
          <a:p>
            <a:r>
              <a:rPr lang="en-GB"/>
              <a:t>￨   </a:t>
            </a:r>
            <a:fld id="{159A5DD1-94BC-8F49-AC76-73BE307D95E2}" type="slidenum">
              <a:rPr lang="en-GB" smtClean="0"/>
              <a:pPr/>
              <a:t>‹nr.›</a:t>
            </a:fld>
            <a:endParaRPr lang="en-GB"/>
          </a:p>
        </p:txBody>
      </p:sp>
    </p:spTree>
    <p:extLst>
      <p:ext uri="{BB962C8B-B14F-4D97-AF65-F5344CB8AC3E}">
        <p14:creationId xmlns:p14="http://schemas.microsoft.com/office/powerpoint/2010/main" val="3307718049"/>
      </p:ext>
    </p:extLst>
  </p:cSld>
  <p:clrMapOvr>
    <a:overrideClrMapping bg1="lt1" tx1="dk1" bg2="lt2" tx2="dk2" accent1="accent1" accent2="accent2" accent3="accent3" accent4="accent4" accent5="accent5" accent6="accent6" hlink="hlink" folHlink="folHlink"/>
  </p:clrMapOvr>
  <p:transition spd="med">
    <p:push dir="u"/>
  </p:transition>
  <p:extLst>
    <p:ext uri="{DCECCB84-F9BA-43D5-87BE-67443E8EF086}">
      <p15:sldGuideLst xmlns:p15="http://schemas.microsoft.com/office/powerpoint/2012/main"/>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_titel og tekst 8">
    <p:bg>
      <p:bgPr>
        <a:blipFill dpi="0" rotWithShape="1">
          <a:blip r:embed="rId2" cstate="screen">
            <a:lum/>
            <a:extLst>
              <a:ext uri="{BEBA8EAE-BF5A-486C-A8C5-ECC9F3942E4B}">
                <a14:imgProps xmlns:a14="http://schemas.microsoft.com/office/drawing/2010/main">
                  <a14:imgLayer r:embed="rId3">
                    <a14:imgEffect>
                      <a14:saturation sat="9000"/>
                    </a14:imgEffect>
                    <a14:imgEffect>
                      <a14:brightnessContrast bright="20000"/>
                    </a14:imgEffect>
                  </a14:imgLayer>
                </a14:imgProps>
              </a:ext>
              <a:ext uri="{28A0092B-C50C-407E-A947-70E740481C1C}">
                <a14:useLocalDpi xmlns:a14="http://schemas.microsoft.com/office/drawing/2010/main"/>
              </a:ext>
            </a:extLst>
          </a:blip>
          <a:srcRect/>
          <a:tile tx="0" ty="-1327150" sx="100000" sy="100000" flip="none" algn="tl"/>
        </a:blipFill>
        <a:effectLst/>
      </p:bgPr>
    </p:bg>
    <p:spTree>
      <p:nvGrpSpPr>
        <p:cNvPr id="1" name=""/>
        <p:cNvGrpSpPr/>
        <p:nvPr/>
      </p:nvGrpSpPr>
      <p:grpSpPr>
        <a:xfrm>
          <a:off x="0" y="0"/>
          <a:ext cx="0" cy="0"/>
          <a:chOff x="0" y="0"/>
          <a:chExt cx="0" cy="0"/>
        </a:xfrm>
      </p:grpSpPr>
      <p:sp>
        <p:nvSpPr>
          <p:cNvPr id="11" name="Rektangel 5">
            <a:extLst>
              <a:ext uri="{FF2B5EF4-FFF2-40B4-BE49-F238E27FC236}">
                <a16:creationId xmlns:a16="http://schemas.microsoft.com/office/drawing/2014/main" id="{41E81F24-AF22-F44D-A014-E733D5995015}"/>
              </a:ext>
            </a:extLst>
          </p:cNvPr>
          <p:cNvSpPr>
            <a:spLocks noChangeAspect="1"/>
          </p:cNvSpPr>
          <p:nvPr userDrawn="1"/>
        </p:nvSpPr>
        <p:spPr>
          <a:xfrm>
            <a:off x="0" y="-12700"/>
            <a:ext cx="12213988" cy="6876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492252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6321552 w 12192000"/>
              <a:gd name="connsiteY2" fmla="*/ 6848856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9884664 w 12192000"/>
              <a:gd name="connsiteY2" fmla="*/ 2715768 h 6858000"/>
              <a:gd name="connsiteX3" fmla="*/ 6321552 w 12192000"/>
              <a:gd name="connsiteY3" fmla="*/ 6848856 h 6858000"/>
              <a:gd name="connsiteX4" fmla="*/ 0 w 12192000"/>
              <a:gd name="connsiteY4" fmla="*/ 6858000 h 6858000"/>
              <a:gd name="connsiteX5" fmla="*/ 0 w 12192000"/>
              <a:gd name="connsiteY5" fmla="*/ 0 h 6858000"/>
              <a:gd name="connsiteX0" fmla="*/ 0 w 12198096"/>
              <a:gd name="connsiteY0" fmla="*/ 0 h 6858000"/>
              <a:gd name="connsiteX1" fmla="*/ 12192000 w 12198096"/>
              <a:gd name="connsiteY1" fmla="*/ 0 h 6858000"/>
              <a:gd name="connsiteX2" fmla="*/ 12198096 w 12198096"/>
              <a:gd name="connsiteY2" fmla="*/ 2898648 h 6858000"/>
              <a:gd name="connsiteX3" fmla="*/ 6321552 w 12198096"/>
              <a:gd name="connsiteY3" fmla="*/ 6848856 h 6858000"/>
              <a:gd name="connsiteX4" fmla="*/ 0 w 12198096"/>
              <a:gd name="connsiteY4" fmla="*/ 6858000 h 6858000"/>
              <a:gd name="connsiteX5" fmla="*/ 0 w 12198096"/>
              <a:gd name="connsiteY5" fmla="*/ 0 h 6858000"/>
              <a:gd name="connsiteX0" fmla="*/ 0 w 12198096"/>
              <a:gd name="connsiteY0" fmla="*/ 0 h 6851650"/>
              <a:gd name="connsiteX1" fmla="*/ 12192000 w 12198096"/>
              <a:gd name="connsiteY1" fmla="*/ 0 h 6851650"/>
              <a:gd name="connsiteX2" fmla="*/ 12198096 w 12198096"/>
              <a:gd name="connsiteY2" fmla="*/ 2898648 h 6851650"/>
              <a:gd name="connsiteX3" fmla="*/ 6321552 w 12198096"/>
              <a:gd name="connsiteY3" fmla="*/ 6848856 h 6851650"/>
              <a:gd name="connsiteX4" fmla="*/ 0 w 12198096"/>
              <a:gd name="connsiteY4" fmla="*/ 6851650 h 6851650"/>
              <a:gd name="connsiteX5" fmla="*/ 0 w 12198096"/>
              <a:gd name="connsiteY5" fmla="*/ 0 h 6851650"/>
              <a:gd name="connsiteX0" fmla="*/ 0 w 12198096"/>
              <a:gd name="connsiteY0" fmla="*/ 0 h 6864350"/>
              <a:gd name="connsiteX1" fmla="*/ 12192000 w 12198096"/>
              <a:gd name="connsiteY1" fmla="*/ 12700 h 6864350"/>
              <a:gd name="connsiteX2" fmla="*/ 12198096 w 12198096"/>
              <a:gd name="connsiteY2" fmla="*/ 2911348 h 6864350"/>
              <a:gd name="connsiteX3" fmla="*/ 6321552 w 12198096"/>
              <a:gd name="connsiteY3" fmla="*/ 6861556 h 6864350"/>
              <a:gd name="connsiteX4" fmla="*/ 0 w 12198096"/>
              <a:gd name="connsiteY4" fmla="*/ 6864350 h 6864350"/>
              <a:gd name="connsiteX5" fmla="*/ 0 w 12198096"/>
              <a:gd name="connsiteY5" fmla="*/ 0 h 6864350"/>
              <a:gd name="connsiteX0" fmla="*/ 0 w 12198096"/>
              <a:gd name="connsiteY0" fmla="*/ 0 h 6864350"/>
              <a:gd name="connsiteX1" fmla="*/ 12185650 w 12198096"/>
              <a:gd name="connsiteY1" fmla="*/ 0 h 6864350"/>
              <a:gd name="connsiteX2" fmla="*/ 12198096 w 12198096"/>
              <a:gd name="connsiteY2" fmla="*/ 2911348 h 6864350"/>
              <a:gd name="connsiteX3" fmla="*/ 6321552 w 12198096"/>
              <a:gd name="connsiteY3" fmla="*/ 6861556 h 6864350"/>
              <a:gd name="connsiteX4" fmla="*/ 0 w 12198096"/>
              <a:gd name="connsiteY4" fmla="*/ 6864350 h 6864350"/>
              <a:gd name="connsiteX5" fmla="*/ 0 w 12198096"/>
              <a:gd name="connsiteY5" fmla="*/ 0 h 6864350"/>
              <a:gd name="connsiteX0" fmla="*/ 0 w 12205437"/>
              <a:gd name="connsiteY0" fmla="*/ 6350 h 6870700"/>
              <a:gd name="connsiteX1" fmla="*/ 12204700 w 12205437"/>
              <a:gd name="connsiteY1" fmla="*/ 0 h 6870700"/>
              <a:gd name="connsiteX2" fmla="*/ 12198096 w 12205437"/>
              <a:gd name="connsiteY2" fmla="*/ 2917698 h 6870700"/>
              <a:gd name="connsiteX3" fmla="*/ 6321552 w 12205437"/>
              <a:gd name="connsiteY3" fmla="*/ 6867906 h 6870700"/>
              <a:gd name="connsiteX4" fmla="*/ 0 w 12205437"/>
              <a:gd name="connsiteY4" fmla="*/ 6870700 h 6870700"/>
              <a:gd name="connsiteX5" fmla="*/ 0 w 12205437"/>
              <a:gd name="connsiteY5" fmla="*/ 6350 h 687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5437" h="6870700">
                <a:moveTo>
                  <a:pt x="0" y="6350"/>
                </a:moveTo>
                <a:lnTo>
                  <a:pt x="12204700" y="0"/>
                </a:lnTo>
                <a:cubicBezTo>
                  <a:pt x="12208849" y="970449"/>
                  <a:pt x="12193947" y="1947249"/>
                  <a:pt x="12198096" y="2917698"/>
                </a:cubicBezTo>
                <a:lnTo>
                  <a:pt x="6321552" y="6867906"/>
                </a:lnTo>
                <a:lnTo>
                  <a:pt x="0" y="6870700"/>
                </a:lnTo>
                <a:lnTo>
                  <a:pt x="0" y="63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endParaRPr lang="en-GB" b="0" i="0" dirty="0">
              <a:latin typeface="Raleway" pitchFamily="2" charset="77"/>
            </a:endParaRPr>
          </a:p>
        </p:txBody>
      </p:sp>
      <p:sp>
        <p:nvSpPr>
          <p:cNvPr id="5" name="Titel 4">
            <a:extLst>
              <a:ext uri="{FF2B5EF4-FFF2-40B4-BE49-F238E27FC236}">
                <a16:creationId xmlns:a16="http://schemas.microsoft.com/office/drawing/2014/main" id="{0AF87D4D-A2D0-8C40-9329-3687F0195759}"/>
              </a:ext>
            </a:extLst>
          </p:cNvPr>
          <p:cNvSpPr>
            <a:spLocks noGrp="1"/>
          </p:cNvSpPr>
          <p:nvPr>
            <p:ph type="title"/>
          </p:nvPr>
        </p:nvSpPr>
        <p:spPr/>
        <p:txBody>
          <a:bodyPr/>
          <a:lstStyle/>
          <a:p>
            <a:r>
              <a:rPr lang="da-DK"/>
              <a:t>Klik for at redigere titeltypografien i masteren</a:t>
            </a:r>
            <a:endParaRPr lang="da-DK" dirty="0"/>
          </a:p>
        </p:txBody>
      </p:sp>
      <p:sp>
        <p:nvSpPr>
          <p:cNvPr id="10" name="Pladsholder til tekst 7">
            <a:extLst>
              <a:ext uri="{FF2B5EF4-FFF2-40B4-BE49-F238E27FC236}">
                <a16:creationId xmlns:a16="http://schemas.microsoft.com/office/drawing/2014/main" id="{7A5A0B96-09B1-A940-9121-074A335367BA}"/>
              </a:ext>
            </a:extLst>
          </p:cNvPr>
          <p:cNvSpPr>
            <a:spLocks noGrp="1"/>
          </p:cNvSpPr>
          <p:nvPr>
            <p:ph type="body" sz="quarter" idx="19" hasCustomPrompt="1"/>
          </p:nvPr>
        </p:nvSpPr>
        <p:spPr>
          <a:xfrm>
            <a:off x="736600" y="1736725"/>
            <a:ext cx="7411484" cy="4213225"/>
          </a:xfrm>
          <a:prstGeom prst="rect">
            <a:avLst/>
          </a:prstGeom>
        </p:spPr>
        <p:txBody>
          <a:bodyPr lIns="0" tIns="0" rIns="0" bIns="0"/>
          <a:lstStyle/>
          <a:p>
            <a:pPr lvl="0"/>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r>
              <a:rPr lang="da-DK" dirty="0"/>
              <a:t> </a:t>
            </a:r>
            <a:r>
              <a:rPr lang="da-DK" dirty="0" err="1"/>
              <a:t>sed</a:t>
            </a:r>
            <a:r>
              <a:rPr lang="da-DK" dirty="0"/>
              <a:t> </a:t>
            </a:r>
            <a:r>
              <a:rPr lang="da-DK" dirty="0" err="1"/>
              <a:t>pulvinar</a:t>
            </a:r>
            <a:r>
              <a:rPr lang="da-DK" dirty="0"/>
              <a:t> </a:t>
            </a:r>
            <a:r>
              <a:rPr lang="da-DK" dirty="0" err="1"/>
              <a:t>ultricies</a:t>
            </a:r>
            <a:r>
              <a:rPr lang="da-DK" dirty="0"/>
              <a:t>, </a:t>
            </a:r>
            <a:r>
              <a:rPr lang="da-DK" dirty="0" err="1"/>
              <a:t>purus</a:t>
            </a:r>
            <a:r>
              <a:rPr lang="da-DK" dirty="0"/>
              <a:t> </a:t>
            </a:r>
            <a:r>
              <a:rPr lang="da-DK" dirty="0" err="1"/>
              <a:t>lectus</a:t>
            </a:r>
            <a:r>
              <a:rPr lang="da-DK" dirty="0"/>
              <a:t> </a:t>
            </a:r>
            <a:r>
              <a:rPr lang="da-DK" dirty="0" err="1"/>
              <a:t>malesuada</a:t>
            </a:r>
            <a:r>
              <a:rPr lang="da-DK" dirty="0"/>
              <a:t> libero, sit </a:t>
            </a:r>
            <a:r>
              <a:rPr lang="da-DK" dirty="0" err="1"/>
              <a:t>amet</a:t>
            </a:r>
            <a:r>
              <a:rPr lang="da-DK" dirty="0"/>
              <a:t> </a:t>
            </a:r>
            <a:r>
              <a:rPr lang="da-DK" dirty="0" err="1"/>
              <a:t>commodo</a:t>
            </a:r>
            <a:r>
              <a:rPr lang="da-DK" dirty="0"/>
              <a:t> </a:t>
            </a:r>
            <a:r>
              <a:rPr lang="da-DK" dirty="0" err="1"/>
              <a:t>magna</a:t>
            </a:r>
            <a:r>
              <a:rPr lang="da-DK" dirty="0"/>
              <a:t> eros </a:t>
            </a:r>
            <a:r>
              <a:rPr lang="da-DK" dirty="0" err="1"/>
              <a:t>quis</a:t>
            </a:r>
            <a:r>
              <a:rPr lang="da-DK" dirty="0"/>
              <a:t> </a:t>
            </a:r>
            <a:r>
              <a:rPr lang="da-DK" dirty="0" err="1"/>
              <a:t>urna</a:t>
            </a:r>
            <a:r>
              <a:rPr lang="da-DK" dirty="0"/>
              <a:t>.</a:t>
            </a:r>
          </a:p>
          <a:p>
            <a:pPr lvl="0"/>
            <a:endParaRPr lang="da-DK" dirty="0"/>
          </a:p>
          <a:p>
            <a:pPr lvl="0"/>
            <a:endParaRPr lang="da-DK" dirty="0"/>
          </a:p>
        </p:txBody>
      </p:sp>
      <p:pic>
        <p:nvPicPr>
          <p:cNvPr id="9" name="Billede 8">
            <a:extLst>
              <a:ext uri="{FF2B5EF4-FFF2-40B4-BE49-F238E27FC236}">
                <a16:creationId xmlns:a16="http://schemas.microsoft.com/office/drawing/2014/main" id="{969E1301-0DDE-9B4D-8363-7D7B646A460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484864" y="6053856"/>
            <a:ext cx="396680" cy="609737"/>
          </a:xfrm>
          <a:prstGeom prst="rect">
            <a:avLst/>
          </a:prstGeom>
        </p:spPr>
      </p:pic>
      <p:sp>
        <p:nvSpPr>
          <p:cNvPr id="6" name="Pladsholder til dato 5">
            <a:extLst>
              <a:ext uri="{FF2B5EF4-FFF2-40B4-BE49-F238E27FC236}">
                <a16:creationId xmlns:a16="http://schemas.microsoft.com/office/drawing/2014/main" id="{CC3942E7-FD27-784F-924D-376DCAFC519C}"/>
              </a:ext>
            </a:extLst>
          </p:cNvPr>
          <p:cNvSpPr>
            <a:spLocks noGrp="1"/>
          </p:cNvSpPr>
          <p:nvPr>
            <p:ph type="dt" sz="half" idx="20"/>
          </p:nvPr>
        </p:nvSpPr>
        <p:spPr/>
        <p:txBody>
          <a:bodyPr/>
          <a:lstStyle/>
          <a:p>
            <a:fld id="{CFB4BBDB-C5D2-B94E-9606-0406A7BA8D5D}" type="datetime1">
              <a:rPr lang="da-DK" smtClean="0"/>
              <a:t>29.04.2024</a:t>
            </a:fld>
            <a:endParaRPr lang="da-DK" dirty="0"/>
          </a:p>
        </p:txBody>
      </p:sp>
      <p:sp>
        <p:nvSpPr>
          <p:cNvPr id="7" name="Pladsholder til sidefod 6">
            <a:extLst>
              <a:ext uri="{FF2B5EF4-FFF2-40B4-BE49-F238E27FC236}">
                <a16:creationId xmlns:a16="http://schemas.microsoft.com/office/drawing/2014/main" id="{0BEB0FC2-45CF-A844-9C69-E7945AD94658}"/>
              </a:ext>
            </a:extLst>
          </p:cNvPr>
          <p:cNvSpPr>
            <a:spLocks noGrp="1"/>
          </p:cNvSpPr>
          <p:nvPr>
            <p:ph type="ftr" sz="quarter" idx="21"/>
          </p:nvPr>
        </p:nvSpPr>
        <p:spPr/>
        <p:txBody>
          <a:bodyPr/>
          <a:lstStyle/>
          <a:p>
            <a:r>
              <a:rPr lang="da-DK"/>
              <a:t>RettighedsAlliancen   ￨</a:t>
            </a:r>
          </a:p>
        </p:txBody>
      </p:sp>
      <p:sp>
        <p:nvSpPr>
          <p:cNvPr id="8" name="Pladsholder til slidenummer 7">
            <a:extLst>
              <a:ext uri="{FF2B5EF4-FFF2-40B4-BE49-F238E27FC236}">
                <a16:creationId xmlns:a16="http://schemas.microsoft.com/office/drawing/2014/main" id="{53DD1FBE-B388-FD41-92F6-8AFA19070F1A}"/>
              </a:ext>
            </a:extLst>
          </p:cNvPr>
          <p:cNvSpPr>
            <a:spLocks noGrp="1"/>
          </p:cNvSpPr>
          <p:nvPr>
            <p:ph type="sldNum" sz="quarter" idx="22"/>
          </p:nvPr>
        </p:nvSpPr>
        <p:spPr/>
        <p:txBody>
          <a:bodyPr/>
          <a:lstStyle/>
          <a:p>
            <a:r>
              <a:rPr lang="en-GB"/>
              <a:t>￨   </a:t>
            </a:r>
            <a:fld id="{159A5DD1-94BC-8F49-AC76-73BE307D95E2}" type="slidenum">
              <a:rPr lang="en-GB" smtClean="0"/>
              <a:pPr/>
              <a:t>‹nr.›</a:t>
            </a:fld>
            <a:endParaRPr lang="en-GB" dirty="0"/>
          </a:p>
        </p:txBody>
      </p:sp>
    </p:spTree>
    <p:extLst>
      <p:ext uri="{BB962C8B-B14F-4D97-AF65-F5344CB8AC3E}">
        <p14:creationId xmlns:p14="http://schemas.microsoft.com/office/powerpoint/2010/main" val="2555682500"/>
      </p:ext>
    </p:extLst>
  </p:cSld>
  <p:clrMapOvr>
    <a:masterClrMapping/>
  </p:clrMapOvr>
  <p:transition spd="med">
    <p:push dir="u"/>
  </p:transition>
  <p:extLst>
    <p:ext uri="{DCECCB84-F9BA-43D5-87BE-67443E8EF086}">
      <p15:sldGuideLst xmlns:p15="http://schemas.microsoft.com/office/powerpoint/2012/main"/>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3_titel og tekst 8">
    <p:bg>
      <p:bgRef idx="1001">
        <a:schemeClr val="bg1"/>
      </p:bgRef>
    </p:bg>
    <p:spTree>
      <p:nvGrpSpPr>
        <p:cNvPr id="1" name=""/>
        <p:cNvGrpSpPr/>
        <p:nvPr/>
      </p:nvGrpSpPr>
      <p:grpSpPr>
        <a:xfrm>
          <a:off x="0" y="0"/>
          <a:ext cx="0" cy="0"/>
          <a:chOff x="0" y="0"/>
          <a:chExt cx="0" cy="0"/>
        </a:xfrm>
      </p:grpSpPr>
      <p:sp>
        <p:nvSpPr>
          <p:cNvPr id="11" name="Rektangel 5">
            <a:extLst>
              <a:ext uri="{FF2B5EF4-FFF2-40B4-BE49-F238E27FC236}">
                <a16:creationId xmlns:a16="http://schemas.microsoft.com/office/drawing/2014/main" id="{A3D54C48-78F0-5942-BBB6-AE0549A8A2CE}"/>
              </a:ext>
            </a:extLst>
          </p:cNvPr>
          <p:cNvSpPr>
            <a:spLocks noChangeAspect="1"/>
          </p:cNvSpPr>
          <p:nvPr userDrawn="1"/>
        </p:nvSpPr>
        <p:spPr>
          <a:xfrm>
            <a:off x="0" y="-12700"/>
            <a:ext cx="12213988" cy="6876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492252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6321552 w 12192000"/>
              <a:gd name="connsiteY2" fmla="*/ 6848856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9884664 w 12192000"/>
              <a:gd name="connsiteY2" fmla="*/ 2715768 h 6858000"/>
              <a:gd name="connsiteX3" fmla="*/ 6321552 w 12192000"/>
              <a:gd name="connsiteY3" fmla="*/ 6848856 h 6858000"/>
              <a:gd name="connsiteX4" fmla="*/ 0 w 12192000"/>
              <a:gd name="connsiteY4" fmla="*/ 6858000 h 6858000"/>
              <a:gd name="connsiteX5" fmla="*/ 0 w 12192000"/>
              <a:gd name="connsiteY5" fmla="*/ 0 h 6858000"/>
              <a:gd name="connsiteX0" fmla="*/ 0 w 12198096"/>
              <a:gd name="connsiteY0" fmla="*/ 0 h 6858000"/>
              <a:gd name="connsiteX1" fmla="*/ 12192000 w 12198096"/>
              <a:gd name="connsiteY1" fmla="*/ 0 h 6858000"/>
              <a:gd name="connsiteX2" fmla="*/ 12198096 w 12198096"/>
              <a:gd name="connsiteY2" fmla="*/ 2898648 h 6858000"/>
              <a:gd name="connsiteX3" fmla="*/ 6321552 w 12198096"/>
              <a:gd name="connsiteY3" fmla="*/ 6848856 h 6858000"/>
              <a:gd name="connsiteX4" fmla="*/ 0 w 12198096"/>
              <a:gd name="connsiteY4" fmla="*/ 6858000 h 6858000"/>
              <a:gd name="connsiteX5" fmla="*/ 0 w 12198096"/>
              <a:gd name="connsiteY5" fmla="*/ 0 h 6858000"/>
              <a:gd name="connsiteX0" fmla="*/ 0 w 12198096"/>
              <a:gd name="connsiteY0" fmla="*/ 0 h 6851650"/>
              <a:gd name="connsiteX1" fmla="*/ 12192000 w 12198096"/>
              <a:gd name="connsiteY1" fmla="*/ 0 h 6851650"/>
              <a:gd name="connsiteX2" fmla="*/ 12198096 w 12198096"/>
              <a:gd name="connsiteY2" fmla="*/ 2898648 h 6851650"/>
              <a:gd name="connsiteX3" fmla="*/ 6321552 w 12198096"/>
              <a:gd name="connsiteY3" fmla="*/ 6848856 h 6851650"/>
              <a:gd name="connsiteX4" fmla="*/ 0 w 12198096"/>
              <a:gd name="connsiteY4" fmla="*/ 6851650 h 6851650"/>
              <a:gd name="connsiteX5" fmla="*/ 0 w 12198096"/>
              <a:gd name="connsiteY5" fmla="*/ 0 h 6851650"/>
              <a:gd name="connsiteX0" fmla="*/ 0 w 12198096"/>
              <a:gd name="connsiteY0" fmla="*/ 0 h 6864350"/>
              <a:gd name="connsiteX1" fmla="*/ 12192000 w 12198096"/>
              <a:gd name="connsiteY1" fmla="*/ 12700 h 6864350"/>
              <a:gd name="connsiteX2" fmla="*/ 12198096 w 12198096"/>
              <a:gd name="connsiteY2" fmla="*/ 2911348 h 6864350"/>
              <a:gd name="connsiteX3" fmla="*/ 6321552 w 12198096"/>
              <a:gd name="connsiteY3" fmla="*/ 6861556 h 6864350"/>
              <a:gd name="connsiteX4" fmla="*/ 0 w 12198096"/>
              <a:gd name="connsiteY4" fmla="*/ 6864350 h 6864350"/>
              <a:gd name="connsiteX5" fmla="*/ 0 w 12198096"/>
              <a:gd name="connsiteY5" fmla="*/ 0 h 6864350"/>
              <a:gd name="connsiteX0" fmla="*/ 0 w 12198096"/>
              <a:gd name="connsiteY0" fmla="*/ 0 h 6864350"/>
              <a:gd name="connsiteX1" fmla="*/ 12185650 w 12198096"/>
              <a:gd name="connsiteY1" fmla="*/ 0 h 6864350"/>
              <a:gd name="connsiteX2" fmla="*/ 12198096 w 12198096"/>
              <a:gd name="connsiteY2" fmla="*/ 2911348 h 6864350"/>
              <a:gd name="connsiteX3" fmla="*/ 6321552 w 12198096"/>
              <a:gd name="connsiteY3" fmla="*/ 6861556 h 6864350"/>
              <a:gd name="connsiteX4" fmla="*/ 0 w 12198096"/>
              <a:gd name="connsiteY4" fmla="*/ 6864350 h 6864350"/>
              <a:gd name="connsiteX5" fmla="*/ 0 w 12198096"/>
              <a:gd name="connsiteY5" fmla="*/ 0 h 6864350"/>
              <a:gd name="connsiteX0" fmla="*/ 0 w 12205437"/>
              <a:gd name="connsiteY0" fmla="*/ 6350 h 6870700"/>
              <a:gd name="connsiteX1" fmla="*/ 12204700 w 12205437"/>
              <a:gd name="connsiteY1" fmla="*/ 0 h 6870700"/>
              <a:gd name="connsiteX2" fmla="*/ 12198096 w 12205437"/>
              <a:gd name="connsiteY2" fmla="*/ 2917698 h 6870700"/>
              <a:gd name="connsiteX3" fmla="*/ 6321552 w 12205437"/>
              <a:gd name="connsiteY3" fmla="*/ 6867906 h 6870700"/>
              <a:gd name="connsiteX4" fmla="*/ 0 w 12205437"/>
              <a:gd name="connsiteY4" fmla="*/ 6870700 h 6870700"/>
              <a:gd name="connsiteX5" fmla="*/ 0 w 12205437"/>
              <a:gd name="connsiteY5" fmla="*/ 6350 h 687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5437" h="6870700">
                <a:moveTo>
                  <a:pt x="0" y="6350"/>
                </a:moveTo>
                <a:lnTo>
                  <a:pt x="12204700" y="0"/>
                </a:lnTo>
                <a:cubicBezTo>
                  <a:pt x="12208849" y="970449"/>
                  <a:pt x="12193947" y="1947249"/>
                  <a:pt x="12198096" y="2917698"/>
                </a:cubicBezTo>
                <a:lnTo>
                  <a:pt x="6321552" y="6867906"/>
                </a:lnTo>
                <a:lnTo>
                  <a:pt x="0" y="6870700"/>
                </a:lnTo>
                <a:lnTo>
                  <a:pt x="0" y="63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endParaRPr lang="en-GB" b="0" i="0" dirty="0">
              <a:latin typeface="Raleway" pitchFamily="2" charset="77"/>
            </a:endParaRPr>
          </a:p>
        </p:txBody>
      </p:sp>
      <p:sp>
        <p:nvSpPr>
          <p:cNvPr id="5" name="Titel 4">
            <a:extLst>
              <a:ext uri="{FF2B5EF4-FFF2-40B4-BE49-F238E27FC236}">
                <a16:creationId xmlns:a16="http://schemas.microsoft.com/office/drawing/2014/main" id="{0AF87D4D-A2D0-8C40-9329-3687F0195759}"/>
              </a:ext>
            </a:extLst>
          </p:cNvPr>
          <p:cNvSpPr>
            <a:spLocks noGrp="1"/>
          </p:cNvSpPr>
          <p:nvPr>
            <p:ph type="title"/>
          </p:nvPr>
        </p:nvSpPr>
        <p:spPr/>
        <p:txBody>
          <a:bodyPr/>
          <a:lstStyle/>
          <a:p>
            <a:r>
              <a:rPr lang="da-DK"/>
              <a:t>Klik for at redigere titeltypografien i masteren</a:t>
            </a:r>
            <a:endParaRPr lang="da-DK" dirty="0"/>
          </a:p>
        </p:txBody>
      </p:sp>
      <p:sp>
        <p:nvSpPr>
          <p:cNvPr id="10" name="Pladsholder til tekst 7">
            <a:extLst>
              <a:ext uri="{FF2B5EF4-FFF2-40B4-BE49-F238E27FC236}">
                <a16:creationId xmlns:a16="http://schemas.microsoft.com/office/drawing/2014/main" id="{7A5A0B96-09B1-A940-9121-074A335367BA}"/>
              </a:ext>
            </a:extLst>
          </p:cNvPr>
          <p:cNvSpPr>
            <a:spLocks noGrp="1"/>
          </p:cNvSpPr>
          <p:nvPr>
            <p:ph type="body" sz="quarter" idx="19" hasCustomPrompt="1"/>
          </p:nvPr>
        </p:nvSpPr>
        <p:spPr>
          <a:xfrm>
            <a:off x="736600" y="1736725"/>
            <a:ext cx="7411484" cy="4213225"/>
          </a:xfrm>
          <a:prstGeom prst="rect">
            <a:avLst/>
          </a:prstGeom>
        </p:spPr>
        <p:txBody>
          <a:bodyPr lIns="0" tIns="0" rIns="0" bIns="0"/>
          <a:lstStyle/>
          <a:p>
            <a:pPr lvl="0"/>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r>
              <a:rPr lang="da-DK" dirty="0"/>
              <a:t> </a:t>
            </a:r>
            <a:r>
              <a:rPr lang="da-DK" dirty="0" err="1"/>
              <a:t>sed</a:t>
            </a:r>
            <a:r>
              <a:rPr lang="da-DK" dirty="0"/>
              <a:t> </a:t>
            </a:r>
            <a:r>
              <a:rPr lang="da-DK" dirty="0" err="1"/>
              <a:t>pulvinar</a:t>
            </a:r>
            <a:r>
              <a:rPr lang="da-DK" dirty="0"/>
              <a:t> </a:t>
            </a:r>
            <a:r>
              <a:rPr lang="da-DK" dirty="0" err="1"/>
              <a:t>ultricies</a:t>
            </a:r>
            <a:r>
              <a:rPr lang="da-DK" dirty="0"/>
              <a:t>, </a:t>
            </a:r>
            <a:r>
              <a:rPr lang="da-DK" dirty="0" err="1"/>
              <a:t>purus</a:t>
            </a:r>
            <a:r>
              <a:rPr lang="da-DK" dirty="0"/>
              <a:t> </a:t>
            </a:r>
            <a:r>
              <a:rPr lang="da-DK" dirty="0" err="1"/>
              <a:t>lectus</a:t>
            </a:r>
            <a:r>
              <a:rPr lang="da-DK" dirty="0"/>
              <a:t> </a:t>
            </a:r>
            <a:r>
              <a:rPr lang="da-DK" dirty="0" err="1"/>
              <a:t>malesuada</a:t>
            </a:r>
            <a:r>
              <a:rPr lang="da-DK" dirty="0"/>
              <a:t> libero, sit </a:t>
            </a:r>
            <a:r>
              <a:rPr lang="da-DK" dirty="0" err="1"/>
              <a:t>amet</a:t>
            </a:r>
            <a:r>
              <a:rPr lang="da-DK" dirty="0"/>
              <a:t> </a:t>
            </a:r>
            <a:r>
              <a:rPr lang="da-DK" dirty="0" err="1"/>
              <a:t>commodo</a:t>
            </a:r>
            <a:r>
              <a:rPr lang="da-DK" dirty="0"/>
              <a:t> </a:t>
            </a:r>
            <a:r>
              <a:rPr lang="da-DK" dirty="0" err="1"/>
              <a:t>magna</a:t>
            </a:r>
            <a:r>
              <a:rPr lang="da-DK" dirty="0"/>
              <a:t> eros </a:t>
            </a:r>
            <a:r>
              <a:rPr lang="da-DK" dirty="0" err="1"/>
              <a:t>quis</a:t>
            </a:r>
            <a:r>
              <a:rPr lang="da-DK" dirty="0"/>
              <a:t> </a:t>
            </a:r>
            <a:r>
              <a:rPr lang="da-DK" dirty="0" err="1"/>
              <a:t>urna</a:t>
            </a:r>
            <a:r>
              <a:rPr lang="da-DK" dirty="0"/>
              <a:t>.</a:t>
            </a:r>
          </a:p>
          <a:p>
            <a:pPr lvl="0"/>
            <a:endParaRPr lang="da-DK" dirty="0"/>
          </a:p>
          <a:p>
            <a:pPr lvl="0"/>
            <a:endParaRPr lang="da-DK" dirty="0"/>
          </a:p>
        </p:txBody>
      </p:sp>
      <p:sp>
        <p:nvSpPr>
          <p:cNvPr id="8" name="Trekant 2">
            <a:extLst>
              <a:ext uri="{FF2B5EF4-FFF2-40B4-BE49-F238E27FC236}">
                <a16:creationId xmlns:a16="http://schemas.microsoft.com/office/drawing/2014/main" id="{DCD16615-893C-BC4A-9FE1-C0E2C576E33D}"/>
              </a:ext>
            </a:extLst>
          </p:cNvPr>
          <p:cNvSpPr>
            <a:spLocks/>
          </p:cNvSpPr>
          <p:nvPr userDrawn="1"/>
        </p:nvSpPr>
        <p:spPr>
          <a:xfrm>
            <a:off x="6316800" y="2917689"/>
            <a:ext cx="5875200" cy="3941999"/>
          </a:xfrm>
          <a:custGeom>
            <a:avLst/>
            <a:gdLst>
              <a:gd name="connsiteX0" fmla="*/ 0 w 9703324"/>
              <a:gd name="connsiteY0" fmla="*/ 3436229 h 3436229"/>
              <a:gd name="connsiteX1" fmla="*/ 4851662 w 9703324"/>
              <a:gd name="connsiteY1" fmla="*/ 0 h 3436229"/>
              <a:gd name="connsiteX2" fmla="*/ 9703324 w 9703324"/>
              <a:gd name="connsiteY2" fmla="*/ 3436229 h 3436229"/>
              <a:gd name="connsiteX3" fmla="*/ 0 w 9703324"/>
              <a:gd name="connsiteY3" fmla="*/ 3436229 h 3436229"/>
              <a:gd name="connsiteX0" fmla="*/ 0 w 9703324"/>
              <a:gd name="connsiteY0" fmla="*/ 6509367 h 6509367"/>
              <a:gd name="connsiteX1" fmla="*/ 9697039 w 9703324"/>
              <a:gd name="connsiteY1" fmla="*/ 0 h 6509367"/>
              <a:gd name="connsiteX2" fmla="*/ 9703324 w 9703324"/>
              <a:gd name="connsiteY2" fmla="*/ 6509367 h 6509367"/>
              <a:gd name="connsiteX3" fmla="*/ 0 w 9703324"/>
              <a:gd name="connsiteY3" fmla="*/ 6509367 h 6509367"/>
            </a:gdLst>
            <a:ahLst/>
            <a:cxnLst>
              <a:cxn ang="0">
                <a:pos x="connsiteX0" y="connsiteY0"/>
              </a:cxn>
              <a:cxn ang="0">
                <a:pos x="connsiteX1" y="connsiteY1"/>
              </a:cxn>
              <a:cxn ang="0">
                <a:pos x="connsiteX2" y="connsiteY2"/>
              </a:cxn>
              <a:cxn ang="0">
                <a:pos x="connsiteX3" y="connsiteY3"/>
              </a:cxn>
            </a:cxnLst>
            <a:rect l="l" t="t" r="r" b="b"/>
            <a:pathLst>
              <a:path w="9703324" h="6509367">
                <a:moveTo>
                  <a:pt x="0" y="6509367"/>
                </a:moveTo>
                <a:lnTo>
                  <a:pt x="9697039" y="0"/>
                </a:lnTo>
                <a:lnTo>
                  <a:pt x="9703324" y="6509367"/>
                </a:lnTo>
                <a:lnTo>
                  <a:pt x="0" y="6509367"/>
                </a:lnTo>
                <a:close/>
              </a:path>
            </a:pathLst>
          </a:custGeom>
          <a:blipFill dpi="0" rotWithShape="1">
            <a:blip r:embed="rId2" cstate="email">
              <a:extLst>
                <a:ext uri="{BEBA8EAE-BF5A-486C-A8C5-ECC9F3942E4B}">
                  <a14:imgProps xmlns:a14="http://schemas.microsoft.com/office/drawing/2010/main">
                    <a14:imgLayer r:embed="rId3">
                      <a14:imgEffect>
                        <a14:saturation sat="53000"/>
                      </a14:imgEffect>
                      <a14:imgEffect>
                        <a14:brightnessContrast bright="1800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Raleway" pitchFamily="2" charset="77"/>
            </a:endParaRPr>
          </a:p>
        </p:txBody>
      </p:sp>
      <p:pic>
        <p:nvPicPr>
          <p:cNvPr id="9" name="Billede 8">
            <a:extLst>
              <a:ext uri="{FF2B5EF4-FFF2-40B4-BE49-F238E27FC236}">
                <a16:creationId xmlns:a16="http://schemas.microsoft.com/office/drawing/2014/main" id="{969E1301-0DDE-9B4D-8363-7D7B646A460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484864" y="6053856"/>
            <a:ext cx="396680" cy="609737"/>
          </a:xfrm>
          <a:prstGeom prst="rect">
            <a:avLst/>
          </a:prstGeom>
        </p:spPr>
      </p:pic>
      <p:sp>
        <p:nvSpPr>
          <p:cNvPr id="6" name="Pladsholder til dato 5">
            <a:extLst>
              <a:ext uri="{FF2B5EF4-FFF2-40B4-BE49-F238E27FC236}">
                <a16:creationId xmlns:a16="http://schemas.microsoft.com/office/drawing/2014/main" id="{B3A8C24A-CD04-5542-A513-E6A030552B02}"/>
              </a:ext>
            </a:extLst>
          </p:cNvPr>
          <p:cNvSpPr>
            <a:spLocks noGrp="1"/>
          </p:cNvSpPr>
          <p:nvPr>
            <p:ph type="dt" sz="half" idx="20"/>
          </p:nvPr>
        </p:nvSpPr>
        <p:spPr/>
        <p:txBody>
          <a:bodyPr/>
          <a:lstStyle/>
          <a:p>
            <a:fld id="{DE90A2FA-92C8-FD4C-9C6D-5D3EEB836E9A}" type="datetime1">
              <a:rPr lang="da-DK" smtClean="0"/>
              <a:t>29.04.2024</a:t>
            </a:fld>
            <a:endParaRPr lang="da-DK" dirty="0"/>
          </a:p>
        </p:txBody>
      </p:sp>
      <p:sp>
        <p:nvSpPr>
          <p:cNvPr id="7" name="Pladsholder til sidefod 6">
            <a:extLst>
              <a:ext uri="{FF2B5EF4-FFF2-40B4-BE49-F238E27FC236}">
                <a16:creationId xmlns:a16="http://schemas.microsoft.com/office/drawing/2014/main" id="{89644509-6212-094C-833A-3A78D97428B7}"/>
              </a:ext>
            </a:extLst>
          </p:cNvPr>
          <p:cNvSpPr>
            <a:spLocks noGrp="1"/>
          </p:cNvSpPr>
          <p:nvPr>
            <p:ph type="ftr" sz="quarter" idx="21"/>
          </p:nvPr>
        </p:nvSpPr>
        <p:spPr/>
        <p:txBody>
          <a:bodyPr/>
          <a:lstStyle/>
          <a:p>
            <a:r>
              <a:rPr lang="da-DK"/>
              <a:t>RettighedsAlliancen   ￨</a:t>
            </a:r>
          </a:p>
        </p:txBody>
      </p:sp>
      <p:sp>
        <p:nvSpPr>
          <p:cNvPr id="12" name="Pladsholder til slidenummer 11">
            <a:extLst>
              <a:ext uri="{FF2B5EF4-FFF2-40B4-BE49-F238E27FC236}">
                <a16:creationId xmlns:a16="http://schemas.microsoft.com/office/drawing/2014/main" id="{DA13AFE4-0B71-4A48-B9BB-8864DD102472}"/>
              </a:ext>
            </a:extLst>
          </p:cNvPr>
          <p:cNvSpPr>
            <a:spLocks noGrp="1"/>
          </p:cNvSpPr>
          <p:nvPr>
            <p:ph type="sldNum" sz="quarter" idx="22"/>
          </p:nvPr>
        </p:nvSpPr>
        <p:spPr/>
        <p:txBody>
          <a:bodyPr/>
          <a:lstStyle/>
          <a:p>
            <a:r>
              <a:rPr lang="en-GB"/>
              <a:t>￨   </a:t>
            </a:r>
            <a:fld id="{159A5DD1-94BC-8F49-AC76-73BE307D95E2}" type="slidenum">
              <a:rPr lang="en-GB" smtClean="0"/>
              <a:pPr/>
              <a:t>‹nr.›</a:t>
            </a:fld>
            <a:endParaRPr lang="en-GB" dirty="0"/>
          </a:p>
        </p:txBody>
      </p:sp>
    </p:spTree>
    <p:extLst>
      <p:ext uri="{BB962C8B-B14F-4D97-AF65-F5344CB8AC3E}">
        <p14:creationId xmlns:p14="http://schemas.microsoft.com/office/powerpoint/2010/main" val="3787974310"/>
      </p:ext>
    </p:extLst>
  </p:cSld>
  <p:clrMapOvr>
    <a:overrideClrMapping bg1="lt1" tx1="dk1" bg2="lt2" tx2="dk2" accent1="accent1" accent2="accent2" accent3="accent3" accent4="accent4" accent5="accent5" accent6="accent6" hlink="hlink" folHlink="folHlink"/>
  </p:clrMapOvr>
  <p:transition spd="med">
    <p:push dir="u"/>
  </p:transition>
  <p:extLst>
    <p:ext uri="{DCECCB84-F9BA-43D5-87BE-67443E8EF086}">
      <p15:sldGuideLst xmlns:p15="http://schemas.microsoft.com/office/powerpoint/2012/main"/>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2_titel og tekst 10">
    <p:bg>
      <p:bgPr>
        <a:blipFill dpi="0" rotWithShape="1">
          <a:blip r:embed="rId2">
            <a:lum/>
            <a:extLst>
              <a:ext uri="{96DAC541-7B7A-43D3-8B79-37D633B846F1}">
                <asvg:svgBlip xmlns:asvg="http://schemas.microsoft.com/office/drawing/2016/SVG/main" r:embed="rId3"/>
              </a:ext>
            </a:extLst>
          </a:blip>
          <a:srcRect/>
          <a:tile tx="222250" ty="0" sx="70000" sy="70000" flip="none" algn="br"/>
        </a:blipFill>
        <a:effectLst/>
      </p:bgPr>
    </p:bg>
    <p:spTree>
      <p:nvGrpSpPr>
        <p:cNvPr id="1" name=""/>
        <p:cNvGrpSpPr/>
        <p:nvPr/>
      </p:nvGrpSpPr>
      <p:grpSpPr>
        <a:xfrm>
          <a:off x="0" y="0"/>
          <a:ext cx="0" cy="0"/>
          <a:chOff x="0" y="0"/>
          <a:chExt cx="0" cy="0"/>
        </a:xfrm>
      </p:grpSpPr>
      <p:sp>
        <p:nvSpPr>
          <p:cNvPr id="12" name="Rektangel 5">
            <a:extLst>
              <a:ext uri="{FF2B5EF4-FFF2-40B4-BE49-F238E27FC236}">
                <a16:creationId xmlns:a16="http://schemas.microsoft.com/office/drawing/2014/main" id="{094D3CF3-3F3E-3A42-9849-4E4E10942614}"/>
              </a:ext>
            </a:extLst>
          </p:cNvPr>
          <p:cNvSpPr>
            <a:spLocks noChangeAspect="1"/>
          </p:cNvSpPr>
          <p:nvPr userDrawn="1"/>
        </p:nvSpPr>
        <p:spPr>
          <a:xfrm>
            <a:off x="-21988" y="0"/>
            <a:ext cx="12213988" cy="6876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492252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6321552 w 12192000"/>
              <a:gd name="connsiteY2" fmla="*/ 6848856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9884664 w 12192000"/>
              <a:gd name="connsiteY2" fmla="*/ 2715768 h 6858000"/>
              <a:gd name="connsiteX3" fmla="*/ 6321552 w 12192000"/>
              <a:gd name="connsiteY3" fmla="*/ 6848856 h 6858000"/>
              <a:gd name="connsiteX4" fmla="*/ 0 w 12192000"/>
              <a:gd name="connsiteY4" fmla="*/ 6858000 h 6858000"/>
              <a:gd name="connsiteX5" fmla="*/ 0 w 12192000"/>
              <a:gd name="connsiteY5" fmla="*/ 0 h 6858000"/>
              <a:gd name="connsiteX0" fmla="*/ 0 w 12198096"/>
              <a:gd name="connsiteY0" fmla="*/ 0 h 6858000"/>
              <a:gd name="connsiteX1" fmla="*/ 12192000 w 12198096"/>
              <a:gd name="connsiteY1" fmla="*/ 0 h 6858000"/>
              <a:gd name="connsiteX2" fmla="*/ 12198096 w 12198096"/>
              <a:gd name="connsiteY2" fmla="*/ 2898648 h 6858000"/>
              <a:gd name="connsiteX3" fmla="*/ 6321552 w 12198096"/>
              <a:gd name="connsiteY3" fmla="*/ 6848856 h 6858000"/>
              <a:gd name="connsiteX4" fmla="*/ 0 w 12198096"/>
              <a:gd name="connsiteY4" fmla="*/ 6858000 h 6858000"/>
              <a:gd name="connsiteX5" fmla="*/ 0 w 12198096"/>
              <a:gd name="connsiteY5" fmla="*/ 0 h 6858000"/>
              <a:gd name="connsiteX0" fmla="*/ 0 w 12198096"/>
              <a:gd name="connsiteY0" fmla="*/ 0 h 6851650"/>
              <a:gd name="connsiteX1" fmla="*/ 12192000 w 12198096"/>
              <a:gd name="connsiteY1" fmla="*/ 0 h 6851650"/>
              <a:gd name="connsiteX2" fmla="*/ 12198096 w 12198096"/>
              <a:gd name="connsiteY2" fmla="*/ 2898648 h 6851650"/>
              <a:gd name="connsiteX3" fmla="*/ 6321552 w 12198096"/>
              <a:gd name="connsiteY3" fmla="*/ 6848856 h 6851650"/>
              <a:gd name="connsiteX4" fmla="*/ 0 w 12198096"/>
              <a:gd name="connsiteY4" fmla="*/ 6851650 h 6851650"/>
              <a:gd name="connsiteX5" fmla="*/ 0 w 12198096"/>
              <a:gd name="connsiteY5" fmla="*/ 0 h 6851650"/>
              <a:gd name="connsiteX0" fmla="*/ 0 w 12198096"/>
              <a:gd name="connsiteY0" fmla="*/ 0 h 6864350"/>
              <a:gd name="connsiteX1" fmla="*/ 12192000 w 12198096"/>
              <a:gd name="connsiteY1" fmla="*/ 12700 h 6864350"/>
              <a:gd name="connsiteX2" fmla="*/ 12198096 w 12198096"/>
              <a:gd name="connsiteY2" fmla="*/ 2911348 h 6864350"/>
              <a:gd name="connsiteX3" fmla="*/ 6321552 w 12198096"/>
              <a:gd name="connsiteY3" fmla="*/ 6861556 h 6864350"/>
              <a:gd name="connsiteX4" fmla="*/ 0 w 12198096"/>
              <a:gd name="connsiteY4" fmla="*/ 6864350 h 6864350"/>
              <a:gd name="connsiteX5" fmla="*/ 0 w 12198096"/>
              <a:gd name="connsiteY5" fmla="*/ 0 h 6864350"/>
              <a:gd name="connsiteX0" fmla="*/ 0 w 12198096"/>
              <a:gd name="connsiteY0" fmla="*/ 0 h 6864350"/>
              <a:gd name="connsiteX1" fmla="*/ 12185650 w 12198096"/>
              <a:gd name="connsiteY1" fmla="*/ 0 h 6864350"/>
              <a:gd name="connsiteX2" fmla="*/ 12198096 w 12198096"/>
              <a:gd name="connsiteY2" fmla="*/ 2911348 h 6864350"/>
              <a:gd name="connsiteX3" fmla="*/ 6321552 w 12198096"/>
              <a:gd name="connsiteY3" fmla="*/ 6861556 h 6864350"/>
              <a:gd name="connsiteX4" fmla="*/ 0 w 12198096"/>
              <a:gd name="connsiteY4" fmla="*/ 6864350 h 6864350"/>
              <a:gd name="connsiteX5" fmla="*/ 0 w 12198096"/>
              <a:gd name="connsiteY5" fmla="*/ 0 h 6864350"/>
              <a:gd name="connsiteX0" fmla="*/ 0 w 12205437"/>
              <a:gd name="connsiteY0" fmla="*/ 6350 h 6870700"/>
              <a:gd name="connsiteX1" fmla="*/ 12204700 w 12205437"/>
              <a:gd name="connsiteY1" fmla="*/ 0 h 6870700"/>
              <a:gd name="connsiteX2" fmla="*/ 12198096 w 12205437"/>
              <a:gd name="connsiteY2" fmla="*/ 2917698 h 6870700"/>
              <a:gd name="connsiteX3" fmla="*/ 6321552 w 12205437"/>
              <a:gd name="connsiteY3" fmla="*/ 6867906 h 6870700"/>
              <a:gd name="connsiteX4" fmla="*/ 0 w 12205437"/>
              <a:gd name="connsiteY4" fmla="*/ 6870700 h 6870700"/>
              <a:gd name="connsiteX5" fmla="*/ 0 w 12205437"/>
              <a:gd name="connsiteY5" fmla="*/ 6350 h 687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5437" h="6870700">
                <a:moveTo>
                  <a:pt x="0" y="6350"/>
                </a:moveTo>
                <a:lnTo>
                  <a:pt x="12204700" y="0"/>
                </a:lnTo>
                <a:cubicBezTo>
                  <a:pt x="12208849" y="970449"/>
                  <a:pt x="12193947" y="1947249"/>
                  <a:pt x="12198096" y="2917698"/>
                </a:cubicBezTo>
                <a:lnTo>
                  <a:pt x="6321552" y="6867906"/>
                </a:lnTo>
                <a:lnTo>
                  <a:pt x="0" y="6870700"/>
                </a:lnTo>
                <a:lnTo>
                  <a:pt x="0" y="63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endParaRPr lang="en-GB" b="0" i="0" dirty="0">
              <a:latin typeface="Raleway" pitchFamily="2" charset="77"/>
            </a:endParaRPr>
          </a:p>
        </p:txBody>
      </p:sp>
      <p:sp>
        <p:nvSpPr>
          <p:cNvPr id="5" name="Titel 4">
            <a:extLst>
              <a:ext uri="{FF2B5EF4-FFF2-40B4-BE49-F238E27FC236}">
                <a16:creationId xmlns:a16="http://schemas.microsoft.com/office/drawing/2014/main" id="{0AF87D4D-A2D0-8C40-9329-3687F0195759}"/>
              </a:ext>
            </a:extLst>
          </p:cNvPr>
          <p:cNvSpPr>
            <a:spLocks noGrp="1"/>
          </p:cNvSpPr>
          <p:nvPr>
            <p:ph type="title"/>
          </p:nvPr>
        </p:nvSpPr>
        <p:spPr/>
        <p:txBody>
          <a:bodyPr/>
          <a:lstStyle/>
          <a:p>
            <a:r>
              <a:rPr lang="da-DK"/>
              <a:t>Klik for at redigere titeltypografien i masteren</a:t>
            </a:r>
          </a:p>
        </p:txBody>
      </p:sp>
      <p:sp>
        <p:nvSpPr>
          <p:cNvPr id="10" name="Pladsholder til tekst 7">
            <a:extLst>
              <a:ext uri="{FF2B5EF4-FFF2-40B4-BE49-F238E27FC236}">
                <a16:creationId xmlns:a16="http://schemas.microsoft.com/office/drawing/2014/main" id="{7A5A0B96-09B1-A940-9121-074A335367BA}"/>
              </a:ext>
            </a:extLst>
          </p:cNvPr>
          <p:cNvSpPr>
            <a:spLocks noGrp="1"/>
          </p:cNvSpPr>
          <p:nvPr>
            <p:ph type="body" sz="quarter" idx="19" hasCustomPrompt="1"/>
          </p:nvPr>
        </p:nvSpPr>
        <p:spPr>
          <a:xfrm>
            <a:off x="736600" y="1736725"/>
            <a:ext cx="7411484" cy="4213225"/>
          </a:xfrm>
          <a:prstGeom prst="rect">
            <a:avLst/>
          </a:prstGeom>
        </p:spPr>
        <p:txBody>
          <a:bodyPr lIns="0" tIns="0" rIns="0" bIns="0"/>
          <a:lstStyle/>
          <a:p>
            <a:pPr lvl="0"/>
            <a:r>
              <a:rPr lang="da-DK" dirty="0"/>
              <a:t>Lorem ipsum dolor sit amet, consectetuer adipiscing elit. Maecenas porttitor congue massa. Fusce posuere, magna sed pulvinar ultricies, purus lectus malesuada libero, sit amet commodo magna eros quis urna.</a:t>
            </a:r>
          </a:p>
          <a:p>
            <a:pPr lvl="0"/>
            <a:endParaRPr lang="da-DK" dirty="0"/>
          </a:p>
          <a:p>
            <a:pPr lvl="0"/>
            <a:endParaRPr lang="da-DK" dirty="0"/>
          </a:p>
        </p:txBody>
      </p:sp>
      <p:pic>
        <p:nvPicPr>
          <p:cNvPr id="9" name="Billede 8">
            <a:extLst>
              <a:ext uri="{FF2B5EF4-FFF2-40B4-BE49-F238E27FC236}">
                <a16:creationId xmlns:a16="http://schemas.microsoft.com/office/drawing/2014/main" id="{969E1301-0DDE-9B4D-8363-7D7B646A460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484864" y="6053856"/>
            <a:ext cx="396680" cy="609737"/>
          </a:xfrm>
          <a:prstGeom prst="rect">
            <a:avLst/>
          </a:prstGeom>
        </p:spPr>
      </p:pic>
      <p:sp>
        <p:nvSpPr>
          <p:cNvPr id="6" name="Pladsholder til dato 5">
            <a:extLst>
              <a:ext uri="{FF2B5EF4-FFF2-40B4-BE49-F238E27FC236}">
                <a16:creationId xmlns:a16="http://schemas.microsoft.com/office/drawing/2014/main" id="{870A3B79-3BE6-5F4B-A46E-7FC970FEB3EB}"/>
              </a:ext>
            </a:extLst>
          </p:cNvPr>
          <p:cNvSpPr>
            <a:spLocks noGrp="1"/>
          </p:cNvSpPr>
          <p:nvPr>
            <p:ph type="dt" sz="half" idx="20"/>
          </p:nvPr>
        </p:nvSpPr>
        <p:spPr/>
        <p:txBody>
          <a:bodyPr/>
          <a:lstStyle/>
          <a:p>
            <a:fld id="{3815E837-B1DD-1144-A5A5-4EF092652527}" type="datetime1">
              <a:rPr lang="da-DK" smtClean="0"/>
              <a:t>29.04.2024</a:t>
            </a:fld>
            <a:endParaRPr lang="da-DK" dirty="0"/>
          </a:p>
        </p:txBody>
      </p:sp>
      <p:sp>
        <p:nvSpPr>
          <p:cNvPr id="7" name="Pladsholder til sidefod 6">
            <a:extLst>
              <a:ext uri="{FF2B5EF4-FFF2-40B4-BE49-F238E27FC236}">
                <a16:creationId xmlns:a16="http://schemas.microsoft.com/office/drawing/2014/main" id="{F45163E6-873F-EA45-83EB-3F08F87C5ED3}"/>
              </a:ext>
            </a:extLst>
          </p:cNvPr>
          <p:cNvSpPr>
            <a:spLocks noGrp="1"/>
          </p:cNvSpPr>
          <p:nvPr>
            <p:ph type="ftr" sz="quarter" idx="21"/>
          </p:nvPr>
        </p:nvSpPr>
        <p:spPr/>
        <p:txBody>
          <a:bodyPr/>
          <a:lstStyle/>
          <a:p>
            <a:r>
              <a:rPr lang="da-DK"/>
              <a:t>RettighedsAlliancen   ￨</a:t>
            </a:r>
          </a:p>
        </p:txBody>
      </p:sp>
      <p:sp>
        <p:nvSpPr>
          <p:cNvPr id="11" name="Pladsholder til slidenummer 10">
            <a:extLst>
              <a:ext uri="{FF2B5EF4-FFF2-40B4-BE49-F238E27FC236}">
                <a16:creationId xmlns:a16="http://schemas.microsoft.com/office/drawing/2014/main" id="{5B81FF62-1786-C64F-9D2B-5C2968A88E5E}"/>
              </a:ext>
            </a:extLst>
          </p:cNvPr>
          <p:cNvSpPr>
            <a:spLocks noGrp="1"/>
          </p:cNvSpPr>
          <p:nvPr>
            <p:ph type="sldNum" sz="quarter" idx="22"/>
          </p:nvPr>
        </p:nvSpPr>
        <p:spPr/>
        <p:txBody>
          <a:bodyPr/>
          <a:lstStyle/>
          <a:p>
            <a:r>
              <a:rPr lang="en-GB"/>
              <a:t>￨   </a:t>
            </a:r>
            <a:fld id="{159A5DD1-94BC-8F49-AC76-73BE307D95E2}" type="slidenum">
              <a:rPr lang="en-GB" smtClean="0"/>
              <a:pPr/>
              <a:t>‹nr.›</a:t>
            </a:fld>
            <a:endParaRPr lang="en-GB" dirty="0"/>
          </a:p>
        </p:txBody>
      </p:sp>
    </p:spTree>
    <p:extLst>
      <p:ext uri="{BB962C8B-B14F-4D97-AF65-F5344CB8AC3E}">
        <p14:creationId xmlns:p14="http://schemas.microsoft.com/office/powerpoint/2010/main" val="250553168"/>
      </p:ext>
    </p:extLst>
  </p:cSld>
  <p:clrMapOvr>
    <a:masterClrMapping/>
  </p:clrMapOvr>
  <p:transition spd="med">
    <p:push dir="u"/>
  </p:transition>
  <p:extLst>
    <p:ext uri="{DCECCB84-F9BA-43D5-87BE-67443E8EF086}">
      <p15:sldGuideLst xmlns:p15="http://schemas.microsoft.com/office/powerpoint/2012/main"/>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titel og tekst 10">
    <p:bg>
      <p:bgPr>
        <a:blipFill dpi="0" rotWithShape="1">
          <a:blip r:embed="rId2" cstate="screen">
            <a:lum/>
            <a:extLst>
              <a:ext uri="{28A0092B-C50C-407E-A947-70E740481C1C}">
                <a14:useLocalDpi xmlns:a14="http://schemas.microsoft.com/office/drawing/2010/main"/>
              </a:ext>
              <a:ext uri="{96DAC541-7B7A-43D3-8B79-37D633B846F1}">
                <asvg:svgBlip xmlns:asvg="http://schemas.microsoft.com/office/drawing/2016/SVG/main" r:embed="rId3"/>
              </a:ext>
            </a:extLst>
          </a:blip>
          <a:srcRect/>
          <a:tile tx="0" ty="0" sx="45000" sy="45000" flip="none" algn="br"/>
        </a:blipFill>
        <a:effectLst/>
      </p:bgPr>
    </p:bg>
    <p:spTree>
      <p:nvGrpSpPr>
        <p:cNvPr id="1" name=""/>
        <p:cNvGrpSpPr/>
        <p:nvPr/>
      </p:nvGrpSpPr>
      <p:grpSpPr>
        <a:xfrm>
          <a:off x="0" y="0"/>
          <a:ext cx="0" cy="0"/>
          <a:chOff x="0" y="0"/>
          <a:chExt cx="0" cy="0"/>
        </a:xfrm>
      </p:grpSpPr>
      <p:sp>
        <p:nvSpPr>
          <p:cNvPr id="12" name="Rektangel 5">
            <a:extLst>
              <a:ext uri="{FF2B5EF4-FFF2-40B4-BE49-F238E27FC236}">
                <a16:creationId xmlns:a16="http://schemas.microsoft.com/office/drawing/2014/main" id="{AF65AA21-B91D-1C4C-8371-D6C008F639A4}"/>
              </a:ext>
            </a:extLst>
          </p:cNvPr>
          <p:cNvSpPr>
            <a:spLocks noChangeAspect="1"/>
          </p:cNvSpPr>
          <p:nvPr userDrawn="1"/>
        </p:nvSpPr>
        <p:spPr>
          <a:xfrm>
            <a:off x="-21988" y="0"/>
            <a:ext cx="12213988" cy="6876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492252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6321552 w 12192000"/>
              <a:gd name="connsiteY2" fmla="*/ 6848856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9884664 w 12192000"/>
              <a:gd name="connsiteY2" fmla="*/ 2715768 h 6858000"/>
              <a:gd name="connsiteX3" fmla="*/ 6321552 w 12192000"/>
              <a:gd name="connsiteY3" fmla="*/ 6848856 h 6858000"/>
              <a:gd name="connsiteX4" fmla="*/ 0 w 12192000"/>
              <a:gd name="connsiteY4" fmla="*/ 6858000 h 6858000"/>
              <a:gd name="connsiteX5" fmla="*/ 0 w 12192000"/>
              <a:gd name="connsiteY5" fmla="*/ 0 h 6858000"/>
              <a:gd name="connsiteX0" fmla="*/ 0 w 12198096"/>
              <a:gd name="connsiteY0" fmla="*/ 0 h 6858000"/>
              <a:gd name="connsiteX1" fmla="*/ 12192000 w 12198096"/>
              <a:gd name="connsiteY1" fmla="*/ 0 h 6858000"/>
              <a:gd name="connsiteX2" fmla="*/ 12198096 w 12198096"/>
              <a:gd name="connsiteY2" fmla="*/ 2898648 h 6858000"/>
              <a:gd name="connsiteX3" fmla="*/ 6321552 w 12198096"/>
              <a:gd name="connsiteY3" fmla="*/ 6848856 h 6858000"/>
              <a:gd name="connsiteX4" fmla="*/ 0 w 12198096"/>
              <a:gd name="connsiteY4" fmla="*/ 6858000 h 6858000"/>
              <a:gd name="connsiteX5" fmla="*/ 0 w 12198096"/>
              <a:gd name="connsiteY5" fmla="*/ 0 h 6858000"/>
              <a:gd name="connsiteX0" fmla="*/ 0 w 12198096"/>
              <a:gd name="connsiteY0" fmla="*/ 0 h 6851650"/>
              <a:gd name="connsiteX1" fmla="*/ 12192000 w 12198096"/>
              <a:gd name="connsiteY1" fmla="*/ 0 h 6851650"/>
              <a:gd name="connsiteX2" fmla="*/ 12198096 w 12198096"/>
              <a:gd name="connsiteY2" fmla="*/ 2898648 h 6851650"/>
              <a:gd name="connsiteX3" fmla="*/ 6321552 w 12198096"/>
              <a:gd name="connsiteY3" fmla="*/ 6848856 h 6851650"/>
              <a:gd name="connsiteX4" fmla="*/ 0 w 12198096"/>
              <a:gd name="connsiteY4" fmla="*/ 6851650 h 6851650"/>
              <a:gd name="connsiteX5" fmla="*/ 0 w 12198096"/>
              <a:gd name="connsiteY5" fmla="*/ 0 h 6851650"/>
              <a:gd name="connsiteX0" fmla="*/ 0 w 12198096"/>
              <a:gd name="connsiteY0" fmla="*/ 0 h 6864350"/>
              <a:gd name="connsiteX1" fmla="*/ 12192000 w 12198096"/>
              <a:gd name="connsiteY1" fmla="*/ 12700 h 6864350"/>
              <a:gd name="connsiteX2" fmla="*/ 12198096 w 12198096"/>
              <a:gd name="connsiteY2" fmla="*/ 2911348 h 6864350"/>
              <a:gd name="connsiteX3" fmla="*/ 6321552 w 12198096"/>
              <a:gd name="connsiteY3" fmla="*/ 6861556 h 6864350"/>
              <a:gd name="connsiteX4" fmla="*/ 0 w 12198096"/>
              <a:gd name="connsiteY4" fmla="*/ 6864350 h 6864350"/>
              <a:gd name="connsiteX5" fmla="*/ 0 w 12198096"/>
              <a:gd name="connsiteY5" fmla="*/ 0 h 6864350"/>
              <a:gd name="connsiteX0" fmla="*/ 0 w 12198096"/>
              <a:gd name="connsiteY0" fmla="*/ 0 h 6864350"/>
              <a:gd name="connsiteX1" fmla="*/ 12185650 w 12198096"/>
              <a:gd name="connsiteY1" fmla="*/ 0 h 6864350"/>
              <a:gd name="connsiteX2" fmla="*/ 12198096 w 12198096"/>
              <a:gd name="connsiteY2" fmla="*/ 2911348 h 6864350"/>
              <a:gd name="connsiteX3" fmla="*/ 6321552 w 12198096"/>
              <a:gd name="connsiteY3" fmla="*/ 6861556 h 6864350"/>
              <a:gd name="connsiteX4" fmla="*/ 0 w 12198096"/>
              <a:gd name="connsiteY4" fmla="*/ 6864350 h 6864350"/>
              <a:gd name="connsiteX5" fmla="*/ 0 w 12198096"/>
              <a:gd name="connsiteY5" fmla="*/ 0 h 6864350"/>
              <a:gd name="connsiteX0" fmla="*/ 0 w 12205437"/>
              <a:gd name="connsiteY0" fmla="*/ 6350 h 6870700"/>
              <a:gd name="connsiteX1" fmla="*/ 12204700 w 12205437"/>
              <a:gd name="connsiteY1" fmla="*/ 0 h 6870700"/>
              <a:gd name="connsiteX2" fmla="*/ 12198096 w 12205437"/>
              <a:gd name="connsiteY2" fmla="*/ 2917698 h 6870700"/>
              <a:gd name="connsiteX3" fmla="*/ 6321552 w 12205437"/>
              <a:gd name="connsiteY3" fmla="*/ 6867906 h 6870700"/>
              <a:gd name="connsiteX4" fmla="*/ 0 w 12205437"/>
              <a:gd name="connsiteY4" fmla="*/ 6870700 h 6870700"/>
              <a:gd name="connsiteX5" fmla="*/ 0 w 12205437"/>
              <a:gd name="connsiteY5" fmla="*/ 6350 h 687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5437" h="6870700">
                <a:moveTo>
                  <a:pt x="0" y="6350"/>
                </a:moveTo>
                <a:lnTo>
                  <a:pt x="12204700" y="0"/>
                </a:lnTo>
                <a:cubicBezTo>
                  <a:pt x="12208849" y="970449"/>
                  <a:pt x="12193947" y="1947249"/>
                  <a:pt x="12198096" y="2917698"/>
                </a:cubicBezTo>
                <a:lnTo>
                  <a:pt x="6321552" y="6867906"/>
                </a:lnTo>
                <a:lnTo>
                  <a:pt x="0" y="6870700"/>
                </a:lnTo>
                <a:lnTo>
                  <a:pt x="0" y="63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endParaRPr lang="en-GB" b="0" i="0" dirty="0">
              <a:latin typeface="Raleway" pitchFamily="2" charset="77"/>
            </a:endParaRPr>
          </a:p>
        </p:txBody>
      </p:sp>
      <p:sp>
        <p:nvSpPr>
          <p:cNvPr id="5" name="Titel 4">
            <a:extLst>
              <a:ext uri="{FF2B5EF4-FFF2-40B4-BE49-F238E27FC236}">
                <a16:creationId xmlns:a16="http://schemas.microsoft.com/office/drawing/2014/main" id="{0AF87D4D-A2D0-8C40-9329-3687F0195759}"/>
              </a:ext>
            </a:extLst>
          </p:cNvPr>
          <p:cNvSpPr>
            <a:spLocks noGrp="1"/>
          </p:cNvSpPr>
          <p:nvPr>
            <p:ph type="title"/>
          </p:nvPr>
        </p:nvSpPr>
        <p:spPr/>
        <p:txBody>
          <a:bodyPr/>
          <a:lstStyle/>
          <a:p>
            <a:r>
              <a:rPr lang="da-DK"/>
              <a:t>Klik for at redigere titeltypografien i masteren</a:t>
            </a:r>
          </a:p>
        </p:txBody>
      </p:sp>
      <p:sp>
        <p:nvSpPr>
          <p:cNvPr id="10" name="Pladsholder til tekst 7">
            <a:extLst>
              <a:ext uri="{FF2B5EF4-FFF2-40B4-BE49-F238E27FC236}">
                <a16:creationId xmlns:a16="http://schemas.microsoft.com/office/drawing/2014/main" id="{7A5A0B96-09B1-A940-9121-074A335367BA}"/>
              </a:ext>
            </a:extLst>
          </p:cNvPr>
          <p:cNvSpPr>
            <a:spLocks noGrp="1"/>
          </p:cNvSpPr>
          <p:nvPr>
            <p:ph type="body" sz="quarter" idx="19" hasCustomPrompt="1"/>
          </p:nvPr>
        </p:nvSpPr>
        <p:spPr>
          <a:xfrm>
            <a:off x="736600" y="1736725"/>
            <a:ext cx="7411484" cy="4213225"/>
          </a:xfrm>
          <a:prstGeom prst="rect">
            <a:avLst/>
          </a:prstGeom>
        </p:spPr>
        <p:txBody>
          <a:bodyPr lIns="0" tIns="0" rIns="0" bIns="0"/>
          <a:lstStyle/>
          <a:p>
            <a:pPr lvl="0"/>
            <a:r>
              <a:rPr lang="da-DK" dirty="0"/>
              <a:t>Lorem ipsum dolor sit amet, consectetuer adipiscing elit. Maecenas porttitor congue massa. Fusce posuere, magna sed pulvinar ultricies, purus lectus malesuada libero, sit amet commodo magna eros quis urna.</a:t>
            </a:r>
          </a:p>
          <a:p>
            <a:pPr lvl="0"/>
            <a:endParaRPr lang="da-DK" dirty="0"/>
          </a:p>
          <a:p>
            <a:pPr lvl="0"/>
            <a:endParaRPr lang="da-DK" dirty="0"/>
          </a:p>
        </p:txBody>
      </p:sp>
      <p:pic>
        <p:nvPicPr>
          <p:cNvPr id="9" name="Billede 8">
            <a:extLst>
              <a:ext uri="{FF2B5EF4-FFF2-40B4-BE49-F238E27FC236}">
                <a16:creationId xmlns:a16="http://schemas.microsoft.com/office/drawing/2014/main" id="{969E1301-0DDE-9B4D-8363-7D7B646A460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484864" y="6053856"/>
            <a:ext cx="396680" cy="609737"/>
          </a:xfrm>
          <a:prstGeom prst="rect">
            <a:avLst/>
          </a:prstGeom>
        </p:spPr>
      </p:pic>
      <p:sp>
        <p:nvSpPr>
          <p:cNvPr id="6" name="Pladsholder til dato 5">
            <a:extLst>
              <a:ext uri="{FF2B5EF4-FFF2-40B4-BE49-F238E27FC236}">
                <a16:creationId xmlns:a16="http://schemas.microsoft.com/office/drawing/2014/main" id="{9B68A908-0CE7-D04F-BF85-201922E5D829}"/>
              </a:ext>
            </a:extLst>
          </p:cNvPr>
          <p:cNvSpPr>
            <a:spLocks noGrp="1"/>
          </p:cNvSpPr>
          <p:nvPr>
            <p:ph type="dt" sz="half" idx="20"/>
          </p:nvPr>
        </p:nvSpPr>
        <p:spPr/>
        <p:txBody>
          <a:bodyPr/>
          <a:lstStyle/>
          <a:p>
            <a:fld id="{2F1B8EBD-E784-D846-8E7C-661387F8F58E}" type="datetime1">
              <a:rPr lang="da-DK" smtClean="0"/>
              <a:t>29.04.2024</a:t>
            </a:fld>
            <a:endParaRPr lang="da-DK" dirty="0"/>
          </a:p>
        </p:txBody>
      </p:sp>
      <p:sp>
        <p:nvSpPr>
          <p:cNvPr id="7" name="Pladsholder til sidefod 6">
            <a:extLst>
              <a:ext uri="{FF2B5EF4-FFF2-40B4-BE49-F238E27FC236}">
                <a16:creationId xmlns:a16="http://schemas.microsoft.com/office/drawing/2014/main" id="{6D8531AC-8ACD-6A44-8DDE-FAEFC68B4A02}"/>
              </a:ext>
            </a:extLst>
          </p:cNvPr>
          <p:cNvSpPr>
            <a:spLocks noGrp="1"/>
          </p:cNvSpPr>
          <p:nvPr>
            <p:ph type="ftr" sz="quarter" idx="21"/>
          </p:nvPr>
        </p:nvSpPr>
        <p:spPr/>
        <p:txBody>
          <a:bodyPr/>
          <a:lstStyle/>
          <a:p>
            <a:r>
              <a:rPr lang="da-DK"/>
              <a:t>RettighedsAlliancen   ￨</a:t>
            </a:r>
          </a:p>
        </p:txBody>
      </p:sp>
      <p:sp>
        <p:nvSpPr>
          <p:cNvPr id="11" name="Pladsholder til slidenummer 10">
            <a:extLst>
              <a:ext uri="{FF2B5EF4-FFF2-40B4-BE49-F238E27FC236}">
                <a16:creationId xmlns:a16="http://schemas.microsoft.com/office/drawing/2014/main" id="{6E8A0811-BD60-C84F-9277-99652A0A038D}"/>
              </a:ext>
            </a:extLst>
          </p:cNvPr>
          <p:cNvSpPr>
            <a:spLocks noGrp="1"/>
          </p:cNvSpPr>
          <p:nvPr>
            <p:ph type="sldNum" sz="quarter" idx="22"/>
          </p:nvPr>
        </p:nvSpPr>
        <p:spPr/>
        <p:txBody>
          <a:bodyPr/>
          <a:lstStyle/>
          <a:p>
            <a:r>
              <a:rPr lang="en-GB"/>
              <a:t>￨   </a:t>
            </a:r>
            <a:fld id="{159A5DD1-94BC-8F49-AC76-73BE307D95E2}" type="slidenum">
              <a:rPr lang="en-GB" smtClean="0"/>
              <a:pPr/>
              <a:t>‹nr.›</a:t>
            </a:fld>
            <a:endParaRPr lang="en-GB" dirty="0"/>
          </a:p>
        </p:txBody>
      </p:sp>
    </p:spTree>
    <p:extLst>
      <p:ext uri="{BB962C8B-B14F-4D97-AF65-F5344CB8AC3E}">
        <p14:creationId xmlns:p14="http://schemas.microsoft.com/office/powerpoint/2010/main" val="1031584201"/>
      </p:ext>
    </p:extLst>
  </p:cSld>
  <p:clrMapOvr>
    <a:masterClrMapping/>
  </p:clrMapOvr>
  <p:transition spd="med">
    <p:push dir="u"/>
  </p:transition>
  <p:extLst>
    <p:ext uri="{DCECCB84-F9BA-43D5-87BE-67443E8EF086}">
      <p15:sldGuideLst xmlns:p15="http://schemas.microsoft.com/office/powerpoint/2012/main"/>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el og indhold 6">
    <p:bg>
      <p:bgPr>
        <a:solidFill>
          <a:schemeClr val="accent2"/>
        </a:solidFill>
        <a:effectLst/>
      </p:bgPr>
    </p:bg>
    <p:spTree>
      <p:nvGrpSpPr>
        <p:cNvPr id="1" name=""/>
        <p:cNvGrpSpPr/>
        <p:nvPr/>
      </p:nvGrpSpPr>
      <p:grpSpPr>
        <a:xfrm>
          <a:off x="0" y="0"/>
          <a:ext cx="0" cy="0"/>
          <a:chOff x="0" y="0"/>
          <a:chExt cx="0" cy="0"/>
        </a:xfrm>
      </p:grpSpPr>
      <p:sp>
        <p:nvSpPr>
          <p:cNvPr id="13" name="Rektangel 5">
            <a:extLst>
              <a:ext uri="{FF2B5EF4-FFF2-40B4-BE49-F238E27FC236}">
                <a16:creationId xmlns:a16="http://schemas.microsoft.com/office/drawing/2014/main" id="{5EBBE124-3A45-6F40-815C-2BF8FFA3496B}"/>
              </a:ext>
            </a:extLst>
          </p:cNvPr>
          <p:cNvSpPr/>
          <p:nvPr userDrawn="1"/>
        </p:nvSpPr>
        <p:spPr>
          <a:xfrm>
            <a:off x="-13301" y="-6679"/>
            <a:ext cx="12211593" cy="6871357"/>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492252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6321552 w 12192000"/>
              <a:gd name="connsiteY2" fmla="*/ 6848856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9884664 w 12192000"/>
              <a:gd name="connsiteY2" fmla="*/ 2715768 h 6858000"/>
              <a:gd name="connsiteX3" fmla="*/ 6321552 w 12192000"/>
              <a:gd name="connsiteY3" fmla="*/ 6848856 h 6858000"/>
              <a:gd name="connsiteX4" fmla="*/ 0 w 12192000"/>
              <a:gd name="connsiteY4" fmla="*/ 6858000 h 6858000"/>
              <a:gd name="connsiteX5" fmla="*/ 0 w 12192000"/>
              <a:gd name="connsiteY5" fmla="*/ 0 h 6858000"/>
              <a:gd name="connsiteX0" fmla="*/ 0 w 12198096"/>
              <a:gd name="connsiteY0" fmla="*/ 0 h 6858000"/>
              <a:gd name="connsiteX1" fmla="*/ 12192000 w 12198096"/>
              <a:gd name="connsiteY1" fmla="*/ 0 h 6858000"/>
              <a:gd name="connsiteX2" fmla="*/ 12198096 w 12198096"/>
              <a:gd name="connsiteY2" fmla="*/ 2898648 h 6858000"/>
              <a:gd name="connsiteX3" fmla="*/ 6321552 w 12198096"/>
              <a:gd name="connsiteY3" fmla="*/ 6848856 h 6858000"/>
              <a:gd name="connsiteX4" fmla="*/ 0 w 12198096"/>
              <a:gd name="connsiteY4" fmla="*/ 6858000 h 6858000"/>
              <a:gd name="connsiteX5" fmla="*/ 0 w 12198096"/>
              <a:gd name="connsiteY5" fmla="*/ 0 h 6858000"/>
              <a:gd name="connsiteX0" fmla="*/ 0 w 12192000"/>
              <a:gd name="connsiteY0" fmla="*/ 0 h 6858000"/>
              <a:gd name="connsiteX1" fmla="*/ 12192000 w 12192000"/>
              <a:gd name="connsiteY1" fmla="*/ 0 h 6858000"/>
              <a:gd name="connsiteX2" fmla="*/ 10409637 w 12192000"/>
              <a:gd name="connsiteY2" fmla="*/ 4108884 h 6858000"/>
              <a:gd name="connsiteX3" fmla="*/ 6321552 w 12192000"/>
              <a:gd name="connsiteY3" fmla="*/ 6848856 h 6858000"/>
              <a:gd name="connsiteX4" fmla="*/ 0 w 12192000"/>
              <a:gd name="connsiteY4" fmla="*/ 6858000 h 6858000"/>
              <a:gd name="connsiteX5" fmla="*/ 0 w 12192000"/>
              <a:gd name="connsiteY5" fmla="*/ 0 h 6858000"/>
              <a:gd name="connsiteX0" fmla="*/ 0 w 12192000"/>
              <a:gd name="connsiteY0" fmla="*/ 0 h 6858000"/>
              <a:gd name="connsiteX1" fmla="*/ 12192000 w 12192000"/>
              <a:gd name="connsiteY1" fmla="*/ 0 h 6858000"/>
              <a:gd name="connsiteX2" fmla="*/ 10409637 w 12192000"/>
              <a:gd name="connsiteY2" fmla="*/ 4108884 h 6858000"/>
              <a:gd name="connsiteX3" fmla="*/ 8150352 w 12192000"/>
              <a:gd name="connsiteY3" fmla="*/ 5598279 h 6858000"/>
              <a:gd name="connsiteX4" fmla="*/ 0 w 12192000"/>
              <a:gd name="connsiteY4" fmla="*/ 6858000 h 6858000"/>
              <a:gd name="connsiteX5" fmla="*/ 0 w 12192000"/>
              <a:gd name="connsiteY5" fmla="*/ 0 h 6858000"/>
              <a:gd name="connsiteX0" fmla="*/ 0 w 10409637"/>
              <a:gd name="connsiteY0" fmla="*/ 1250576 h 8108576"/>
              <a:gd name="connsiteX1" fmla="*/ 10376647 w 10409637"/>
              <a:gd name="connsiteY1" fmla="*/ 0 h 8108576"/>
              <a:gd name="connsiteX2" fmla="*/ 10409637 w 10409637"/>
              <a:gd name="connsiteY2" fmla="*/ 5359460 h 8108576"/>
              <a:gd name="connsiteX3" fmla="*/ 8150352 w 10409637"/>
              <a:gd name="connsiteY3" fmla="*/ 6848855 h 8108576"/>
              <a:gd name="connsiteX4" fmla="*/ 0 w 10409637"/>
              <a:gd name="connsiteY4" fmla="*/ 8108576 h 8108576"/>
              <a:gd name="connsiteX5" fmla="*/ 0 w 10409637"/>
              <a:gd name="connsiteY5" fmla="*/ 1250576 h 8108576"/>
              <a:gd name="connsiteX0" fmla="*/ 0 w 12238437"/>
              <a:gd name="connsiteY0" fmla="*/ 13447 h 8108576"/>
              <a:gd name="connsiteX1" fmla="*/ 12205447 w 12238437"/>
              <a:gd name="connsiteY1" fmla="*/ 0 h 8108576"/>
              <a:gd name="connsiteX2" fmla="*/ 12238437 w 12238437"/>
              <a:gd name="connsiteY2" fmla="*/ 5359460 h 8108576"/>
              <a:gd name="connsiteX3" fmla="*/ 9979152 w 12238437"/>
              <a:gd name="connsiteY3" fmla="*/ 6848855 h 8108576"/>
              <a:gd name="connsiteX4" fmla="*/ 1828800 w 12238437"/>
              <a:gd name="connsiteY4" fmla="*/ 8108576 h 8108576"/>
              <a:gd name="connsiteX5" fmla="*/ 0 w 12238437"/>
              <a:gd name="connsiteY5" fmla="*/ 13447 h 8108576"/>
              <a:gd name="connsiteX0" fmla="*/ 0 w 12238437"/>
              <a:gd name="connsiteY0" fmla="*/ 13447 h 6858000"/>
              <a:gd name="connsiteX1" fmla="*/ 12205447 w 12238437"/>
              <a:gd name="connsiteY1" fmla="*/ 0 h 6858000"/>
              <a:gd name="connsiteX2" fmla="*/ 12238437 w 12238437"/>
              <a:gd name="connsiteY2" fmla="*/ 5359460 h 6858000"/>
              <a:gd name="connsiteX3" fmla="*/ 9979152 w 12238437"/>
              <a:gd name="connsiteY3" fmla="*/ 6848855 h 6858000"/>
              <a:gd name="connsiteX4" fmla="*/ 0 w 12238437"/>
              <a:gd name="connsiteY4" fmla="*/ 6858000 h 6858000"/>
              <a:gd name="connsiteX5" fmla="*/ 0 w 12238437"/>
              <a:gd name="connsiteY5" fmla="*/ 13447 h 6858000"/>
              <a:gd name="connsiteX0" fmla="*/ 0 w 12207440"/>
              <a:gd name="connsiteY0" fmla="*/ 13447 h 6858000"/>
              <a:gd name="connsiteX1" fmla="*/ 12205447 w 12207440"/>
              <a:gd name="connsiteY1" fmla="*/ 0 h 6858000"/>
              <a:gd name="connsiteX2" fmla="*/ 12207440 w 12207440"/>
              <a:gd name="connsiteY2" fmla="*/ 5374958 h 6858000"/>
              <a:gd name="connsiteX3" fmla="*/ 9979152 w 12207440"/>
              <a:gd name="connsiteY3" fmla="*/ 6848855 h 6858000"/>
              <a:gd name="connsiteX4" fmla="*/ 0 w 12207440"/>
              <a:gd name="connsiteY4" fmla="*/ 6858000 h 6858000"/>
              <a:gd name="connsiteX5" fmla="*/ 0 w 12207440"/>
              <a:gd name="connsiteY5" fmla="*/ 13447 h 6858000"/>
              <a:gd name="connsiteX0" fmla="*/ 0 w 12207440"/>
              <a:gd name="connsiteY0" fmla="*/ 13447 h 6864353"/>
              <a:gd name="connsiteX1" fmla="*/ 12205447 w 12207440"/>
              <a:gd name="connsiteY1" fmla="*/ 0 h 6864353"/>
              <a:gd name="connsiteX2" fmla="*/ 12207440 w 12207440"/>
              <a:gd name="connsiteY2" fmla="*/ 5374958 h 6864353"/>
              <a:gd name="connsiteX3" fmla="*/ 9948156 w 12207440"/>
              <a:gd name="connsiteY3" fmla="*/ 6864353 h 6864353"/>
              <a:gd name="connsiteX4" fmla="*/ 0 w 12207440"/>
              <a:gd name="connsiteY4" fmla="*/ 6858000 h 6864353"/>
              <a:gd name="connsiteX5" fmla="*/ 0 w 12207440"/>
              <a:gd name="connsiteY5" fmla="*/ 13447 h 6864353"/>
              <a:gd name="connsiteX0" fmla="*/ 7749 w 12207440"/>
              <a:gd name="connsiteY0" fmla="*/ 0 h 6866404"/>
              <a:gd name="connsiteX1" fmla="*/ 12205447 w 12207440"/>
              <a:gd name="connsiteY1" fmla="*/ 2051 h 6866404"/>
              <a:gd name="connsiteX2" fmla="*/ 12207440 w 12207440"/>
              <a:gd name="connsiteY2" fmla="*/ 5377009 h 6866404"/>
              <a:gd name="connsiteX3" fmla="*/ 9948156 w 12207440"/>
              <a:gd name="connsiteY3" fmla="*/ 6866404 h 6866404"/>
              <a:gd name="connsiteX4" fmla="*/ 0 w 12207440"/>
              <a:gd name="connsiteY4" fmla="*/ 6860051 h 6866404"/>
              <a:gd name="connsiteX5" fmla="*/ 7749 w 12207440"/>
              <a:gd name="connsiteY5" fmla="*/ 0 h 6866404"/>
              <a:gd name="connsiteX0" fmla="*/ 0 w 12213546"/>
              <a:gd name="connsiteY0" fmla="*/ 0 h 6866404"/>
              <a:gd name="connsiteX1" fmla="*/ 12211553 w 12213546"/>
              <a:gd name="connsiteY1" fmla="*/ 2051 h 6866404"/>
              <a:gd name="connsiteX2" fmla="*/ 12213546 w 12213546"/>
              <a:gd name="connsiteY2" fmla="*/ 5377009 h 6866404"/>
              <a:gd name="connsiteX3" fmla="*/ 9954262 w 12213546"/>
              <a:gd name="connsiteY3" fmla="*/ 6866404 h 6866404"/>
              <a:gd name="connsiteX4" fmla="*/ 6106 w 12213546"/>
              <a:gd name="connsiteY4" fmla="*/ 6860051 h 6866404"/>
              <a:gd name="connsiteX5" fmla="*/ 0 w 12213546"/>
              <a:gd name="connsiteY5" fmla="*/ 0 h 6866404"/>
              <a:gd name="connsiteX0" fmla="*/ 0 w 12213546"/>
              <a:gd name="connsiteY0" fmla="*/ 0 h 6875830"/>
              <a:gd name="connsiteX1" fmla="*/ 12211553 w 12213546"/>
              <a:gd name="connsiteY1" fmla="*/ 2051 h 6875830"/>
              <a:gd name="connsiteX2" fmla="*/ 12213546 w 12213546"/>
              <a:gd name="connsiteY2" fmla="*/ 5377009 h 6875830"/>
              <a:gd name="connsiteX3" fmla="*/ 9991970 w 12213546"/>
              <a:gd name="connsiteY3" fmla="*/ 6875830 h 6875830"/>
              <a:gd name="connsiteX4" fmla="*/ 6106 w 12213546"/>
              <a:gd name="connsiteY4" fmla="*/ 6860051 h 6875830"/>
              <a:gd name="connsiteX5" fmla="*/ 0 w 12213546"/>
              <a:gd name="connsiteY5" fmla="*/ 0 h 6875830"/>
              <a:gd name="connsiteX0" fmla="*/ 0 w 12213546"/>
              <a:gd name="connsiteY0" fmla="*/ 0 h 6880882"/>
              <a:gd name="connsiteX1" fmla="*/ 12211553 w 12213546"/>
              <a:gd name="connsiteY1" fmla="*/ 2051 h 6880882"/>
              <a:gd name="connsiteX2" fmla="*/ 12213546 w 12213546"/>
              <a:gd name="connsiteY2" fmla="*/ 5377009 h 6880882"/>
              <a:gd name="connsiteX3" fmla="*/ 9991970 w 12213546"/>
              <a:gd name="connsiteY3" fmla="*/ 6880882 h 6880882"/>
              <a:gd name="connsiteX4" fmla="*/ 6106 w 12213546"/>
              <a:gd name="connsiteY4" fmla="*/ 6860051 h 6880882"/>
              <a:gd name="connsiteX5" fmla="*/ 0 w 12213546"/>
              <a:gd name="connsiteY5" fmla="*/ 0 h 6880882"/>
              <a:gd name="connsiteX0" fmla="*/ 0 w 12213546"/>
              <a:gd name="connsiteY0" fmla="*/ 0 h 6880882"/>
              <a:gd name="connsiteX1" fmla="*/ 12211553 w 12213546"/>
              <a:gd name="connsiteY1" fmla="*/ 2051 h 6880882"/>
              <a:gd name="connsiteX2" fmla="*/ 12213546 w 12213546"/>
              <a:gd name="connsiteY2" fmla="*/ 5377009 h 6880882"/>
              <a:gd name="connsiteX3" fmla="*/ 9991970 w 12213546"/>
              <a:gd name="connsiteY3" fmla="*/ 6880882 h 6880882"/>
              <a:gd name="connsiteX4" fmla="*/ 6106 w 12213546"/>
              <a:gd name="connsiteY4" fmla="*/ 6860051 h 6880882"/>
              <a:gd name="connsiteX5" fmla="*/ 0 w 12213546"/>
              <a:gd name="connsiteY5" fmla="*/ 0 h 6880882"/>
              <a:gd name="connsiteX0" fmla="*/ 0 w 12213546"/>
              <a:gd name="connsiteY0" fmla="*/ 0 h 6875830"/>
              <a:gd name="connsiteX1" fmla="*/ 12211553 w 12213546"/>
              <a:gd name="connsiteY1" fmla="*/ 2051 h 6875830"/>
              <a:gd name="connsiteX2" fmla="*/ 12213546 w 12213546"/>
              <a:gd name="connsiteY2" fmla="*/ 5377009 h 6875830"/>
              <a:gd name="connsiteX3" fmla="*/ 9976814 w 12213546"/>
              <a:gd name="connsiteY3" fmla="*/ 6875830 h 6875830"/>
              <a:gd name="connsiteX4" fmla="*/ 6106 w 12213546"/>
              <a:gd name="connsiteY4" fmla="*/ 6860051 h 6875830"/>
              <a:gd name="connsiteX5" fmla="*/ 0 w 12213546"/>
              <a:gd name="connsiteY5" fmla="*/ 0 h 6875830"/>
              <a:gd name="connsiteX0" fmla="*/ 0 w 12213546"/>
              <a:gd name="connsiteY0" fmla="*/ 0 h 6875830"/>
              <a:gd name="connsiteX1" fmla="*/ 12211553 w 12213546"/>
              <a:gd name="connsiteY1" fmla="*/ 2051 h 6875830"/>
              <a:gd name="connsiteX2" fmla="*/ 12213546 w 12213546"/>
              <a:gd name="connsiteY2" fmla="*/ 5361853 h 6875830"/>
              <a:gd name="connsiteX3" fmla="*/ 9976814 w 12213546"/>
              <a:gd name="connsiteY3" fmla="*/ 6875830 h 6875830"/>
              <a:gd name="connsiteX4" fmla="*/ 6106 w 12213546"/>
              <a:gd name="connsiteY4" fmla="*/ 6860051 h 6875830"/>
              <a:gd name="connsiteX5" fmla="*/ 0 w 12213546"/>
              <a:gd name="connsiteY5" fmla="*/ 0 h 6875830"/>
              <a:gd name="connsiteX0" fmla="*/ 0 w 12213547"/>
              <a:gd name="connsiteY0" fmla="*/ 0 h 6875830"/>
              <a:gd name="connsiteX1" fmla="*/ 12211553 w 12213547"/>
              <a:gd name="connsiteY1" fmla="*/ 2051 h 6875830"/>
              <a:gd name="connsiteX2" fmla="*/ 12213546 w 12213547"/>
              <a:gd name="connsiteY2" fmla="*/ 5361853 h 6875830"/>
              <a:gd name="connsiteX3" fmla="*/ 9976814 w 12213547"/>
              <a:gd name="connsiteY3" fmla="*/ 6875830 h 6875830"/>
              <a:gd name="connsiteX4" fmla="*/ 6106 w 12213547"/>
              <a:gd name="connsiteY4" fmla="*/ 6860051 h 6875830"/>
              <a:gd name="connsiteX5" fmla="*/ 0 w 12213547"/>
              <a:gd name="connsiteY5" fmla="*/ 0 h 6875830"/>
              <a:gd name="connsiteX0" fmla="*/ 0 w 12218599"/>
              <a:gd name="connsiteY0" fmla="*/ 0 h 6875830"/>
              <a:gd name="connsiteX1" fmla="*/ 12211553 w 12218599"/>
              <a:gd name="connsiteY1" fmla="*/ 2051 h 6875830"/>
              <a:gd name="connsiteX2" fmla="*/ 12218598 w 12218599"/>
              <a:gd name="connsiteY2" fmla="*/ 5346697 h 6875830"/>
              <a:gd name="connsiteX3" fmla="*/ 9976814 w 12218599"/>
              <a:gd name="connsiteY3" fmla="*/ 6875830 h 6875830"/>
              <a:gd name="connsiteX4" fmla="*/ 6106 w 12218599"/>
              <a:gd name="connsiteY4" fmla="*/ 6860051 h 6875830"/>
              <a:gd name="connsiteX5" fmla="*/ 0 w 12218599"/>
              <a:gd name="connsiteY5" fmla="*/ 0 h 6875830"/>
              <a:gd name="connsiteX0" fmla="*/ 0 w 12218599"/>
              <a:gd name="connsiteY0" fmla="*/ 0 h 6875830"/>
              <a:gd name="connsiteX1" fmla="*/ 12211553 w 12218599"/>
              <a:gd name="connsiteY1" fmla="*/ 2051 h 6875830"/>
              <a:gd name="connsiteX2" fmla="*/ 12218598 w 12218599"/>
              <a:gd name="connsiteY2" fmla="*/ 5346697 h 6875830"/>
              <a:gd name="connsiteX3" fmla="*/ 9951555 w 12218599"/>
              <a:gd name="connsiteY3" fmla="*/ 6875830 h 6875830"/>
              <a:gd name="connsiteX4" fmla="*/ 6106 w 12218599"/>
              <a:gd name="connsiteY4" fmla="*/ 6860051 h 6875830"/>
              <a:gd name="connsiteX5" fmla="*/ 0 w 12218599"/>
              <a:gd name="connsiteY5" fmla="*/ 0 h 6875830"/>
              <a:gd name="connsiteX0" fmla="*/ 0 w 12218599"/>
              <a:gd name="connsiteY0" fmla="*/ 0 h 6880882"/>
              <a:gd name="connsiteX1" fmla="*/ 12211553 w 12218599"/>
              <a:gd name="connsiteY1" fmla="*/ 2051 h 6880882"/>
              <a:gd name="connsiteX2" fmla="*/ 12218598 w 12218599"/>
              <a:gd name="connsiteY2" fmla="*/ 5346697 h 6880882"/>
              <a:gd name="connsiteX3" fmla="*/ 9966711 w 12218599"/>
              <a:gd name="connsiteY3" fmla="*/ 6880882 h 6880882"/>
              <a:gd name="connsiteX4" fmla="*/ 6106 w 12218599"/>
              <a:gd name="connsiteY4" fmla="*/ 6860051 h 6880882"/>
              <a:gd name="connsiteX5" fmla="*/ 0 w 12218599"/>
              <a:gd name="connsiteY5" fmla="*/ 0 h 6880882"/>
              <a:gd name="connsiteX0" fmla="*/ 0 w 12218599"/>
              <a:gd name="connsiteY0" fmla="*/ 0 h 6880882"/>
              <a:gd name="connsiteX1" fmla="*/ 12211553 w 12218599"/>
              <a:gd name="connsiteY1" fmla="*/ 2051 h 6880882"/>
              <a:gd name="connsiteX2" fmla="*/ 12218598 w 12218599"/>
              <a:gd name="connsiteY2" fmla="*/ 5353047 h 6880882"/>
              <a:gd name="connsiteX3" fmla="*/ 9966711 w 12218599"/>
              <a:gd name="connsiteY3" fmla="*/ 6880882 h 6880882"/>
              <a:gd name="connsiteX4" fmla="*/ 6106 w 12218599"/>
              <a:gd name="connsiteY4" fmla="*/ 6860051 h 6880882"/>
              <a:gd name="connsiteX5" fmla="*/ 0 w 12218599"/>
              <a:gd name="connsiteY5" fmla="*/ 0 h 6880882"/>
              <a:gd name="connsiteX0" fmla="*/ 0 w 12218599"/>
              <a:gd name="connsiteY0" fmla="*/ 0 h 6874532"/>
              <a:gd name="connsiteX1" fmla="*/ 12211553 w 12218599"/>
              <a:gd name="connsiteY1" fmla="*/ 2051 h 6874532"/>
              <a:gd name="connsiteX2" fmla="*/ 12218598 w 12218599"/>
              <a:gd name="connsiteY2" fmla="*/ 5353047 h 6874532"/>
              <a:gd name="connsiteX3" fmla="*/ 9969886 w 12218599"/>
              <a:gd name="connsiteY3" fmla="*/ 6874532 h 6874532"/>
              <a:gd name="connsiteX4" fmla="*/ 6106 w 12218599"/>
              <a:gd name="connsiteY4" fmla="*/ 6860051 h 6874532"/>
              <a:gd name="connsiteX5" fmla="*/ 0 w 12218599"/>
              <a:gd name="connsiteY5" fmla="*/ 0 h 6874532"/>
              <a:gd name="connsiteX0" fmla="*/ 0 w 12218599"/>
              <a:gd name="connsiteY0" fmla="*/ 0 h 6871357"/>
              <a:gd name="connsiteX1" fmla="*/ 12211553 w 12218599"/>
              <a:gd name="connsiteY1" fmla="*/ 2051 h 6871357"/>
              <a:gd name="connsiteX2" fmla="*/ 12218598 w 12218599"/>
              <a:gd name="connsiteY2" fmla="*/ 5353047 h 6871357"/>
              <a:gd name="connsiteX3" fmla="*/ 9973061 w 12218599"/>
              <a:gd name="connsiteY3" fmla="*/ 6871357 h 6871357"/>
              <a:gd name="connsiteX4" fmla="*/ 6106 w 12218599"/>
              <a:gd name="connsiteY4" fmla="*/ 6860051 h 6871357"/>
              <a:gd name="connsiteX5" fmla="*/ 0 w 12218599"/>
              <a:gd name="connsiteY5" fmla="*/ 0 h 6871357"/>
              <a:gd name="connsiteX0" fmla="*/ 0 w 12218599"/>
              <a:gd name="connsiteY0" fmla="*/ 0 h 6871357"/>
              <a:gd name="connsiteX1" fmla="*/ 12211553 w 12218599"/>
              <a:gd name="connsiteY1" fmla="*/ 2051 h 6871357"/>
              <a:gd name="connsiteX2" fmla="*/ 12218598 w 12218599"/>
              <a:gd name="connsiteY2" fmla="*/ 5353047 h 6871357"/>
              <a:gd name="connsiteX3" fmla="*/ 9973061 w 12218599"/>
              <a:gd name="connsiteY3" fmla="*/ 6871357 h 6871357"/>
              <a:gd name="connsiteX4" fmla="*/ 6106 w 12218599"/>
              <a:gd name="connsiteY4" fmla="*/ 6860051 h 6871357"/>
              <a:gd name="connsiteX5" fmla="*/ 0 w 12218599"/>
              <a:gd name="connsiteY5" fmla="*/ 0 h 6871357"/>
              <a:gd name="connsiteX0" fmla="*/ 0 w 12211742"/>
              <a:gd name="connsiteY0" fmla="*/ 0 h 6871357"/>
              <a:gd name="connsiteX1" fmla="*/ 12211553 w 12211742"/>
              <a:gd name="connsiteY1" fmla="*/ 2051 h 6871357"/>
              <a:gd name="connsiteX2" fmla="*/ 12211537 w 12211742"/>
              <a:gd name="connsiteY2" fmla="*/ 5349516 h 6871357"/>
              <a:gd name="connsiteX3" fmla="*/ 9973061 w 12211742"/>
              <a:gd name="connsiteY3" fmla="*/ 6871357 h 6871357"/>
              <a:gd name="connsiteX4" fmla="*/ 6106 w 12211742"/>
              <a:gd name="connsiteY4" fmla="*/ 6860051 h 6871357"/>
              <a:gd name="connsiteX5" fmla="*/ 0 w 12211742"/>
              <a:gd name="connsiteY5" fmla="*/ 0 h 6871357"/>
              <a:gd name="connsiteX0" fmla="*/ 0 w 12211593"/>
              <a:gd name="connsiteY0" fmla="*/ 0 h 6871357"/>
              <a:gd name="connsiteX1" fmla="*/ 12211553 w 12211593"/>
              <a:gd name="connsiteY1" fmla="*/ 2051 h 6871357"/>
              <a:gd name="connsiteX2" fmla="*/ 12205187 w 12211593"/>
              <a:gd name="connsiteY2" fmla="*/ 6009916 h 6871357"/>
              <a:gd name="connsiteX3" fmla="*/ 9973061 w 12211593"/>
              <a:gd name="connsiteY3" fmla="*/ 6871357 h 6871357"/>
              <a:gd name="connsiteX4" fmla="*/ 6106 w 12211593"/>
              <a:gd name="connsiteY4" fmla="*/ 6860051 h 6871357"/>
              <a:gd name="connsiteX5" fmla="*/ 0 w 12211593"/>
              <a:gd name="connsiteY5" fmla="*/ 0 h 6871357"/>
              <a:gd name="connsiteX0" fmla="*/ 0 w 12211593"/>
              <a:gd name="connsiteY0" fmla="*/ 0 h 6871357"/>
              <a:gd name="connsiteX1" fmla="*/ 12211553 w 12211593"/>
              <a:gd name="connsiteY1" fmla="*/ 2051 h 6871357"/>
              <a:gd name="connsiteX2" fmla="*/ 12205187 w 12211593"/>
              <a:gd name="connsiteY2" fmla="*/ 6009916 h 6871357"/>
              <a:gd name="connsiteX3" fmla="*/ 10935086 w 12211593"/>
              <a:gd name="connsiteY3" fmla="*/ 6871357 h 6871357"/>
              <a:gd name="connsiteX4" fmla="*/ 6106 w 12211593"/>
              <a:gd name="connsiteY4" fmla="*/ 6860051 h 6871357"/>
              <a:gd name="connsiteX5" fmla="*/ 0 w 12211593"/>
              <a:gd name="connsiteY5" fmla="*/ 0 h 6871357"/>
              <a:gd name="connsiteX0" fmla="*/ 0 w 12211593"/>
              <a:gd name="connsiteY0" fmla="*/ 0 h 6871357"/>
              <a:gd name="connsiteX1" fmla="*/ 12211553 w 12211593"/>
              <a:gd name="connsiteY1" fmla="*/ 2051 h 6871357"/>
              <a:gd name="connsiteX2" fmla="*/ 12205187 w 12211593"/>
              <a:gd name="connsiteY2" fmla="*/ 6019441 h 6871357"/>
              <a:gd name="connsiteX3" fmla="*/ 10935086 w 12211593"/>
              <a:gd name="connsiteY3" fmla="*/ 6871357 h 6871357"/>
              <a:gd name="connsiteX4" fmla="*/ 6106 w 12211593"/>
              <a:gd name="connsiteY4" fmla="*/ 6860051 h 6871357"/>
              <a:gd name="connsiteX5" fmla="*/ 0 w 12211593"/>
              <a:gd name="connsiteY5" fmla="*/ 0 h 687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11593" h="6871357">
                <a:moveTo>
                  <a:pt x="0" y="0"/>
                </a:moveTo>
                <a:lnTo>
                  <a:pt x="12211553" y="2051"/>
                </a:lnTo>
                <a:cubicBezTo>
                  <a:pt x="12212217" y="1793704"/>
                  <a:pt x="12204523" y="4227788"/>
                  <a:pt x="12205187" y="6019441"/>
                </a:cubicBezTo>
                <a:cubicBezTo>
                  <a:pt x="12207296" y="6010487"/>
                  <a:pt x="10936871" y="6865875"/>
                  <a:pt x="10935086" y="6871357"/>
                </a:cubicBezTo>
                <a:lnTo>
                  <a:pt x="6106" y="6860051"/>
                </a:lnTo>
                <a:cubicBezTo>
                  <a:pt x="4071" y="4573367"/>
                  <a:pt x="2035" y="2286684"/>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Raleway" pitchFamily="2" charset="77"/>
            </a:endParaRPr>
          </a:p>
        </p:txBody>
      </p:sp>
      <p:sp>
        <p:nvSpPr>
          <p:cNvPr id="5" name="Titel 4">
            <a:extLst>
              <a:ext uri="{FF2B5EF4-FFF2-40B4-BE49-F238E27FC236}">
                <a16:creationId xmlns:a16="http://schemas.microsoft.com/office/drawing/2014/main" id="{F54B5A2D-E45D-3A41-B204-834B64504314}"/>
              </a:ext>
            </a:extLst>
          </p:cNvPr>
          <p:cNvSpPr>
            <a:spLocks noGrp="1"/>
          </p:cNvSpPr>
          <p:nvPr>
            <p:ph type="title"/>
          </p:nvPr>
        </p:nvSpPr>
        <p:spPr/>
        <p:txBody>
          <a:bodyPr/>
          <a:lstStyle/>
          <a:p>
            <a:r>
              <a:rPr lang="da-DK"/>
              <a:t>Klik for at redigere titeltypografien i masteren</a:t>
            </a:r>
            <a:endParaRPr lang="da-DK" dirty="0"/>
          </a:p>
        </p:txBody>
      </p:sp>
      <p:sp>
        <p:nvSpPr>
          <p:cNvPr id="9" name="Pladsholder til indhold 8">
            <a:extLst>
              <a:ext uri="{FF2B5EF4-FFF2-40B4-BE49-F238E27FC236}">
                <a16:creationId xmlns:a16="http://schemas.microsoft.com/office/drawing/2014/main" id="{6F00FC25-A53E-9B4C-B235-95A9EFF37B25}"/>
              </a:ext>
            </a:extLst>
          </p:cNvPr>
          <p:cNvSpPr>
            <a:spLocks noGrp="1"/>
          </p:cNvSpPr>
          <p:nvPr>
            <p:ph sz="quarter" idx="14" hasCustomPrompt="1"/>
          </p:nvPr>
        </p:nvSpPr>
        <p:spPr>
          <a:xfrm>
            <a:off x="741941" y="1736725"/>
            <a:ext cx="5057775" cy="4213225"/>
          </a:xfrm>
          <a:prstGeom prst="rect">
            <a:avLst/>
          </a:prstGeom>
        </p:spPr>
        <p:txBody>
          <a:bodyPr lIns="0" tIns="0" rIns="0" bIns="0"/>
          <a:lstStyle/>
          <a:p>
            <a:pPr lvl="0"/>
            <a:r>
              <a:rPr lang="da-DK" dirty="0"/>
              <a:t>Her kan du indsætte et billede, graf, figur mv. Eller du kan skrive en tekst.</a:t>
            </a:r>
          </a:p>
        </p:txBody>
      </p:sp>
      <p:sp>
        <p:nvSpPr>
          <p:cNvPr id="11" name="Pladsholder til indhold 8">
            <a:extLst>
              <a:ext uri="{FF2B5EF4-FFF2-40B4-BE49-F238E27FC236}">
                <a16:creationId xmlns:a16="http://schemas.microsoft.com/office/drawing/2014/main" id="{194BA560-DE94-9349-808E-B69191BE497C}"/>
              </a:ext>
            </a:extLst>
          </p:cNvPr>
          <p:cNvSpPr>
            <a:spLocks noGrp="1"/>
          </p:cNvSpPr>
          <p:nvPr>
            <p:ph sz="quarter" idx="15" hasCustomPrompt="1"/>
          </p:nvPr>
        </p:nvSpPr>
        <p:spPr>
          <a:xfrm>
            <a:off x="6207193" y="1736725"/>
            <a:ext cx="5073582" cy="4213225"/>
          </a:xfrm>
          <a:prstGeom prst="rect">
            <a:avLst/>
          </a:prstGeom>
        </p:spPr>
        <p:txBody>
          <a:bodyPr lIns="0" tIns="0" rIns="0" bIns="0"/>
          <a:lstStyle/>
          <a:p>
            <a:pPr lvl="0"/>
            <a:r>
              <a:rPr lang="da-DK" dirty="0"/>
              <a:t>Her kan du indsætte et billede, graf, figur mv. Eller du kan skrive en tekst.</a:t>
            </a:r>
          </a:p>
        </p:txBody>
      </p:sp>
      <p:sp>
        <p:nvSpPr>
          <p:cNvPr id="14" name="Pladsholder til tekst 12">
            <a:extLst>
              <a:ext uri="{FF2B5EF4-FFF2-40B4-BE49-F238E27FC236}">
                <a16:creationId xmlns:a16="http://schemas.microsoft.com/office/drawing/2014/main" id="{BF6A89B6-65E1-9349-8992-7201905601BD}"/>
              </a:ext>
            </a:extLst>
          </p:cNvPr>
          <p:cNvSpPr>
            <a:spLocks noGrp="1"/>
          </p:cNvSpPr>
          <p:nvPr>
            <p:ph type="body" sz="quarter" idx="21" hasCustomPrompt="1"/>
          </p:nvPr>
        </p:nvSpPr>
        <p:spPr>
          <a:xfrm>
            <a:off x="6315594" y="5959718"/>
            <a:ext cx="4947200" cy="285750"/>
          </a:xfrm>
        </p:spPr>
        <p:txBody>
          <a:bodyPr rIns="216000"/>
          <a:lstStyle>
            <a:lvl1pPr algn="r">
              <a:defRPr sz="900" i="1"/>
            </a:lvl1pPr>
          </a:lstStyle>
          <a:p>
            <a:pPr lvl="0"/>
            <a:r>
              <a:rPr lang="da-DK" dirty="0"/>
              <a:t>Indsæt kilde, </a:t>
            </a:r>
            <a:r>
              <a:rPr lang="da-DK" dirty="0" err="1"/>
              <a:t>credits</a:t>
            </a:r>
            <a:r>
              <a:rPr lang="da-DK" dirty="0"/>
              <a:t> el.lign.</a:t>
            </a:r>
          </a:p>
        </p:txBody>
      </p:sp>
      <p:sp>
        <p:nvSpPr>
          <p:cNvPr id="15" name="Pladsholder til tekst 12">
            <a:extLst>
              <a:ext uri="{FF2B5EF4-FFF2-40B4-BE49-F238E27FC236}">
                <a16:creationId xmlns:a16="http://schemas.microsoft.com/office/drawing/2014/main" id="{85FF60DE-A7B7-2C49-9141-FFFC4652B38D}"/>
              </a:ext>
            </a:extLst>
          </p:cNvPr>
          <p:cNvSpPr>
            <a:spLocks noGrp="1"/>
          </p:cNvSpPr>
          <p:nvPr>
            <p:ph type="body" sz="quarter" idx="22" hasCustomPrompt="1"/>
          </p:nvPr>
        </p:nvSpPr>
        <p:spPr>
          <a:xfrm>
            <a:off x="856424" y="5953859"/>
            <a:ext cx="4947200" cy="285750"/>
          </a:xfrm>
        </p:spPr>
        <p:txBody>
          <a:bodyPr rIns="216000"/>
          <a:lstStyle>
            <a:lvl1pPr algn="r">
              <a:defRPr sz="900" i="1"/>
            </a:lvl1pPr>
          </a:lstStyle>
          <a:p>
            <a:pPr lvl="0"/>
            <a:r>
              <a:rPr lang="da-DK" dirty="0"/>
              <a:t>Indsæt kilde, </a:t>
            </a:r>
            <a:r>
              <a:rPr lang="da-DK" dirty="0" err="1"/>
              <a:t>credits</a:t>
            </a:r>
            <a:r>
              <a:rPr lang="da-DK" dirty="0"/>
              <a:t> el.lign.</a:t>
            </a:r>
          </a:p>
        </p:txBody>
      </p:sp>
      <p:sp>
        <p:nvSpPr>
          <p:cNvPr id="6" name="Pladsholder til dato 5">
            <a:extLst>
              <a:ext uri="{FF2B5EF4-FFF2-40B4-BE49-F238E27FC236}">
                <a16:creationId xmlns:a16="http://schemas.microsoft.com/office/drawing/2014/main" id="{810E1405-4C59-AD44-ADDE-E6FDC71AE1D0}"/>
              </a:ext>
            </a:extLst>
          </p:cNvPr>
          <p:cNvSpPr>
            <a:spLocks noGrp="1"/>
          </p:cNvSpPr>
          <p:nvPr>
            <p:ph type="dt" sz="half" idx="23"/>
          </p:nvPr>
        </p:nvSpPr>
        <p:spPr/>
        <p:txBody>
          <a:bodyPr/>
          <a:lstStyle/>
          <a:p>
            <a:fld id="{E0CDFDA4-5DD0-EF41-A59C-D0BB6BB6407E}" type="datetime1">
              <a:rPr lang="da-DK" smtClean="0"/>
              <a:t>29.04.2024</a:t>
            </a:fld>
            <a:endParaRPr lang="da-DK" dirty="0"/>
          </a:p>
        </p:txBody>
      </p:sp>
      <p:sp>
        <p:nvSpPr>
          <p:cNvPr id="7" name="Pladsholder til sidefod 6">
            <a:extLst>
              <a:ext uri="{FF2B5EF4-FFF2-40B4-BE49-F238E27FC236}">
                <a16:creationId xmlns:a16="http://schemas.microsoft.com/office/drawing/2014/main" id="{AB67FD97-C420-154B-AC04-00F5B8139EB5}"/>
              </a:ext>
            </a:extLst>
          </p:cNvPr>
          <p:cNvSpPr>
            <a:spLocks noGrp="1"/>
          </p:cNvSpPr>
          <p:nvPr>
            <p:ph type="ftr" sz="quarter" idx="24"/>
          </p:nvPr>
        </p:nvSpPr>
        <p:spPr/>
        <p:txBody>
          <a:bodyPr/>
          <a:lstStyle/>
          <a:p>
            <a:r>
              <a:rPr lang="da-DK"/>
              <a:t>RettighedsAlliancen   ￨</a:t>
            </a:r>
          </a:p>
        </p:txBody>
      </p:sp>
      <p:sp>
        <p:nvSpPr>
          <p:cNvPr id="8" name="Pladsholder til slidenummer 7">
            <a:extLst>
              <a:ext uri="{FF2B5EF4-FFF2-40B4-BE49-F238E27FC236}">
                <a16:creationId xmlns:a16="http://schemas.microsoft.com/office/drawing/2014/main" id="{785B69B0-8876-0B46-A050-1452BDC167D8}"/>
              </a:ext>
            </a:extLst>
          </p:cNvPr>
          <p:cNvSpPr>
            <a:spLocks noGrp="1"/>
          </p:cNvSpPr>
          <p:nvPr>
            <p:ph type="sldNum" sz="quarter" idx="25"/>
          </p:nvPr>
        </p:nvSpPr>
        <p:spPr/>
        <p:txBody>
          <a:bodyPr/>
          <a:lstStyle/>
          <a:p>
            <a:r>
              <a:rPr lang="en-GB"/>
              <a:t>￨   </a:t>
            </a:r>
            <a:fld id="{159A5DD1-94BC-8F49-AC76-73BE307D95E2}" type="slidenum">
              <a:rPr lang="en-GB" smtClean="0"/>
              <a:pPr/>
              <a:t>‹nr.›</a:t>
            </a:fld>
            <a:endParaRPr lang="en-GB" dirty="0"/>
          </a:p>
        </p:txBody>
      </p:sp>
    </p:spTree>
    <p:extLst>
      <p:ext uri="{BB962C8B-B14F-4D97-AF65-F5344CB8AC3E}">
        <p14:creationId xmlns:p14="http://schemas.microsoft.com/office/powerpoint/2010/main" val="1202287680"/>
      </p:ext>
    </p:extLst>
  </p:cSld>
  <p:clrMapOvr>
    <a:masterClrMapping/>
  </p:clrMapOvr>
  <p:transition spd="med">
    <p:push dir="u"/>
  </p:transition>
  <p:extLst>
    <p:ext uri="{DCECCB84-F9BA-43D5-87BE-67443E8EF086}">
      <p15:sldGuideLst xmlns:p15="http://schemas.microsoft.com/office/powerpoint/2012/main">
        <p15:guide id="3" pos="7106">
          <p15:clr>
            <a:srgbClr val="A4A3A4"/>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el og indhold 7">
    <p:bg>
      <p:bgPr>
        <a:solidFill>
          <a:schemeClr val="accent1"/>
        </a:solidFill>
        <a:effectLst/>
      </p:bgPr>
    </p:bg>
    <p:spTree>
      <p:nvGrpSpPr>
        <p:cNvPr id="1" name=""/>
        <p:cNvGrpSpPr/>
        <p:nvPr/>
      </p:nvGrpSpPr>
      <p:grpSpPr>
        <a:xfrm>
          <a:off x="0" y="0"/>
          <a:ext cx="0" cy="0"/>
          <a:chOff x="0" y="0"/>
          <a:chExt cx="0" cy="0"/>
        </a:xfrm>
      </p:grpSpPr>
      <p:sp>
        <p:nvSpPr>
          <p:cNvPr id="13" name="Rektangel 5">
            <a:extLst>
              <a:ext uri="{FF2B5EF4-FFF2-40B4-BE49-F238E27FC236}">
                <a16:creationId xmlns:a16="http://schemas.microsoft.com/office/drawing/2014/main" id="{D0A597EE-D8B6-1943-8D2C-902B52C3C917}"/>
              </a:ext>
            </a:extLst>
          </p:cNvPr>
          <p:cNvSpPr/>
          <p:nvPr userDrawn="1"/>
        </p:nvSpPr>
        <p:spPr>
          <a:xfrm>
            <a:off x="-13300" y="-6679"/>
            <a:ext cx="12211742" cy="6871357"/>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492252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6321552 w 12192000"/>
              <a:gd name="connsiteY2" fmla="*/ 6848856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9884664 w 12192000"/>
              <a:gd name="connsiteY2" fmla="*/ 2715768 h 6858000"/>
              <a:gd name="connsiteX3" fmla="*/ 6321552 w 12192000"/>
              <a:gd name="connsiteY3" fmla="*/ 6848856 h 6858000"/>
              <a:gd name="connsiteX4" fmla="*/ 0 w 12192000"/>
              <a:gd name="connsiteY4" fmla="*/ 6858000 h 6858000"/>
              <a:gd name="connsiteX5" fmla="*/ 0 w 12192000"/>
              <a:gd name="connsiteY5" fmla="*/ 0 h 6858000"/>
              <a:gd name="connsiteX0" fmla="*/ 0 w 12198096"/>
              <a:gd name="connsiteY0" fmla="*/ 0 h 6858000"/>
              <a:gd name="connsiteX1" fmla="*/ 12192000 w 12198096"/>
              <a:gd name="connsiteY1" fmla="*/ 0 h 6858000"/>
              <a:gd name="connsiteX2" fmla="*/ 12198096 w 12198096"/>
              <a:gd name="connsiteY2" fmla="*/ 2898648 h 6858000"/>
              <a:gd name="connsiteX3" fmla="*/ 6321552 w 12198096"/>
              <a:gd name="connsiteY3" fmla="*/ 6848856 h 6858000"/>
              <a:gd name="connsiteX4" fmla="*/ 0 w 12198096"/>
              <a:gd name="connsiteY4" fmla="*/ 6858000 h 6858000"/>
              <a:gd name="connsiteX5" fmla="*/ 0 w 12198096"/>
              <a:gd name="connsiteY5" fmla="*/ 0 h 6858000"/>
              <a:gd name="connsiteX0" fmla="*/ 0 w 12192000"/>
              <a:gd name="connsiteY0" fmla="*/ 0 h 6858000"/>
              <a:gd name="connsiteX1" fmla="*/ 12192000 w 12192000"/>
              <a:gd name="connsiteY1" fmla="*/ 0 h 6858000"/>
              <a:gd name="connsiteX2" fmla="*/ 10409637 w 12192000"/>
              <a:gd name="connsiteY2" fmla="*/ 4108884 h 6858000"/>
              <a:gd name="connsiteX3" fmla="*/ 6321552 w 12192000"/>
              <a:gd name="connsiteY3" fmla="*/ 6848856 h 6858000"/>
              <a:gd name="connsiteX4" fmla="*/ 0 w 12192000"/>
              <a:gd name="connsiteY4" fmla="*/ 6858000 h 6858000"/>
              <a:gd name="connsiteX5" fmla="*/ 0 w 12192000"/>
              <a:gd name="connsiteY5" fmla="*/ 0 h 6858000"/>
              <a:gd name="connsiteX0" fmla="*/ 0 w 12192000"/>
              <a:gd name="connsiteY0" fmla="*/ 0 h 6858000"/>
              <a:gd name="connsiteX1" fmla="*/ 12192000 w 12192000"/>
              <a:gd name="connsiteY1" fmla="*/ 0 h 6858000"/>
              <a:gd name="connsiteX2" fmla="*/ 10409637 w 12192000"/>
              <a:gd name="connsiteY2" fmla="*/ 4108884 h 6858000"/>
              <a:gd name="connsiteX3" fmla="*/ 8150352 w 12192000"/>
              <a:gd name="connsiteY3" fmla="*/ 5598279 h 6858000"/>
              <a:gd name="connsiteX4" fmla="*/ 0 w 12192000"/>
              <a:gd name="connsiteY4" fmla="*/ 6858000 h 6858000"/>
              <a:gd name="connsiteX5" fmla="*/ 0 w 12192000"/>
              <a:gd name="connsiteY5" fmla="*/ 0 h 6858000"/>
              <a:gd name="connsiteX0" fmla="*/ 0 w 10409637"/>
              <a:gd name="connsiteY0" fmla="*/ 1250576 h 8108576"/>
              <a:gd name="connsiteX1" fmla="*/ 10376647 w 10409637"/>
              <a:gd name="connsiteY1" fmla="*/ 0 h 8108576"/>
              <a:gd name="connsiteX2" fmla="*/ 10409637 w 10409637"/>
              <a:gd name="connsiteY2" fmla="*/ 5359460 h 8108576"/>
              <a:gd name="connsiteX3" fmla="*/ 8150352 w 10409637"/>
              <a:gd name="connsiteY3" fmla="*/ 6848855 h 8108576"/>
              <a:gd name="connsiteX4" fmla="*/ 0 w 10409637"/>
              <a:gd name="connsiteY4" fmla="*/ 8108576 h 8108576"/>
              <a:gd name="connsiteX5" fmla="*/ 0 w 10409637"/>
              <a:gd name="connsiteY5" fmla="*/ 1250576 h 8108576"/>
              <a:gd name="connsiteX0" fmla="*/ 0 w 12238437"/>
              <a:gd name="connsiteY0" fmla="*/ 13447 h 8108576"/>
              <a:gd name="connsiteX1" fmla="*/ 12205447 w 12238437"/>
              <a:gd name="connsiteY1" fmla="*/ 0 h 8108576"/>
              <a:gd name="connsiteX2" fmla="*/ 12238437 w 12238437"/>
              <a:gd name="connsiteY2" fmla="*/ 5359460 h 8108576"/>
              <a:gd name="connsiteX3" fmla="*/ 9979152 w 12238437"/>
              <a:gd name="connsiteY3" fmla="*/ 6848855 h 8108576"/>
              <a:gd name="connsiteX4" fmla="*/ 1828800 w 12238437"/>
              <a:gd name="connsiteY4" fmla="*/ 8108576 h 8108576"/>
              <a:gd name="connsiteX5" fmla="*/ 0 w 12238437"/>
              <a:gd name="connsiteY5" fmla="*/ 13447 h 8108576"/>
              <a:gd name="connsiteX0" fmla="*/ 0 w 12238437"/>
              <a:gd name="connsiteY0" fmla="*/ 13447 h 6858000"/>
              <a:gd name="connsiteX1" fmla="*/ 12205447 w 12238437"/>
              <a:gd name="connsiteY1" fmla="*/ 0 h 6858000"/>
              <a:gd name="connsiteX2" fmla="*/ 12238437 w 12238437"/>
              <a:gd name="connsiteY2" fmla="*/ 5359460 h 6858000"/>
              <a:gd name="connsiteX3" fmla="*/ 9979152 w 12238437"/>
              <a:gd name="connsiteY3" fmla="*/ 6848855 h 6858000"/>
              <a:gd name="connsiteX4" fmla="*/ 0 w 12238437"/>
              <a:gd name="connsiteY4" fmla="*/ 6858000 h 6858000"/>
              <a:gd name="connsiteX5" fmla="*/ 0 w 12238437"/>
              <a:gd name="connsiteY5" fmla="*/ 13447 h 6858000"/>
              <a:gd name="connsiteX0" fmla="*/ 0 w 12207440"/>
              <a:gd name="connsiteY0" fmla="*/ 13447 h 6858000"/>
              <a:gd name="connsiteX1" fmla="*/ 12205447 w 12207440"/>
              <a:gd name="connsiteY1" fmla="*/ 0 h 6858000"/>
              <a:gd name="connsiteX2" fmla="*/ 12207440 w 12207440"/>
              <a:gd name="connsiteY2" fmla="*/ 5374958 h 6858000"/>
              <a:gd name="connsiteX3" fmla="*/ 9979152 w 12207440"/>
              <a:gd name="connsiteY3" fmla="*/ 6848855 h 6858000"/>
              <a:gd name="connsiteX4" fmla="*/ 0 w 12207440"/>
              <a:gd name="connsiteY4" fmla="*/ 6858000 h 6858000"/>
              <a:gd name="connsiteX5" fmla="*/ 0 w 12207440"/>
              <a:gd name="connsiteY5" fmla="*/ 13447 h 6858000"/>
              <a:gd name="connsiteX0" fmla="*/ 0 w 12207440"/>
              <a:gd name="connsiteY0" fmla="*/ 13447 h 6864353"/>
              <a:gd name="connsiteX1" fmla="*/ 12205447 w 12207440"/>
              <a:gd name="connsiteY1" fmla="*/ 0 h 6864353"/>
              <a:gd name="connsiteX2" fmla="*/ 12207440 w 12207440"/>
              <a:gd name="connsiteY2" fmla="*/ 5374958 h 6864353"/>
              <a:gd name="connsiteX3" fmla="*/ 9948156 w 12207440"/>
              <a:gd name="connsiteY3" fmla="*/ 6864353 h 6864353"/>
              <a:gd name="connsiteX4" fmla="*/ 0 w 12207440"/>
              <a:gd name="connsiteY4" fmla="*/ 6858000 h 6864353"/>
              <a:gd name="connsiteX5" fmla="*/ 0 w 12207440"/>
              <a:gd name="connsiteY5" fmla="*/ 13447 h 6864353"/>
              <a:gd name="connsiteX0" fmla="*/ 7749 w 12207440"/>
              <a:gd name="connsiteY0" fmla="*/ 0 h 6866404"/>
              <a:gd name="connsiteX1" fmla="*/ 12205447 w 12207440"/>
              <a:gd name="connsiteY1" fmla="*/ 2051 h 6866404"/>
              <a:gd name="connsiteX2" fmla="*/ 12207440 w 12207440"/>
              <a:gd name="connsiteY2" fmla="*/ 5377009 h 6866404"/>
              <a:gd name="connsiteX3" fmla="*/ 9948156 w 12207440"/>
              <a:gd name="connsiteY3" fmla="*/ 6866404 h 6866404"/>
              <a:gd name="connsiteX4" fmla="*/ 0 w 12207440"/>
              <a:gd name="connsiteY4" fmla="*/ 6860051 h 6866404"/>
              <a:gd name="connsiteX5" fmla="*/ 7749 w 12207440"/>
              <a:gd name="connsiteY5" fmla="*/ 0 h 6866404"/>
              <a:gd name="connsiteX0" fmla="*/ 0 w 12213546"/>
              <a:gd name="connsiteY0" fmla="*/ 0 h 6866404"/>
              <a:gd name="connsiteX1" fmla="*/ 12211553 w 12213546"/>
              <a:gd name="connsiteY1" fmla="*/ 2051 h 6866404"/>
              <a:gd name="connsiteX2" fmla="*/ 12213546 w 12213546"/>
              <a:gd name="connsiteY2" fmla="*/ 5377009 h 6866404"/>
              <a:gd name="connsiteX3" fmla="*/ 9954262 w 12213546"/>
              <a:gd name="connsiteY3" fmla="*/ 6866404 h 6866404"/>
              <a:gd name="connsiteX4" fmla="*/ 6106 w 12213546"/>
              <a:gd name="connsiteY4" fmla="*/ 6860051 h 6866404"/>
              <a:gd name="connsiteX5" fmla="*/ 0 w 12213546"/>
              <a:gd name="connsiteY5" fmla="*/ 0 h 6866404"/>
              <a:gd name="connsiteX0" fmla="*/ 0 w 12213546"/>
              <a:gd name="connsiteY0" fmla="*/ 0 h 6875830"/>
              <a:gd name="connsiteX1" fmla="*/ 12211553 w 12213546"/>
              <a:gd name="connsiteY1" fmla="*/ 2051 h 6875830"/>
              <a:gd name="connsiteX2" fmla="*/ 12213546 w 12213546"/>
              <a:gd name="connsiteY2" fmla="*/ 5377009 h 6875830"/>
              <a:gd name="connsiteX3" fmla="*/ 9991970 w 12213546"/>
              <a:gd name="connsiteY3" fmla="*/ 6875830 h 6875830"/>
              <a:gd name="connsiteX4" fmla="*/ 6106 w 12213546"/>
              <a:gd name="connsiteY4" fmla="*/ 6860051 h 6875830"/>
              <a:gd name="connsiteX5" fmla="*/ 0 w 12213546"/>
              <a:gd name="connsiteY5" fmla="*/ 0 h 6875830"/>
              <a:gd name="connsiteX0" fmla="*/ 0 w 12213546"/>
              <a:gd name="connsiteY0" fmla="*/ 0 h 6880882"/>
              <a:gd name="connsiteX1" fmla="*/ 12211553 w 12213546"/>
              <a:gd name="connsiteY1" fmla="*/ 2051 h 6880882"/>
              <a:gd name="connsiteX2" fmla="*/ 12213546 w 12213546"/>
              <a:gd name="connsiteY2" fmla="*/ 5377009 h 6880882"/>
              <a:gd name="connsiteX3" fmla="*/ 9991970 w 12213546"/>
              <a:gd name="connsiteY3" fmla="*/ 6880882 h 6880882"/>
              <a:gd name="connsiteX4" fmla="*/ 6106 w 12213546"/>
              <a:gd name="connsiteY4" fmla="*/ 6860051 h 6880882"/>
              <a:gd name="connsiteX5" fmla="*/ 0 w 12213546"/>
              <a:gd name="connsiteY5" fmla="*/ 0 h 6880882"/>
              <a:gd name="connsiteX0" fmla="*/ 0 w 12213546"/>
              <a:gd name="connsiteY0" fmla="*/ 0 h 6880882"/>
              <a:gd name="connsiteX1" fmla="*/ 12211553 w 12213546"/>
              <a:gd name="connsiteY1" fmla="*/ 2051 h 6880882"/>
              <a:gd name="connsiteX2" fmla="*/ 12213546 w 12213546"/>
              <a:gd name="connsiteY2" fmla="*/ 5377009 h 6880882"/>
              <a:gd name="connsiteX3" fmla="*/ 9991970 w 12213546"/>
              <a:gd name="connsiteY3" fmla="*/ 6880882 h 6880882"/>
              <a:gd name="connsiteX4" fmla="*/ 6106 w 12213546"/>
              <a:gd name="connsiteY4" fmla="*/ 6860051 h 6880882"/>
              <a:gd name="connsiteX5" fmla="*/ 0 w 12213546"/>
              <a:gd name="connsiteY5" fmla="*/ 0 h 6880882"/>
              <a:gd name="connsiteX0" fmla="*/ 0 w 12213546"/>
              <a:gd name="connsiteY0" fmla="*/ 0 h 6875830"/>
              <a:gd name="connsiteX1" fmla="*/ 12211553 w 12213546"/>
              <a:gd name="connsiteY1" fmla="*/ 2051 h 6875830"/>
              <a:gd name="connsiteX2" fmla="*/ 12213546 w 12213546"/>
              <a:gd name="connsiteY2" fmla="*/ 5377009 h 6875830"/>
              <a:gd name="connsiteX3" fmla="*/ 9976814 w 12213546"/>
              <a:gd name="connsiteY3" fmla="*/ 6875830 h 6875830"/>
              <a:gd name="connsiteX4" fmla="*/ 6106 w 12213546"/>
              <a:gd name="connsiteY4" fmla="*/ 6860051 h 6875830"/>
              <a:gd name="connsiteX5" fmla="*/ 0 w 12213546"/>
              <a:gd name="connsiteY5" fmla="*/ 0 h 6875830"/>
              <a:gd name="connsiteX0" fmla="*/ 0 w 12213546"/>
              <a:gd name="connsiteY0" fmla="*/ 0 h 6875830"/>
              <a:gd name="connsiteX1" fmla="*/ 12211553 w 12213546"/>
              <a:gd name="connsiteY1" fmla="*/ 2051 h 6875830"/>
              <a:gd name="connsiteX2" fmla="*/ 12213546 w 12213546"/>
              <a:gd name="connsiteY2" fmla="*/ 5361853 h 6875830"/>
              <a:gd name="connsiteX3" fmla="*/ 9976814 w 12213546"/>
              <a:gd name="connsiteY3" fmla="*/ 6875830 h 6875830"/>
              <a:gd name="connsiteX4" fmla="*/ 6106 w 12213546"/>
              <a:gd name="connsiteY4" fmla="*/ 6860051 h 6875830"/>
              <a:gd name="connsiteX5" fmla="*/ 0 w 12213546"/>
              <a:gd name="connsiteY5" fmla="*/ 0 h 6875830"/>
              <a:gd name="connsiteX0" fmla="*/ 0 w 12213547"/>
              <a:gd name="connsiteY0" fmla="*/ 0 h 6875830"/>
              <a:gd name="connsiteX1" fmla="*/ 12211553 w 12213547"/>
              <a:gd name="connsiteY1" fmla="*/ 2051 h 6875830"/>
              <a:gd name="connsiteX2" fmla="*/ 12213546 w 12213547"/>
              <a:gd name="connsiteY2" fmla="*/ 5361853 h 6875830"/>
              <a:gd name="connsiteX3" fmla="*/ 9976814 w 12213547"/>
              <a:gd name="connsiteY3" fmla="*/ 6875830 h 6875830"/>
              <a:gd name="connsiteX4" fmla="*/ 6106 w 12213547"/>
              <a:gd name="connsiteY4" fmla="*/ 6860051 h 6875830"/>
              <a:gd name="connsiteX5" fmla="*/ 0 w 12213547"/>
              <a:gd name="connsiteY5" fmla="*/ 0 h 6875830"/>
              <a:gd name="connsiteX0" fmla="*/ 0 w 12218599"/>
              <a:gd name="connsiteY0" fmla="*/ 0 h 6875830"/>
              <a:gd name="connsiteX1" fmla="*/ 12211553 w 12218599"/>
              <a:gd name="connsiteY1" fmla="*/ 2051 h 6875830"/>
              <a:gd name="connsiteX2" fmla="*/ 12218598 w 12218599"/>
              <a:gd name="connsiteY2" fmla="*/ 5346697 h 6875830"/>
              <a:gd name="connsiteX3" fmla="*/ 9976814 w 12218599"/>
              <a:gd name="connsiteY3" fmla="*/ 6875830 h 6875830"/>
              <a:gd name="connsiteX4" fmla="*/ 6106 w 12218599"/>
              <a:gd name="connsiteY4" fmla="*/ 6860051 h 6875830"/>
              <a:gd name="connsiteX5" fmla="*/ 0 w 12218599"/>
              <a:gd name="connsiteY5" fmla="*/ 0 h 6875830"/>
              <a:gd name="connsiteX0" fmla="*/ 0 w 12218599"/>
              <a:gd name="connsiteY0" fmla="*/ 0 h 6875830"/>
              <a:gd name="connsiteX1" fmla="*/ 12211553 w 12218599"/>
              <a:gd name="connsiteY1" fmla="*/ 2051 h 6875830"/>
              <a:gd name="connsiteX2" fmla="*/ 12218598 w 12218599"/>
              <a:gd name="connsiteY2" fmla="*/ 5346697 h 6875830"/>
              <a:gd name="connsiteX3" fmla="*/ 9951555 w 12218599"/>
              <a:gd name="connsiteY3" fmla="*/ 6875830 h 6875830"/>
              <a:gd name="connsiteX4" fmla="*/ 6106 w 12218599"/>
              <a:gd name="connsiteY4" fmla="*/ 6860051 h 6875830"/>
              <a:gd name="connsiteX5" fmla="*/ 0 w 12218599"/>
              <a:gd name="connsiteY5" fmla="*/ 0 h 6875830"/>
              <a:gd name="connsiteX0" fmla="*/ 0 w 12218599"/>
              <a:gd name="connsiteY0" fmla="*/ 0 h 6880882"/>
              <a:gd name="connsiteX1" fmla="*/ 12211553 w 12218599"/>
              <a:gd name="connsiteY1" fmla="*/ 2051 h 6880882"/>
              <a:gd name="connsiteX2" fmla="*/ 12218598 w 12218599"/>
              <a:gd name="connsiteY2" fmla="*/ 5346697 h 6880882"/>
              <a:gd name="connsiteX3" fmla="*/ 9966711 w 12218599"/>
              <a:gd name="connsiteY3" fmla="*/ 6880882 h 6880882"/>
              <a:gd name="connsiteX4" fmla="*/ 6106 w 12218599"/>
              <a:gd name="connsiteY4" fmla="*/ 6860051 h 6880882"/>
              <a:gd name="connsiteX5" fmla="*/ 0 w 12218599"/>
              <a:gd name="connsiteY5" fmla="*/ 0 h 6880882"/>
              <a:gd name="connsiteX0" fmla="*/ 0 w 12218599"/>
              <a:gd name="connsiteY0" fmla="*/ 0 h 6880882"/>
              <a:gd name="connsiteX1" fmla="*/ 12211553 w 12218599"/>
              <a:gd name="connsiteY1" fmla="*/ 2051 h 6880882"/>
              <a:gd name="connsiteX2" fmla="*/ 12218598 w 12218599"/>
              <a:gd name="connsiteY2" fmla="*/ 5353047 h 6880882"/>
              <a:gd name="connsiteX3" fmla="*/ 9966711 w 12218599"/>
              <a:gd name="connsiteY3" fmla="*/ 6880882 h 6880882"/>
              <a:gd name="connsiteX4" fmla="*/ 6106 w 12218599"/>
              <a:gd name="connsiteY4" fmla="*/ 6860051 h 6880882"/>
              <a:gd name="connsiteX5" fmla="*/ 0 w 12218599"/>
              <a:gd name="connsiteY5" fmla="*/ 0 h 6880882"/>
              <a:gd name="connsiteX0" fmla="*/ 0 w 12218599"/>
              <a:gd name="connsiteY0" fmla="*/ 0 h 6874532"/>
              <a:gd name="connsiteX1" fmla="*/ 12211553 w 12218599"/>
              <a:gd name="connsiteY1" fmla="*/ 2051 h 6874532"/>
              <a:gd name="connsiteX2" fmla="*/ 12218598 w 12218599"/>
              <a:gd name="connsiteY2" fmla="*/ 5353047 h 6874532"/>
              <a:gd name="connsiteX3" fmla="*/ 9969886 w 12218599"/>
              <a:gd name="connsiteY3" fmla="*/ 6874532 h 6874532"/>
              <a:gd name="connsiteX4" fmla="*/ 6106 w 12218599"/>
              <a:gd name="connsiteY4" fmla="*/ 6860051 h 6874532"/>
              <a:gd name="connsiteX5" fmla="*/ 0 w 12218599"/>
              <a:gd name="connsiteY5" fmla="*/ 0 h 6874532"/>
              <a:gd name="connsiteX0" fmla="*/ 0 w 12218599"/>
              <a:gd name="connsiteY0" fmla="*/ 0 h 6871357"/>
              <a:gd name="connsiteX1" fmla="*/ 12211553 w 12218599"/>
              <a:gd name="connsiteY1" fmla="*/ 2051 h 6871357"/>
              <a:gd name="connsiteX2" fmla="*/ 12218598 w 12218599"/>
              <a:gd name="connsiteY2" fmla="*/ 5353047 h 6871357"/>
              <a:gd name="connsiteX3" fmla="*/ 9973061 w 12218599"/>
              <a:gd name="connsiteY3" fmla="*/ 6871357 h 6871357"/>
              <a:gd name="connsiteX4" fmla="*/ 6106 w 12218599"/>
              <a:gd name="connsiteY4" fmla="*/ 6860051 h 6871357"/>
              <a:gd name="connsiteX5" fmla="*/ 0 w 12218599"/>
              <a:gd name="connsiteY5" fmla="*/ 0 h 6871357"/>
              <a:gd name="connsiteX0" fmla="*/ 0 w 12218599"/>
              <a:gd name="connsiteY0" fmla="*/ 0 h 6871357"/>
              <a:gd name="connsiteX1" fmla="*/ 12211553 w 12218599"/>
              <a:gd name="connsiteY1" fmla="*/ 2051 h 6871357"/>
              <a:gd name="connsiteX2" fmla="*/ 12218598 w 12218599"/>
              <a:gd name="connsiteY2" fmla="*/ 5353047 h 6871357"/>
              <a:gd name="connsiteX3" fmla="*/ 9973061 w 12218599"/>
              <a:gd name="connsiteY3" fmla="*/ 6871357 h 6871357"/>
              <a:gd name="connsiteX4" fmla="*/ 6106 w 12218599"/>
              <a:gd name="connsiteY4" fmla="*/ 6860051 h 6871357"/>
              <a:gd name="connsiteX5" fmla="*/ 0 w 12218599"/>
              <a:gd name="connsiteY5" fmla="*/ 0 h 6871357"/>
              <a:gd name="connsiteX0" fmla="*/ 0 w 12211742"/>
              <a:gd name="connsiteY0" fmla="*/ 0 h 6871357"/>
              <a:gd name="connsiteX1" fmla="*/ 12211553 w 12211742"/>
              <a:gd name="connsiteY1" fmla="*/ 2051 h 6871357"/>
              <a:gd name="connsiteX2" fmla="*/ 12211537 w 12211742"/>
              <a:gd name="connsiteY2" fmla="*/ 5349516 h 6871357"/>
              <a:gd name="connsiteX3" fmla="*/ 9973061 w 12211742"/>
              <a:gd name="connsiteY3" fmla="*/ 6871357 h 6871357"/>
              <a:gd name="connsiteX4" fmla="*/ 6106 w 12211742"/>
              <a:gd name="connsiteY4" fmla="*/ 6860051 h 6871357"/>
              <a:gd name="connsiteX5" fmla="*/ 0 w 12211742"/>
              <a:gd name="connsiteY5" fmla="*/ 0 h 687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11742" h="6871357">
                <a:moveTo>
                  <a:pt x="0" y="0"/>
                </a:moveTo>
                <a:lnTo>
                  <a:pt x="12211553" y="2051"/>
                </a:lnTo>
                <a:cubicBezTo>
                  <a:pt x="12212217" y="1793704"/>
                  <a:pt x="12210873" y="3557863"/>
                  <a:pt x="12211537" y="5349516"/>
                </a:cubicBezTo>
                <a:cubicBezTo>
                  <a:pt x="12213646" y="5340562"/>
                  <a:pt x="9974846" y="6865875"/>
                  <a:pt x="9973061" y="6871357"/>
                </a:cubicBezTo>
                <a:lnTo>
                  <a:pt x="6106" y="6860051"/>
                </a:lnTo>
                <a:cubicBezTo>
                  <a:pt x="4071" y="4573367"/>
                  <a:pt x="2035" y="2286684"/>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Raleway" pitchFamily="2" charset="77"/>
            </a:endParaRPr>
          </a:p>
        </p:txBody>
      </p:sp>
      <p:sp>
        <p:nvSpPr>
          <p:cNvPr id="5" name="Titel 4">
            <a:extLst>
              <a:ext uri="{FF2B5EF4-FFF2-40B4-BE49-F238E27FC236}">
                <a16:creationId xmlns:a16="http://schemas.microsoft.com/office/drawing/2014/main" id="{F54B5A2D-E45D-3A41-B204-834B64504314}"/>
              </a:ext>
            </a:extLst>
          </p:cNvPr>
          <p:cNvSpPr>
            <a:spLocks noGrp="1"/>
          </p:cNvSpPr>
          <p:nvPr>
            <p:ph type="title"/>
          </p:nvPr>
        </p:nvSpPr>
        <p:spPr/>
        <p:txBody>
          <a:bodyPr/>
          <a:lstStyle/>
          <a:p>
            <a:r>
              <a:rPr lang="da-DK"/>
              <a:t>Klik for at redigere titeltypografien i masteren</a:t>
            </a:r>
            <a:endParaRPr lang="da-DK" dirty="0"/>
          </a:p>
        </p:txBody>
      </p:sp>
      <p:sp>
        <p:nvSpPr>
          <p:cNvPr id="9" name="Pladsholder til indhold 8">
            <a:extLst>
              <a:ext uri="{FF2B5EF4-FFF2-40B4-BE49-F238E27FC236}">
                <a16:creationId xmlns:a16="http://schemas.microsoft.com/office/drawing/2014/main" id="{6F00FC25-A53E-9B4C-B235-95A9EFF37B25}"/>
              </a:ext>
            </a:extLst>
          </p:cNvPr>
          <p:cNvSpPr>
            <a:spLocks noGrp="1"/>
          </p:cNvSpPr>
          <p:nvPr>
            <p:ph sz="quarter" idx="14" hasCustomPrompt="1"/>
          </p:nvPr>
        </p:nvSpPr>
        <p:spPr>
          <a:xfrm>
            <a:off x="741941" y="1736725"/>
            <a:ext cx="5057775" cy="4213225"/>
          </a:xfrm>
          <a:prstGeom prst="rect">
            <a:avLst/>
          </a:prstGeom>
        </p:spPr>
        <p:txBody>
          <a:bodyPr lIns="0" tIns="0" rIns="0" bIns="0"/>
          <a:lstStyle/>
          <a:p>
            <a:pPr lvl="0"/>
            <a:r>
              <a:rPr lang="da-DK" dirty="0"/>
              <a:t>Her kan du indsætte et billede, graf, figur mv. Eller du kan skrive en tekst.</a:t>
            </a:r>
          </a:p>
        </p:txBody>
      </p:sp>
      <p:sp>
        <p:nvSpPr>
          <p:cNvPr id="11" name="Pladsholder til indhold 8">
            <a:extLst>
              <a:ext uri="{FF2B5EF4-FFF2-40B4-BE49-F238E27FC236}">
                <a16:creationId xmlns:a16="http://schemas.microsoft.com/office/drawing/2014/main" id="{194BA560-DE94-9349-808E-B69191BE497C}"/>
              </a:ext>
            </a:extLst>
          </p:cNvPr>
          <p:cNvSpPr>
            <a:spLocks noGrp="1"/>
          </p:cNvSpPr>
          <p:nvPr>
            <p:ph sz="quarter" idx="15" hasCustomPrompt="1"/>
          </p:nvPr>
        </p:nvSpPr>
        <p:spPr>
          <a:xfrm>
            <a:off x="6207193" y="1736725"/>
            <a:ext cx="5073582" cy="4213225"/>
          </a:xfrm>
          <a:prstGeom prst="rect">
            <a:avLst/>
          </a:prstGeom>
        </p:spPr>
        <p:txBody>
          <a:bodyPr lIns="0" tIns="0" rIns="0" bIns="0"/>
          <a:lstStyle/>
          <a:p>
            <a:pPr lvl="0"/>
            <a:r>
              <a:rPr lang="da-DK" dirty="0"/>
              <a:t>Her kan du indsætte et billede, graf, figur mv. Eller du kan skrive en tekst.</a:t>
            </a:r>
          </a:p>
        </p:txBody>
      </p:sp>
      <p:sp>
        <p:nvSpPr>
          <p:cNvPr id="15" name="Pladsholder til tekst 12">
            <a:extLst>
              <a:ext uri="{FF2B5EF4-FFF2-40B4-BE49-F238E27FC236}">
                <a16:creationId xmlns:a16="http://schemas.microsoft.com/office/drawing/2014/main" id="{40B48965-DBCD-E54F-8EC1-787B407CD9D6}"/>
              </a:ext>
            </a:extLst>
          </p:cNvPr>
          <p:cNvSpPr>
            <a:spLocks noGrp="1"/>
          </p:cNvSpPr>
          <p:nvPr>
            <p:ph type="body" sz="quarter" idx="21" hasCustomPrompt="1"/>
          </p:nvPr>
        </p:nvSpPr>
        <p:spPr>
          <a:xfrm>
            <a:off x="6315594" y="5959718"/>
            <a:ext cx="4947200" cy="285750"/>
          </a:xfrm>
        </p:spPr>
        <p:txBody>
          <a:bodyPr rIns="216000"/>
          <a:lstStyle>
            <a:lvl1pPr algn="r">
              <a:defRPr sz="900" i="1"/>
            </a:lvl1pPr>
          </a:lstStyle>
          <a:p>
            <a:pPr lvl="0"/>
            <a:r>
              <a:rPr lang="da-DK" dirty="0"/>
              <a:t>Indsæt kilde, </a:t>
            </a:r>
            <a:r>
              <a:rPr lang="da-DK" dirty="0" err="1"/>
              <a:t>credits</a:t>
            </a:r>
            <a:r>
              <a:rPr lang="da-DK" dirty="0"/>
              <a:t> el.lign.</a:t>
            </a:r>
          </a:p>
        </p:txBody>
      </p:sp>
      <p:sp>
        <p:nvSpPr>
          <p:cNvPr id="16" name="Pladsholder til tekst 12">
            <a:extLst>
              <a:ext uri="{FF2B5EF4-FFF2-40B4-BE49-F238E27FC236}">
                <a16:creationId xmlns:a16="http://schemas.microsoft.com/office/drawing/2014/main" id="{279207C4-2A7B-8C4D-88C1-A9703626B4C2}"/>
              </a:ext>
            </a:extLst>
          </p:cNvPr>
          <p:cNvSpPr>
            <a:spLocks noGrp="1"/>
          </p:cNvSpPr>
          <p:nvPr>
            <p:ph type="body" sz="quarter" idx="22" hasCustomPrompt="1"/>
          </p:nvPr>
        </p:nvSpPr>
        <p:spPr>
          <a:xfrm>
            <a:off x="856424" y="5953859"/>
            <a:ext cx="4947200" cy="285750"/>
          </a:xfrm>
        </p:spPr>
        <p:txBody>
          <a:bodyPr rIns="216000"/>
          <a:lstStyle>
            <a:lvl1pPr algn="r">
              <a:defRPr sz="900" i="1"/>
            </a:lvl1pPr>
          </a:lstStyle>
          <a:p>
            <a:pPr lvl="0"/>
            <a:r>
              <a:rPr lang="da-DK" dirty="0"/>
              <a:t>Indsæt kilde, </a:t>
            </a:r>
            <a:r>
              <a:rPr lang="da-DK" dirty="0" err="1"/>
              <a:t>credits</a:t>
            </a:r>
            <a:r>
              <a:rPr lang="da-DK" dirty="0"/>
              <a:t> el.lign.</a:t>
            </a:r>
          </a:p>
        </p:txBody>
      </p:sp>
      <p:sp>
        <p:nvSpPr>
          <p:cNvPr id="6" name="Pladsholder til dato 5">
            <a:extLst>
              <a:ext uri="{FF2B5EF4-FFF2-40B4-BE49-F238E27FC236}">
                <a16:creationId xmlns:a16="http://schemas.microsoft.com/office/drawing/2014/main" id="{A369C83C-3801-2A40-99AE-DD4D96D5AA05}"/>
              </a:ext>
            </a:extLst>
          </p:cNvPr>
          <p:cNvSpPr>
            <a:spLocks noGrp="1"/>
          </p:cNvSpPr>
          <p:nvPr>
            <p:ph type="dt" sz="half" idx="23"/>
          </p:nvPr>
        </p:nvSpPr>
        <p:spPr/>
        <p:txBody>
          <a:bodyPr/>
          <a:lstStyle/>
          <a:p>
            <a:fld id="{59A2FF34-52DE-F143-90A4-F083205DED15}" type="datetime1">
              <a:rPr lang="da-DK" smtClean="0"/>
              <a:t>29.04.2024</a:t>
            </a:fld>
            <a:endParaRPr lang="da-DK" dirty="0"/>
          </a:p>
        </p:txBody>
      </p:sp>
      <p:sp>
        <p:nvSpPr>
          <p:cNvPr id="7" name="Pladsholder til sidefod 6">
            <a:extLst>
              <a:ext uri="{FF2B5EF4-FFF2-40B4-BE49-F238E27FC236}">
                <a16:creationId xmlns:a16="http://schemas.microsoft.com/office/drawing/2014/main" id="{9C0CECC4-D2AE-2845-862A-A4ECA51D0683}"/>
              </a:ext>
            </a:extLst>
          </p:cNvPr>
          <p:cNvSpPr>
            <a:spLocks noGrp="1"/>
          </p:cNvSpPr>
          <p:nvPr>
            <p:ph type="ftr" sz="quarter" idx="24"/>
          </p:nvPr>
        </p:nvSpPr>
        <p:spPr/>
        <p:txBody>
          <a:bodyPr/>
          <a:lstStyle/>
          <a:p>
            <a:r>
              <a:rPr lang="da-DK"/>
              <a:t>RettighedsAlliancen   ￨</a:t>
            </a:r>
          </a:p>
        </p:txBody>
      </p:sp>
      <p:sp>
        <p:nvSpPr>
          <p:cNvPr id="8" name="Pladsholder til slidenummer 7">
            <a:extLst>
              <a:ext uri="{FF2B5EF4-FFF2-40B4-BE49-F238E27FC236}">
                <a16:creationId xmlns:a16="http://schemas.microsoft.com/office/drawing/2014/main" id="{C5EC4C8A-15C1-9F49-9012-F0300A56921C}"/>
              </a:ext>
            </a:extLst>
          </p:cNvPr>
          <p:cNvSpPr>
            <a:spLocks noGrp="1"/>
          </p:cNvSpPr>
          <p:nvPr>
            <p:ph type="sldNum" sz="quarter" idx="25"/>
          </p:nvPr>
        </p:nvSpPr>
        <p:spPr/>
        <p:txBody>
          <a:bodyPr/>
          <a:lstStyle/>
          <a:p>
            <a:r>
              <a:rPr lang="en-GB"/>
              <a:t>￨   </a:t>
            </a:r>
            <a:fld id="{159A5DD1-94BC-8F49-AC76-73BE307D95E2}" type="slidenum">
              <a:rPr lang="en-GB" smtClean="0"/>
              <a:pPr/>
              <a:t>‹nr.›</a:t>
            </a:fld>
            <a:endParaRPr lang="en-GB" dirty="0"/>
          </a:p>
        </p:txBody>
      </p:sp>
    </p:spTree>
    <p:extLst>
      <p:ext uri="{BB962C8B-B14F-4D97-AF65-F5344CB8AC3E}">
        <p14:creationId xmlns:p14="http://schemas.microsoft.com/office/powerpoint/2010/main" val="1912291378"/>
      </p:ext>
    </p:extLst>
  </p:cSld>
  <p:clrMapOvr>
    <a:masterClrMapping/>
  </p:clrMapOvr>
  <p:transition spd="med">
    <p:push dir="u"/>
  </p:transition>
  <p:extLst>
    <p:ext uri="{DCECCB84-F9BA-43D5-87BE-67443E8EF086}">
      <p15:sldGuideLst xmlns:p15="http://schemas.microsoft.com/office/powerpoint/2012/main">
        <p15:guide id="3" pos="7106">
          <p15:clr>
            <a:srgbClr val="A4A3A4"/>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el og indhold 8">
    <p:bg>
      <p:bgPr>
        <a:solidFill>
          <a:schemeClr val="accent3"/>
        </a:solidFill>
        <a:effectLst/>
      </p:bgPr>
    </p:bg>
    <p:spTree>
      <p:nvGrpSpPr>
        <p:cNvPr id="1" name=""/>
        <p:cNvGrpSpPr/>
        <p:nvPr/>
      </p:nvGrpSpPr>
      <p:grpSpPr>
        <a:xfrm>
          <a:off x="0" y="0"/>
          <a:ext cx="0" cy="0"/>
          <a:chOff x="0" y="0"/>
          <a:chExt cx="0" cy="0"/>
        </a:xfrm>
      </p:grpSpPr>
      <p:sp>
        <p:nvSpPr>
          <p:cNvPr id="15" name="Rektangel 5">
            <a:extLst>
              <a:ext uri="{FF2B5EF4-FFF2-40B4-BE49-F238E27FC236}">
                <a16:creationId xmlns:a16="http://schemas.microsoft.com/office/drawing/2014/main" id="{92DC3A7D-25D5-B745-80D4-41CE0D2C4898}"/>
              </a:ext>
            </a:extLst>
          </p:cNvPr>
          <p:cNvSpPr>
            <a:spLocks noChangeAspect="1"/>
          </p:cNvSpPr>
          <p:nvPr userDrawn="1"/>
        </p:nvSpPr>
        <p:spPr>
          <a:xfrm>
            <a:off x="-95690" y="-46600"/>
            <a:ext cx="12309039" cy="6926399"/>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492252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6321552 w 12192000"/>
              <a:gd name="connsiteY2" fmla="*/ 6848856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9884664 w 12192000"/>
              <a:gd name="connsiteY2" fmla="*/ 2715768 h 6858000"/>
              <a:gd name="connsiteX3" fmla="*/ 6321552 w 12192000"/>
              <a:gd name="connsiteY3" fmla="*/ 6848856 h 6858000"/>
              <a:gd name="connsiteX4" fmla="*/ 0 w 12192000"/>
              <a:gd name="connsiteY4" fmla="*/ 6858000 h 6858000"/>
              <a:gd name="connsiteX5" fmla="*/ 0 w 12192000"/>
              <a:gd name="connsiteY5" fmla="*/ 0 h 6858000"/>
              <a:gd name="connsiteX0" fmla="*/ 0 w 12198096"/>
              <a:gd name="connsiteY0" fmla="*/ 0 h 6858000"/>
              <a:gd name="connsiteX1" fmla="*/ 12192000 w 12198096"/>
              <a:gd name="connsiteY1" fmla="*/ 0 h 6858000"/>
              <a:gd name="connsiteX2" fmla="*/ 12198096 w 12198096"/>
              <a:gd name="connsiteY2" fmla="*/ 2898648 h 6858000"/>
              <a:gd name="connsiteX3" fmla="*/ 6321552 w 12198096"/>
              <a:gd name="connsiteY3" fmla="*/ 6848856 h 6858000"/>
              <a:gd name="connsiteX4" fmla="*/ 0 w 12198096"/>
              <a:gd name="connsiteY4" fmla="*/ 6858000 h 6858000"/>
              <a:gd name="connsiteX5" fmla="*/ 0 w 12198096"/>
              <a:gd name="connsiteY5" fmla="*/ 0 h 6858000"/>
              <a:gd name="connsiteX0" fmla="*/ 0 w 12192000"/>
              <a:gd name="connsiteY0" fmla="*/ 0 h 6858000"/>
              <a:gd name="connsiteX1" fmla="*/ 12192000 w 12192000"/>
              <a:gd name="connsiteY1" fmla="*/ 0 h 6858000"/>
              <a:gd name="connsiteX2" fmla="*/ 10409637 w 12192000"/>
              <a:gd name="connsiteY2" fmla="*/ 4108884 h 6858000"/>
              <a:gd name="connsiteX3" fmla="*/ 6321552 w 12192000"/>
              <a:gd name="connsiteY3" fmla="*/ 6848856 h 6858000"/>
              <a:gd name="connsiteX4" fmla="*/ 0 w 12192000"/>
              <a:gd name="connsiteY4" fmla="*/ 6858000 h 6858000"/>
              <a:gd name="connsiteX5" fmla="*/ 0 w 12192000"/>
              <a:gd name="connsiteY5" fmla="*/ 0 h 6858000"/>
              <a:gd name="connsiteX0" fmla="*/ 0 w 12192000"/>
              <a:gd name="connsiteY0" fmla="*/ 0 h 6858000"/>
              <a:gd name="connsiteX1" fmla="*/ 12192000 w 12192000"/>
              <a:gd name="connsiteY1" fmla="*/ 0 h 6858000"/>
              <a:gd name="connsiteX2" fmla="*/ 10409637 w 12192000"/>
              <a:gd name="connsiteY2" fmla="*/ 4108884 h 6858000"/>
              <a:gd name="connsiteX3" fmla="*/ 8150352 w 12192000"/>
              <a:gd name="connsiteY3" fmla="*/ 5598279 h 6858000"/>
              <a:gd name="connsiteX4" fmla="*/ 0 w 12192000"/>
              <a:gd name="connsiteY4" fmla="*/ 6858000 h 6858000"/>
              <a:gd name="connsiteX5" fmla="*/ 0 w 12192000"/>
              <a:gd name="connsiteY5" fmla="*/ 0 h 6858000"/>
              <a:gd name="connsiteX0" fmla="*/ 0 w 10409637"/>
              <a:gd name="connsiteY0" fmla="*/ 1250576 h 8108576"/>
              <a:gd name="connsiteX1" fmla="*/ 10376647 w 10409637"/>
              <a:gd name="connsiteY1" fmla="*/ 0 h 8108576"/>
              <a:gd name="connsiteX2" fmla="*/ 10409637 w 10409637"/>
              <a:gd name="connsiteY2" fmla="*/ 5359460 h 8108576"/>
              <a:gd name="connsiteX3" fmla="*/ 8150352 w 10409637"/>
              <a:gd name="connsiteY3" fmla="*/ 6848855 h 8108576"/>
              <a:gd name="connsiteX4" fmla="*/ 0 w 10409637"/>
              <a:gd name="connsiteY4" fmla="*/ 8108576 h 8108576"/>
              <a:gd name="connsiteX5" fmla="*/ 0 w 10409637"/>
              <a:gd name="connsiteY5" fmla="*/ 1250576 h 8108576"/>
              <a:gd name="connsiteX0" fmla="*/ 0 w 12238437"/>
              <a:gd name="connsiteY0" fmla="*/ 13447 h 8108576"/>
              <a:gd name="connsiteX1" fmla="*/ 12205447 w 12238437"/>
              <a:gd name="connsiteY1" fmla="*/ 0 h 8108576"/>
              <a:gd name="connsiteX2" fmla="*/ 12238437 w 12238437"/>
              <a:gd name="connsiteY2" fmla="*/ 5359460 h 8108576"/>
              <a:gd name="connsiteX3" fmla="*/ 9979152 w 12238437"/>
              <a:gd name="connsiteY3" fmla="*/ 6848855 h 8108576"/>
              <a:gd name="connsiteX4" fmla="*/ 1828800 w 12238437"/>
              <a:gd name="connsiteY4" fmla="*/ 8108576 h 8108576"/>
              <a:gd name="connsiteX5" fmla="*/ 0 w 12238437"/>
              <a:gd name="connsiteY5" fmla="*/ 13447 h 8108576"/>
              <a:gd name="connsiteX0" fmla="*/ 0 w 12238437"/>
              <a:gd name="connsiteY0" fmla="*/ 13447 h 6858000"/>
              <a:gd name="connsiteX1" fmla="*/ 12205447 w 12238437"/>
              <a:gd name="connsiteY1" fmla="*/ 0 h 6858000"/>
              <a:gd name="connsiteX2" fmla="*/ 12238437 w 12238437"/>
              <a:gd name="connsiteY2" fmla="*/ 5359460 h 6858000"/>
              <a:gd name="connsiteX3" fmla="*/ 9979152 w 12238437"/>
              <a:gd name="connsiteY3" fmla="*/ 6848855 h 6858000"/>
              <a:gd name="connsiteX4" fmla="*/ 0 w 12238437"/>
              <a:gd name="connsiteY4" fmla="*/ 6858000 h 6858000"/>
              <a:gd name="connsiteX5" fmla="*/ 0 w 12238437"/>
              <a:gd name="connsiteY5" fmla="*/ 13447 h 6858000"/>
              <a:gd name="connsiteX0" fmla="*/ 0 w 12258390"/>
              <a:gd name="connsiteY0" fmla="*/ 211 h 6844764"/>
              <a:gd name="connsiteX1" fmla="*/ 12258390 w 12258390"/>
              <a:gd name="connsiteY1" fmla="*/ 0 h 6844764"/>
              <a:gd name="connsiteX2" fmla="*/ 12238437 w 12258390"/>
              <a:gd name="connsiteY2" fmla="*/ 5346224 h 6844764"/>
              <a:gd name="connsiteX3" fmla="*/ 9979152 w 12258390"/>
              <a:gd name="connsiteY3" fmla="*/ 6835619 h 6844764"/>
              <a:gd name="connsiteX4" fmla="*/ 0 w 12258390"/>
              <a:gd name="connsiteY4" fmla="*/ 6844764 h 6844764"/>
              <a:gd name="connsiteX5" fmla="*/ 0 w 12258390"/>
              <a:gd name="connsiteY5" fmla="*/ 211 h 6844764"/>
              <a:gd name="connsiteX0" fmla="*/ 0 w 12238437"/>
              <a:gd name="connsiteY0" fmla="*/ 0 h 6844553"/>
              <a:gd name="connsiteX1" fmla="*/ 12231918 w 12238437"/>
              <a:gd name="connsiteY1" fmla="*/ 3057255 h 6844553"/>
              <a:gd name="connsiteX2" fmla="*/ 12238437 w 12238437"/>
              <a:gd name="connsiteY2" fmla="*/ 5346013 h 6844553"/>
              <a:gd name="connsiteX3" fmla="*/ 9979152 w 12238437"/>
              <a:gd name="connsiteY3" fmla="*/ 6835408 h 6844553"/>
              <a:gd name="connsiteX4" fmla="*/ 0 w 12238437"/>
              <a:gd name="connsiteY4" fmla="*/ 6844553 h 6844553"/>
              <a:gd name="connsiteX5" fmla="*/ 0 w 12238437"/>
              <a:gd name="connsiteY5" fmla="*/ 0 h 6844553"/>
              <a:gd name="connsiteX0" fmla="*/ 5506086 w 12238437"/>
              <a:gd name="connsiteY0" fmla="*/ 0 h 3800323"/>
              <a:gd name="connsiteX1" fmla="*/ 12231918 w 12238437"/>
              <a:gd name="connsiteY1" fmla="*/ 13025 h 3800323"/>
              <a:gd name="connsiteX2" fmla="*/ 12238437 w 12238437"/>
              <a:gd name="connsiteY2" fmla="*/ 2301783 h 3800323"/>
              <a:gd name="connsiteX3" fmla="*/ 9979152 w 12238437"/>
              <a:gd name="connsiteY3" fmla="*/ 3791178 h 3800323"/>
              <a:gd name="connsiteX4" fmla="*/ 0 w 12238437"/>
              <a:gd name="connsiteY4" fmla="*/ 3800323 h 3800323"/>
              <a:gd name="connsiteX5" fmla="*/ 5506086 w 12238437"/>
              <a:gd name="connsiteY5" fmla="*/ 0 h 3800323"/>
              <a:gd name="connsiteX0" fmla="*/ 0 w 6732351"/>
              <a:gd name="connsiteY0" fmla="*/ 0 h 3813559"/>
              <a:gd name="connsiteX1" fmla="*/ 6725832 w 6732351"/>
              <a:gd name="connsiteY1" fmla="*/ 13025 h 3813559"/>
              <a:gd name="connsiteX2" fmla="*/ 6732351 w 6732351"/>
              <a:gd name="connsiteY2" fmla="*/ 2301783 h 3813559"/>
              <a:gd name="connsiteX3" fmla="*/ 4473066 w 6732351"/>
              <a:gd name="connsiteY3" fmla="*/ 3791178 h 3813559"/>
              <a:gd name="connsiteX4" fmla="*/ 0 w 6732351"/>
              <a:gd name="connsiteY4" fmla="*/ 3813559 h 3813559"/>
              <a:gd name="connsiteX5" fmla="*/ 0 w 6732351"/>
              <a:gd name="connsiteY5" fmla="*/ 0 h 3813559"/>
              <a:gd name="connsiteX0" fmla="*/ 0 w 6732351"/>
              <a:gd name="connsiteY0" fmla="*/ 0 h 3813559"/>
              <a:gd name="connsiteX1" fmla="*/ 6730094 w 6732351"/>
              <a:gd name="connsiteY1" fmla="*/ 21550 h 3813559"/>
              <a:gd name="connsiteX2" fmla="*/ 6732351 w 6732351"/>
              <a:gd name="connsiteY2" fmla="*/ 2301783 h 3813559"/>
              <a:gd name="connsiteX3" fmla="*/ 4473066 w 6732351"/>
              <a:gd name="connsiteY3" fmla="*/ 3791178 h 3813559"/>
              <a:gd name="connsiteX4" fmla="*/ 0 w 6732351"/>
              <a:gd name="connsiteY4" fmla="*/ 3813559 h 3813559"/>
              <a:gd name="connsiteX5" fmla="*/ 0 w 6732351"/>
              <a:gd name="connsiteY5" fmla="*/ 0 h 3813559"/>
              <a:gd name="connsiteX0" fmla="*/ 8525 w 6732351"/>
              <a:gd name="connsiteY0" fmla="*/ 0 h 3800772"/>
              <a:gd name="connsiteX1" fmla="*/ 6730094 w 6732351"/>
              <a:gd name="connsiteY1" fmla="*/ 8763 h 3800772"/>
              <a:gd name="connsiteX2" fmla="*/ 6732351 w 6732351"/>
              <a:gd name="connsiteY2" fmla="*/ 2288996 h 3800772"/>
              <a:gd name="connsiteX3" fmla="*/ 4473066 w 6732351"/>
              <a:gd name="connsiteY3" fmla="*/ 3778391 h 3800772"/>
              <a:gd name="connsiteX4" fmla="*/ 0 w 6732351"/>
              <a:gd name="connsiteY4" fmla="*/ 3800772 h 3800772"/>
              <a:gd name="connsiteX5" fmla="*/ 8525 w 6732351"/>
              <a:gd name="connsiteY5" fmla="*/ 0 h 3800772"/>
              <a:gd name="connsiteX0" fmla="*/ 299 w 6724125"/>
              <a:gd name="connsiteY0" fmla="*/ 0 h 3783722"/>
              <a:gd name="connsiteX1" fmla="*/ 6721868 w 6724125"/>
              <a:gd name="connsiteY1" fmla="*/ 8763 h 3783722"/>
              <a:gd name="connsiteX2" fmla="*/ 6724125 w 6724125"/>
              <a:gd name="connsiteY2" fmla="*/ 2288996 h 3783722"/>
              <a:gd name="connsiteX3" fmla="*/ 4464840 w 6724125"/>
              <a:gd name="connsiteY3" fmla="*/ 3778391 h 3783722"/>
              <a:gd name="connsiteX4" fmla="*/ 13086 w 6724125"/>
              <a:gd name="connsiteY4" fmla="*/ 3783722 h 3783722"/>
              <a:gd name="connsiteX5" fmla="*/ 299 w 6724125"/>
              <a:gd name="connsiteY5" fmla="*/ 0 h 3783722"/>
              <a:gd name="connsiteX0" fmla="*/ 299 w 6724125"/>
              <a:gd name="connsiteY0" fmla="*/ 0 h 3783722"/>
              <a:gd name="connsiteX1" fmla="*/ 6721868 w 6724125"/>
              <a:gd name="connsiteY1" fmla="*/ 8763 h 3783722"/>
              <a:gd name="connsiteX2" fmla="*/ 6724125 w 6724125"/>
              <a:gd name="connsiteY2" fmla="*/ 2288996 h 3783722"/>
              <a:gd name="connsiteX3" fmla="*/ 4495951 w 6724125"/>
              <a:gd name="connsiteY3" fmla="*/ 3783576 h 3783722"/>
              <a:gd name="connsiteX4" fmla="*/ 13086 w 6724125"/>
              <a:gd name="connsiteY4" fmla="*/ 3783722 h 3783722"/>
              <a:gd name="connsiteX5" fmla="*/ 299 w 6724125"/>
              <a:gd name="connsiteY5" fmla="*/ 0 h 378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24125" h="3783722">
                <a:moveTo>
                  <a:pt x="299" y="0"/>
                </a:moveTo>
                <a:lnTo>
                  <a:pt x="6721868" y="8763"/>
                </a:lnTo>
                <a:cubicBezTo>
                  <a:pt x="6722620" y="768841"/>
                  <a:pt x="6723373" y="1528918"/>
                  <a:pt x="6724125" y="2288996"/>
                </a:cubicBezTo>
                <a:lnTo>
                  <a:pt x="4495951" y="3783576"/>
                </a:lnTo>
                <a:lnTo>
                  <a:pt x="13086" y="3783722"/>
                </a:lnTo>
                <a:cubicBezTo>
                  <a:pt x="15928" y="2516798"/>
                  <a:pt x="-2543" y="1266924"/>
                  <a:pt x="29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solidFill>
                <a:schemeClr val="bg2"/>
              </a:solidFill>
              <a:latin typeface="Raleway" pitchFamily="2" charset="77"/>
            </a:endParaRPr>
          </a:p>
        </p:txBody>
      </p:sp>
      <p:sp>
        <p:nvSpPr>
          <p:cNvPr id="6" name="Titel 5">
            <a:extLst>
              <a:ext uri="{FF2B5EF4-FFF2-40B4-BE49-F238E27FC236}">
                <a16:creationId xmlns:a16="http://schemas.microsoft.com/office/drawing/2014/main" id="{CE7F8054-87A4-C640-B977-ED1C6FFFF398}"/>
              </a:ext>
            </a:extLst>
          </p:cNvPr>
          <p:cNvSpPr>
            <a:spLocks noGrp="1"/>
          </p:cNvSpPr>
          <p:nvPr>
            <p:ph type="title"/>
          </p:nvPr>
        </p:nvSpPr>
        <p:spPr/>
        <p:txBody>
          <a:bodyPr/>
          <a:lstStyle/>
          <a:p>
            <a:r>
              <a:rPr lang="da-DK"/>
              <a:t>Klik for at redigere titeltypografien i masteren</a:t>
            </a:r>
            <a:endParaRPr lang="da-DK" dirty="0"/>
          </a:p>
        </p:txBody>
      </p:sp>
      <p:sp>
        <p:nvSpPr>
          <p:cNvPr id="10" name="Pladsholder til dato 9">
            <a:extLst>
              <a:ext uri="{FF2B5EF4-FFF2-40B4-BE49-F238E27FC236}">
                <a16:creationId xmlns:a16="http://schemas.microsoft.com/office/drawing/2014/main" id="{968FB6C3-32A8-5647-997E-5B41EFBEBEF1}"/>
              </a:ext>
            </a:extLst>
          </p:cNvPr>
          <p:cNvSpPr>
            <a:spLocks noGrp="1"/>
          </p:cNvSpPr>
          <p:nvPr>
            <p:ph type="dt" sz="half" idx="16"/>
          </p:nvPr>
        </p:nvSpPr>
        <p:spPr/>
        <p:txBody>
          <a:bodyPr/>
          <a:lstStyle/>
          <a:p>
            <a:fld id="{59A5134B-FEB7-D444-8B97-FFBC77407454}" type="datetime1">
              <a:rPr lang="da-DK" smtClean="0"/>
              <a:t>29.04.2024</a:t>
            </a:fld>
            <a:endParaRPr lang="en-GB" dirty="0"/>
          </a:p>
        </p:txBody>
      </p:sp>
      <p:sp>
        <p:nvSpPr>
          <p:cNvPr id="12" name="Pladsholder til sidefod 11">
            <a:extLst>
              <a:ext uri="{FF2B5EF4-FFF2-40B4-BE49-F238E27FC236}">
                <a16:creationId xmlns:a16="http://schemas.microsoft.com/office/drawing/2014/main" id="{4FAC58E2-C9D4-B44E-A38E-6F4FE1F5D85D}"/>
              </a:ext>
            </a:extLst>
          </p:cNvPr>
          <p:cNvSpPr>
            <a:spLocks noGrp="1"/>
          </p:cNvSpPr>
          <p:nvPr>
            <p:ph type="ftr" sz="quarter" idx="17"/>
          </p:nvPr>
        </p:nvSpPr>
        <p:spPr/>
        <p:txBody>
          <a:bodyPr/>
          <a:lstStyle/>
          <a:p>
            <a:r>
              <a:rPr lang="da-DK"/>
              <a:t>RettighedsAlliancen   ￨</a:t>
            </a:r>
            <a:endParaRPr lang="da-DK" dirty="0"/>
          </a:p>
        </p:txBody>
      </p:sp>
      <p:sp>
        <p:nvSpPr>
          <p:cNvPr id="14" name="Pladsholder til slidenummer 13">
            <a:extLst>
              <a:ext uri="{FF2B5EF4-FFF2-40B4-BE49-F238E27FC236}">
                <a16:creationId xmlns:a16="http://schemas.microsoft.com/office/drawing/2014/main" id="{EF5FBBA1-E8FE-EC47-AA05-260FA2D21588}"/>
              </a:ext>
            </a:extLst>
          </p:cNvPr>
          <p:cNvSpPr>
            <a:spLocks noGrp="1"/>
          </p:cNvSpPr>
          <p:nvPr>
            <p:ph type="sldNum" sz="quarter" idx="18"/>
          </p:nvPr>
        </p:nvSpPr>
        <p:spPr/>
        <p:txBody>
          <a:bodyPr/>
          <a:lstStyle/>
          <a:p>
            <a:r>
              <a:rPr lang="en-GB"/>
              <a:t>￨   </a:t>
            </a:r>
            <a:fld id="{159A5DD1-94BC-8F49-AC76-73BE307D95E2}" type="slidenum">
              <a:rPr lang="en-GB" smtClean="0"/>
              <a:pPr/>
              <a:t>‹nr.›</a:t>
            </a:fld>
            <a:endParaRPr lang="en-GB" dirty="0"/>
          </a:p>
        </p:txBody>
      </p:sp>
      <p:sp>
        <p:nvSpPr>
          <p:cNvPr id="9" name="Pladsholder til indhold 8">
            <a:extLst>
              <a:ext uri="{FF2B5EF4-FFF2-40B4-BE49-F238E27FC236}">
                <a16:creationId xmlns:a16="http://schemas.microsoft.com/office/drawing/2014/main" id="{28E3F354-90CB-5841-A3C9-11E756F9C5C3}"/>
              </a:ext>
            </a:extLst>
          </p:cNvPr>
          <p:cNvSpPr>
            <a:spLocks noGrp="1"/>
          </p:cNvSpPr>
          <p:nvPr>
            <p:ph sz="quarter" idx="14" hasCustomPrompt="1"/>
          </p:nvPr>
        </p:nvSpPr>
        <p:spPr>
          <a:xfrm>
            <a:off x="741941" y="1736725"/>
            <a:ext cx="5057775" cy="4213225"/>
          </a:xfrm>
          <a:prstGeom prst="rect">
            <a:avLst/>
          </a:prstGeom>
        </p:spPr>
        <p:txBody>
          <a:bodyPr/>
          <a:lstStyle/>
          <a:p>
            <a:pPr lvl="0"/>
            <a:r>
              <a:rPr lang="da-DK" dirty="0"/>
              <a:t>Her kan du indsætte et billede, graf, figur mv. Eller du kan skrive en tekst.</a:t>
            </a:r>
          </a:p>
        </p:txBody>
      </p:sp>
      <p:sp>
        <p:nvSpPr>
          <p:cNvPr id="13" name="Pladsholder til indhold 8">
            <a:extLst>
              <a:ext uri="{FF2B5EF4-FFF2-40B4-BE49-F238E27FC236}">
                <a16:creationId xmlns:a16="http://schemas.microsoft.com/office/drawing/2014/main" id="{15209A45-67D4-064A-B89C-C179CA35F302}"/>
              </a:ext>
            </a:extLst>
          </p:cNvPr>
          <p:cNvSpPr>
            <a:spLocks noGrp="1"/>
          </p:cNvSpPr>
          <p:nvPr>
            <p:ph sz="quarter" idx="15" hasCustomPrompt="1"/>
          </p:nvPr>
        </p:nvSpPr>
        <p:spPr>
          <a:xfrm>
            <a:off x="6207193" y="1736725"/>
            <a:ext cx="5073582" cy="4213225"/>
          </a:xfrm>
          <a:prstGeom prst="rect">
            <a:avLst/>
          </a:prstGeom>
        </p:spPr>
        <p:txBody>
          <a:bodyPr/>
          <a:lstStyle/>
          <a:p>
            <a:pPr lvl="0"/>
            <a:r>
              <a:rPr lang="da-DK" dirty="0"/>
              <a:t>Her kan du indsætte et billede, graf, figur mv. Eller du kan skrive en tekst.</a:t>
            </a:r>
          </a:p>
        </p:txBody>
      </p:sp>
      <p:sp>
        <p:nvSpPr>
          <p:cNvPr id="17" name="Pladsholder til tekst 12">
            <a:extLst>
              <a:ext uri="{FF2B5EF4-FFF2-40B4-BE49-F238E27FC236}">
                <a16:creationId xmlns:a16="http://schemas.microsoft.com/office/drawing/2014/main" id="{B337A80C-0C1F-DD46-9838-2A20F46E8509}"/>
              </a:ext>
            </a:extLst>
          </p:cNvPr>
          <p:cNvSpPr>
            <a:spLocks noGrp="1"/>
          </p:cNvSpPr>
          <p:nvPr>
            <p:ph type="body" sz="quarter" idx="21" hasCustomPrompt="1"/>
          </p:nvPr>
        </p:nvSpPr>
        <p:spPr>
          <a:xfrm>
            <a:off x="6315594" y="5959718"/>
            <a:ext cx="4947200" cy="285750"/>
          </a:xfrm>
        </p:spPr>
        <p:txBody>
          <a:bodyPr rIns="216000"/>
          <a:lstStyle>
            <a:lvl1pPr algn="r">
              <a:defRPr sz="900" i="1"/>
            </a:lvl1pPr>
          </a:lstStyle>
          <a:p>
            <a:pPr lvl="0"/>
            <a:r>
              <a:rPr lang="da-DK" dirty="0"/>
              <a:t>Indsæt kilde, </a:t>
            </a:r>
            <a:r>
              <a:rPr lang="da-DK" dirty="0" err="1"/>
              <a:t>credits</a:t>
            </a:r>
            <a:r>
              <a:rPr lang="da-DK" dirty="0"/>
              <a:t> el.lign.</a:t>
            </a:r>
          </a:p>
        </p:txBody>
      </p:sp>
      <p:sp>
        <p:nvSpPr>
          <p:cNvPr id="18" name="Pladsholder til tekst 12">
            <a:extLst>
              <a:ext uri="{FF2B5EF4-FFF2-40B4-BE49-F238E27FC236}">
                <a16:creationId xmlns:a16="http://schemas.microsoft.com/office/drawing/2014/main" id="{2003DDF0-7C9A-0B47-BC55-8AE16149B0C6}"/>
              </a:ext>
            </a:extLst>
          </p:cNvPr>
          <p:cNvSpPr>
            <a:spLocks noGrp="1"/>
          </p:cNvSpPr>
          <p:nvPr>
            <p:ph type="body" sz="quarter" idx="22" hasCustomPrompt="1"/>
          </p:nvPr>
        </p:nvSpPr>
        <p:spPr>
          <a:xfrm>
            <a:off x="856424" y="5953859"/>
            <a:ext cx="4947200" cy="285750"/>
          </a:xfrm>
        </p:spPr>
        <p:txBody>
          <a:bodyPr rIns="216000"/>
          <a:lstStyle>
            <a:lvl1pPr algn="r">
              <a:defRPr sz="900" i="1"/>
            </a:lvl1pPr>
          </a:lstStyle>
          <a:p>
            <a:pPr lvl="0"/>
            <a:r>
              <a:rPr lang="da-DK" dirty="0"/>
              <a:t>Indsæt kilde, </a:t>
            </a:r>
            <a:r>
              <a:rPr lang="da-DK" dirty="0" err="1"/>
              <a:t>credits</a:t>
            </a:r>
            <a:r>
              <a:rPr lang="da-DK" dirty="0"/>
              <a:t> el.lign.</a:t>
            </a:r>
          </a:p>
        </p:txBody>
      </p:sp>
    </p:spTree>
    <p:extLst>
      <p:ext uri="{BB962C8B-B14F-4D97-AF65-F5344CB8AC3E}">
        <p14:creationId xmlns:p14="http://schemas.microsoft.com/office/powerpoint/2010/main" val="4048570893"/>
      </p:ext>
    </p:extLst>
  </p:cSld>
  <p:clrMapOvr>
    <a:masterClrMapping/>
  </p:clrMapOvr>
  <p:transition spd="med">
    <p:push dir="u"/>
  </p:transition>
  <p:extLst>
    <p:ext uri="{DCECCB84-F9BA-43D5-87BE-67443E8EF086}">
      <p15:sldGuideLst xmlns:p15="http://schemas.microsoft.com/office/powerpoint/2012/main">
        <p15:guide id="5" pos="7106">
          <p15:clr>
            <a:srgbClr val="A4A3A4"/>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el og indhold 3">
    <p:bg>
      <p:bgPr>
        <a:solidFill>
          <a:schemeClr val="accent1"/>
        </a:solidFill>
        <a:effectLst/>
      </p:bgPr>
    </p:bg>
    <p:spTree>
      <p:nvGrpSpPr>
        <p:cNvPr id="1" name=""/>
        <p:cNvGrpSpPr/>
        <p:nvPr/>
      </p:nvGrpSpPr>
      <p:grpSpPr>
        <a:xfrm>
          <a:off x="0" y="0"/>
          <a:ext cx="0" cy="0"/>
          <a:chOff x="0" y="0"/>
          <a:chExt cx="0" cy="0"/>
        </a:xfrm>
      </p:grpSpPr>
      <p:sp>
        <p:nvSpPr>
          <p:cNvPr id="9" name="Rektangel 5">
            <a:extLst>
              <a:ext uri="{FF2B5EF4-FFF2-40B4-BE49-F238E27FC236}">
                <a16:creationId xmlns:a16="http://schemas.microsoft.com/office/drawing/2014/main" id="{CC83973F-E3C2-D249-BCC9-FA9BF19E49D0}"/>
              </a:ext>
            </a:extLst>
          </p:cNvPr>
          <p:cNvSpPr>
            <a:spLocks noChangeAspect="1"/>
          </p:cNvSpPr>
          <p:nvPr userDrawn="1"/>
        </p:nvSpPr>
        <p:spPr>
          <a:xfrm>
            <a:off x="-95690" y="-46600"/>
            <a:ext cx="12309039" cy="6926399"/>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492252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6321552 w 12192000"/>
              <a:gd name="connsiteY2" fmla="*/ 6848856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9884664 w 12192000"/>
              <a:gd name="connsiteY2" fmla="*/ 2715768 h 6858000"/>
              <a:gd name="connsiteX3" fmla="*/ 6321552 w 12192000"/>
              <a:gd name="connsiteY3" fmla="*/ 6848856 h 6858000"/>
              <a:gd name="connsiteX4" fmla="*/ 0 w 12192000"/>
              <a:gd name="connsiteY4" fmla="*/ 6858000 h 6858000"/>
              <a:gd name="connsiteX5" fmla="*/ 0 w 12192000"/>
              <a:gd name="connsiteY5" fmla="*/ 0 h 6858000"/>
              <a:gd name="connsiteX0" fmla="*/ 0 w 12198096"/>
              <a:gd name="connsiteY0" fmla="*/ 0 h 6858000"/>
              <a:gd name="connsiteX1" fmla="*/ 12192000 w 12198096"/>
              <a:gd name="connsiteY1" fmla="*/ 0 h 6858000"/>
              <a:gd name="connsiteX2" fmla="*/ 12198096 w 12198096"/>
              <a:gd name="connsiteY2" fmla="*/ 2898648 h 6858000"/>
              <a:gd name="connsiteX3" fmla="*/ 6321552 w 12198096"/>
              <a:gd name="connsiteY3" fmla="*/ 6848856 h 6858000"/>
              <a:gd name="connsiteX4" fmla="*/ 0 w 12198096"/>
              <a:gd name="connsiteY4" fmla="*/ 6858000 h 6858000"/>
              <a:gd name="connsiteX5" fmla="*/ 0 w 12198096"/>
              <a:gd name="connsiteY5" fmla="*/ 0 h 6858000"/>
              <a:gd name="connsiteX0" fmla="*/ 0 w 12192000"/>
              <a:gd name="connsiteY0" fmla="*/ 0 h 6858000"/>
              <a:gd name="connsiteX1" fmla="*/ 12192000 w 12192000"/>
              <a:gd name="connsiteY1" fmla="*/ 0 h 6858000"/>
              <a:gd name="connsiteX2" fmla="*/ 10409637 w 12192000"/>
              <a:gd name="connsiteY2" fmla="*/ 4108884 h 6858000"/>
              <a:gd name="connsiteX3" fmla="*/ 6321552 w 12192000"/>
              <a:gd name="connsiteY3" fmla="*/ 6848856 h 6858000"/>
              <a:gd name="connsiteX4" fmla="*/ 0 w 12192000"/>
              <a:gd name="connsiteY4" fmla="*/ 6858000 h 6858000"/>
              <a:gd name="connsiteX5" fmla="*/ 0 w 12192000"/>
              <a:gd name="connsiteY5" fmla="*/ 0 h 6858000"/>
              <a:gd name="connsiteX0" fmla="*/ 0 w 12192000"/>
              <a:gd name="connsiteY0" fmla="*/ 0 h 6858000"/>
              <a:gd name="connsiteX1" fmla="*/ 12192000 w 12192000"/>
              <a:gd name="connsiteY1" fmla="*/ 0 h 6858000"/>
              <a:gd name="connsiteX2" fmla="*/ 10409637 w 12192000"/>
              <a:gd name="connsiteY2" fmla="*/ 4108884 h 6858000"/>
              <a:gd name="connsiteX3" fmla="*/ 8150352 w 12192000"/>
              <a:gd name="connsiteY3" fmla="*/ 5598279 h 6858000"/>
              <a:gd name="connsiteX4" fmla="*/ 0 w 12192000"/>
              <a:gd name="connsiteY4" fmla="*/ 6858000 h 6858000"/>
              <a:gd name="connsiteX5" fmla="*/ 0 w 12192000"/>
              <a:gd name="connsiteY5" fmla="*/ 0 h 6858000"/>
              <a:gd name="connsiteX0" fmla="*/ 0 w 10409637"/>
              <a:gd name="connsiteY0" fmla="*/ 1250576 h 8108576"/>
              <a:gd name="connsiteX1" fmla="*/ 10376647 w 10409637"/>
              <a:gd name="connsiteY1" fmla="*/ 0 h 8108576"/>
              <a:gd name="connsiteX2" fmla="*/ 10409637 w 10409637"/>
              <a:gd name="connsiteY2" fmla="*/ 5359460 h 8108576"/>
              <a:gd name="connsiteX3" fmla="*/ 8150352 w 10409637"/>
              <a:gd name="connsiteY3" fmla="*/ 6848855 h 8108576"/>
              <a:gd name="connsiteX4" fmla="*/ 0 w 10409637"/>
              <a:gd name="connsiteY4" fmla="*/ 8108576 h 8108576"/>
              <a:gd name="connsiteX5" fmla="*/ 0 w 10409637"/>
              <a:gd name="connsiteY5" fmla="*/ 1250576 h 8108576"/>
              <a:gd name="connsiteX0" fmla="*/ 0 w 12238437"/>
              <a:gd name="connsiteY0" fmla="*/ 13447 h 8108576"/>
              <a:gd name="connsiteX1" fmla="*/ 12205447 w 12238437"/>
              <a:gd name="connsiteY1" fmla="*/ 0 h 8108576"/>
              <a:gd name="connsiteX2" fmla="*/ 12238437 w 12238437"/>
              <a:gd name="connsiteY2" fmla="*/ 5359460 h 8108576"/>
              <a:gd name="connsiteX3" fmla="*/ 9979152 w 12238437"/>
              <a:gd name="connsiteY3" fmla="*/ 6848855 h 8108576"/>
              <a:gd name="connsiteX4" fmla="*/ 1828800 w 12238437"/>
              <a:gd name="connsiteY4" fmla="*/ 8108576 h 8108576"/>
              <a:gd name="connsiteX5" fmla="*/ 0 w 12238437"/>
              <a:gd name="connsiteY5" fmla="*/ 13447 h 8108576"/>
              <a:gd name="connsiteX0" fmla="*/ 0 w 12238437"/>
              <a:gd name="connsiteY0" fmla="*/ 13447 h 6858000"/>
              <a:gd name="connsiteX1" fmla="*/ 12205447 w 12238437"/>
              <a:gd name="connsiteY1" fmla="*/ 0 h 6858000"/>
              <a:gd name="connsiteX2" fmla="*/ 12238437 w 12238437"/>
              <a:gd name="connsiteY2" fmla="*/ 5359460 h 6858000"/>
              <a:gd name="connsiteX3" fmla="*/ 9979152 w 12238437"/>
              <a:gd name="connsiteY3" fmla="*/ 6848855 h 6858000"/>
              <a:gd name="connsiteX4" fmla="*/ 0 w 12238437"/>
              <a:gd name="connsiteY4" fmla="*/ 6858000 h 6858000"/>
              <a:gd name="connsiteX5" fmla="*/ 0 w 12238437"/>
              <a:gd name="connsiteY5" fmla="*/ 13447 h 6858000"/>
              <a:gd name="connsiteX0" fmla="*/ 0 w 12258390"/>
              <a:gd name="connsiteY0" fmla="*/ 211 h 6844764"/>
              <a:gd name="connsiteX1" fmla="*/ 12258390 w 12258390"/>
              <a:gd name="connsiteY1" fmla="*/ 0 h 6844764"/>
              <a:gd name="connsiteX2" fmla="*/ 12238437 w 12258390"/>
              <a:gd name="connsiteY2" fmla="*/ 5346224 h 6844764"/>
              <a:gd name="connsiteX3" fmla="*/ 9979152 w 12258390"/>
              <a:gd name="connsiteY3" fmla="*/ 6835619 h 6844764"/>
              <a:gd name="connsiteX4" fmla="*/ 0 w 12258390"/>
              <a:gd name="connsiteY4" fmla="*/ 6844764 h 6844764"/>
              <a:gd name="connsiteX5" fmla="*/ 0 w 12258390"/>
              <a:gd name="connsiteY5" fmla="*/ 211 h 6844764"/>
              <a:gd name="connsiteX0" fmla="*/ 0 w 12238437"/>
              <a:gd name="connsiteY0" fmla="*/ 0 h 6844553"/>
              <a:gd name="connsiteX1" fmla="*/ 12231918 w 12238437"/>
              <a:gd name="connsiteY1" fmla="*/ 3057255 h 6844553"/>
              <a:gd name="connsiteX2" fmla="*/ 12238437 w 12238437"/>
              <a:gd name="connsiteY2" fmla="*/ 5346013 h 6844553"/>
              <a:gd name="connsiteX3" fmla="*/ 9979152 w 12238437"/>
              <a:gd name="connsiteY3" fmla="*/ 6835408 h 6844553"/>
              <a:gd name="connsiteX4" fmla="*/ 0 w 12238437"/>
              <a:gd name="connsiteY4" fmla="*/ 6844553 h 6844553"/>
              <a:gd name="connsiteX5" fmla="*/ 0 w 12238437"/>
              <a:gd name="connsiteY5" fmla="*/ 0 h 6844553"/>
              <a:gd name="connsiteX0" fmla="*/ 5506086 w 12238437"/>
              <a:gd name="connsiteY0" fmla="*/ 0 h 3800323"/>
              <a:gd name="connsiteX1" fmla="*/ 12231918 w 12238437"/>
              <a:gd name="connsiteY1" fmla="*/ 13025 h 3800323"/>
              <a:gd name="connsiteX2" fmla="*/ 12238437 w 12238437"/>
              <a:gd name="connsiteY2" fmla="*/ 2301783 h 3800323"/>
              <a:gd name="connsiteX3" fmla="*/ 9979152 w 12238437"/>
              <a:gd name="connsiteY3" fmla="*/ 3791178 h 3800323"/>
              <a:gd name="connsiteX4" fmla="*/ 0 w 12238437"/>
              <a:gd name="connsiteY4" fmla="*/ 3800323 h 3800323"/>
              <a:gd name="connsiteX5" fmla="*/ 5506086 w 12238437"/>
              <a:gd name="connsiteY5" fmla="*/ 0 h 3800323"/>
              <a:gd name="connsiteX0" fmla="*/ 0 w 6732351"/>
              <a:gd name="connsiteY0" fmla="*/ 0 h 3813559"/>
              <a:gd name="connsiteX1" fmla="*/ 6725832 w 6732351"/>
              <a:gd name="connsiteY1" fmla="*/ 13025 h 3813559"/>
              <a:gd name="connsiteX2" fmla="*/ 6732351 w 6732351"/>
              <a:gd name="connsiteY2" fmla="*/ 2301783 h 3813559"/>
              <a:gd name="connsiteX3" fmla="*/ 4473066 w 6732351"/>
              <a:gd name="connsiteY3" fmla="*/ 3791178 h 3813559"/>
              <a:gd name="connsiteX4" fmla="*/ 0 w 6732351"/>
              <a:gd name="connsiteY4" fmla="*/ 3813559 h 3813559"/>
              <a:gd name="connsiteX5" fmla="*/ 0 w 6732351"/>
              <a:gd name="connsiteY5" fmla="*/ 0 h 3813559"/>
              <a:gd name="connsiteX0" fmla="*/ 0 w 6732351"/>
              <a:gd name="connsiteY0" fmla="*/ 0 h 3813559"/>
              <a:gd name="connsiteX1" fmla="*/ 6730094 w 6732351"/>
              <a:gd name="connsiteY1" fmla="*/ 21550 h 3813559"/>
              <a:gd name="connsiteX2" fmla="*/ 6732351 w 6732351"/>
              <a:gd name="connsiteY2" fmla="*/ 2301783 h 3813559"/>
              <a:gd name="connsiteX3" fmla="*/ 4473066 w 6732351"/>
              <a:gd name="connsiteY3" fmla="*/ 3791178 h 3813559"/>
              <a:gd name="connsiteX4" fmla="*/ 0 w 6732351"/>
              <a:gd name="connsiteY4" fmla="*/ 3813559 h 3813559"/>
              <a:gd name="connsiteX5" fmla="*/ 0 w 6732351"/>
              <a:gd name="connsiteY5" fmla="*/ 0 h 3813559"/>
              <a:gd name="connsiteX0" fmla="*/ 8525 w 6732351"/>
              <a:gd name="connsiteY0" fmla="*/ 0 h 3800772"/>
              <a:gd name="connsiteX1" fmla="*/ 6730094 w 6732351"/>
              <a:gd name="connsiteY1" fmla="*/ 8763 h 3800772"/>
              <a:gd name="connsiteX2" fmla="*/ 6732351 w 6732351"/>
              <a:gd name="connsiteY2" fmla="*/ 2288996 h 3800772"/>
              <a:gd name="connsiteX3" fmla="*/ 4473066 w 6732351"/>
              <a:gd name="connsiteY3" fmla="*/ 3778391 h 3800772"/>
              <a:gd name="connsiteX4" fmla="*/ 0 w 6732351"/>
              <a:gd name="connsiteY4" fmla="*/ 3800772 h 3800772"/>
              <a:gd name="connsiteX5" fmla="*/ 8525 w 6732351"/>
              <a:gd name="connsiteY5" fmla="*/ 0 h 3800772"/>
              <a:gd name="connsiteX0" fmla="*/ 299 w 6724125"/>
              <a:gd name="connsiteY0" fmla="*/ 0 h 3783722"/>
              <a:gd name="connsiteX1" fmla="*/ 6721868 w 6724125"/>
              <a:gd name="connsiteY1" fmla="*/ 8763 h 3783722"/>
              <a:gd name="connsiteX2" fmla="*/ 6724125 w 6724125"/>
              <a:gd name="connsiteY2" fmla="*/ 2288996 h 3783722"/>
              <a:gd name="connsiteX3" fmla="*/ 4464840 w 6724125"/>
              <a:gd name="connsiteY3" fmla="*/ 3778391 h 3783722"/>
              <a:gd name="connsiteX4" fmla="*/ 13086 w 6724125"/>
              <a:gd name="connsiteY4" fmla="*/ 3783722 h 3783722"/>
              <a:gd name="connsiteX5" fmla="*/ 299 w 6724125"/>
              <a:gd name="connsiteY5" fmla="*/ 0 h 3783722"/>
              <a:gd name="connsiteX0" fmla="*/ 299 w 6724125"/>
              <a:gd name="connsiteY0" fmla="*/ 0 h 3783722"/>
              <a:gd name="connsiteX1" fmla="*/ 6721868 w 6724125"/>
              <a:gd name="connsiteY1" fmla="*/ 8763 h 3783722"/>
              <a:gd name="connsiteX2" fmla="*/ 6724125 w 6724125"/>
              <a:gd name="connsiteY2" fmla="*/ 2288996 h 3783722"/>
              <a:gd name="connsiteX3" fmla="*/ 4495951 w 6724125"/>
              <a:gd name="connsiteY3" fmla="*/ 3783576 h 3783722"/>
              <a:gd name="connsiteX4" fmla="*/ 13086 w 6724125"/>
              <a:gd name="connsiteY4" fmla="*/ 3783722 h 3783722"/>
              <a:gd name="connsiteX5" fmla="*/ 299 w 6724125"/>
              <a:gd name="connsiteY5" fmla="*/ 0 h 378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24125" h="3783722">
                <a:moveTo>
                  <a:pt x="299" y="0"/>
                </a:moveTo>
                <a:lnTo>
                  <a:pt x="6721868" y="8763"/>
                </a:lnTo>
                <a:cubicBezTo>
                  <a:pt x="6722620" y="768841"/>
                  <a:pt x="6723373" y="1528918"/>
                  <a:pt x="6724125" y="2288996"/>
                </a:cubicBezTo>
                <a:lnTo>
                  <a:pt x="4495951" y="3783576"/>
                </a:lnTo>
                <a:lnTo>
                  <a:pt x="13086" y="3783722"/>
                </a:lnTo>
                <a:cubicBezTo>
                  <a:pt x="15928" y="2516798"/>
                  <a:pt x="-2543" y="1266924"/>
                  <a:pt x="29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solidFill>
                <a:schemeClr val="bg2"/>
              </a:solidFill>
              <a:latin typeface="Raleway" pitchFamily="2" charset="77"/>
            </a:endParaRPr>
          </a:p>
        </p:txBody>
      </p:sp>
      <p:sp>
        <p:nvSpPr>
          <p:cNvPr id="5" name="Titel 4">
            <a:extLst>
              <a:ext uri="{FF2B5EF4-FFF2-40B4-BE49-F238E27FC236}">
                <a16:creationId xmlns:a16="http://schemas.microsoft.com/office/drawing/2014/main" id="{FDE5ED89-6412-4A4D-A218-0AEA110BDE95}"/>
              </a:ext>
            </a:extLst>
          </p:cNvPr>
          <p:cNvSpPr>
            <a:spLocks noGrp="1"/>
          </p:cNvSpPr>
          <p:nvPr>
            <p:ph type="title"/>
          </p:nvPr>
        </p:nvSpPr>
        <p:spPr/>
        <p:txBody>
          <a:bodyPr/>
          <a:lstStyle/>
          <a:p>
            <a:r>
              <a:rPr lang="da-DK"/>
              <a:t>Klik for at redigere titeltypografien i masteren</a:t>
            </a:r>
            <a:endParaRPr lang="da-DK" dirty="0"/>
          </a:p>
        </p:txBody>
      </p:sp>
      <p:sp>
        <p:nvSpPr>
          <p:cNvPr id="8" name="Pladsholder til indhold 7">
            <a:extLst>
              <a:ext uri="{FF2B5EF4-FFF2-40B4-BE49-F238E27FC236}">
                <a16:creationId xmlns:a16="http://schemas.microsoft.com/office/drawing/2014/main" id="{ADB27001-787D-4741-9114-FD855C316D82}"/>
              </a:ext>
            </a:extLst>
          </p:cNvPr>
          <p:cNvSpPr>
            <a:spLocks noGrp="1"/>
          </p:cNvSpPr>
          <p:nvPr>
            <p:ph sz="quarter" idx="20"/>
          </p:nvPr>
        </p:nvSpPr>
        <p:spPr>
          <a:xfrm>
            <a:off x="737154" y="1736725"/>
            <a:ext cx="7412038" cy="4240213"/>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dato 5">
            <a:extLst>
              <a:ext uri="{FF2B5EF4-FFF2-40B4-BE49-F238E27FC236}">
                <a16:creationId xmlns:a16="http://schemas.microsoft.com/office/drawing/2014/main" id="{4794F539-D594-4340-8B8D-E2A222DC0410}"/>
              </a:ext>
            </a:extLst>
          </p:cNvPr>
          <p:cNvSpPr>
            <a:spLocks noGrp="1"/>
          </p:cNvSpPr>
          <p:nvPr>
            <p:ph type="dt" sz="half" idx="21"/>
          </p:nvPr>
        </p:nvSpPr>
        <p:spPr/>
        <p:txBody>
          <a:bodyPr/>
          <a:lstStyle/>
          <a:p>
            <a:fld id="{0797E4DF-9ED1-1A4C-AEF4-AD16D6B6DC52}" type="datetime1">
              <a:rPr lang="da-DK" smtClean="0"/>
              <a:t>29.04.2024</a:t>
            </a:fld>
            <a:endParaRPr lang="da-DK" dirty="0"/>
          </a:p>
        </p:txBody>
      </p:sp>
      <p:sp>
        <p:nvSpPr>
          <p:cNvPr id="7" name="Pladsholder til sidefod 6">
            <a:extLst>
              <a:ext uri="{FF2B5EF4-FFF2-40B4-BE49-F238E27FC236}">
                <a16:creationId xmlns:a16="http://schemas.microsoft.com/office/drawing/2014/main" id="{40FCCFF7-D16A-7E44-9EE8-98F63F8841DB}"/>
              </a:ext>
            </a:extLst>
          </p:cNvPr>
          <p:cNvSpPr>
            <a:spLocks noGrp="1"/>
          </p:cNvSpPr>
          <p:nvPr>
            <p:ph type="ftr" sz="quarter" idx="22"/>
          </p:nvPr>
        </p:nvSpPr>
        <p:spPr/>
        <p:txBody>
          <a:bodyPr/>
          <a:lstStyle/>
          <a:p>
            <a:r>
              <a:rPr lang="da-DK"/>
              <a:t>RettighedsAlliancen   ￨</a:t>
            </a:r>
          </a:p>
        </p:txBody>
      </p:sp>
      <p:sp>
        <p:nvSpPr>
          <p:cNvPr id="10" name="Pladsholder til slidenummer 9">
            <a:extLst>
              <a:ext uri="{FF2B5EF4-FFF2-40B4-BE49-F238E27FC236}">
                <a16:creationId xmlns:a16="http://schemas.microsoft.com/office/drawing/2014/main" id="{C3316836-704A-B840-B037-CF71993BB06A}"/>
              </a:ext>
            </a:extLst>
          </p:cNvPr>
          <p:cNvSpPr>
            <a:spLocks noGrp="1"/>
          </p:cNvSpPr>
          <p:nvPr>
            <p:ph type="sldNum" sz="quarter" idx="23"/>
          </p:nvPr>
        </p:nvSpPr>
        <p:spPr/>
        <p:txBody>
          <a:bodyPr/>
          <a:lstStyle/>
          <a:p>
            <a:r>
              <a:rPr lang="en-GB"/>
              <a:t>￨   </a:t>
            </a:r>
            <a:fld id="{159A5DD1-94BC-8F49-AC76-73BE307D95E2}" type="slidenum">
              <a:rPr lang="en-GB" smtClean="0"/>
              <a:pPr/>
              <a:t>‹nr.›</a:t>
            </a:fld>
            <a:endParaRPr lang="en-GB" dirty="0"/>
          </a:p>
        </p:txBody>
      </p:sp>
    </p:spTree>
    <p:extLst>
      <p:ext uri="{BB962C8B-B14F-4D97-AF65-F5344CB8AC3E}">
        <p14:creationId xmlns:p14="http://schemas.microsoft.com/office/powerpoint/2010/main" val="2237851760"/>
      </p:ext>
    </p:extLst>
  </p:cSld>
  <p:clrMapOvr>
    <a:masterClrMapping/>
  </p:clrMapOvr>
  <p:transition spd="med">
    <p:push dir="u"/>
  </p:transition>
  <p:extLst>
    <p:ext uri="{DCECCB84-F9BA-43D5-87BE-67443E8EF086}">
      <p15:sldGuideLst xmlns:p15="http://schemas.microsoft.com/office/powerpoint/2012/main"/>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el og indhold 9">
    <p:bg>
      <p:bgPr>
        <a:solidFill>
          <a:schemeClr val="accent2"/>
        </a:solidFill>
        <a:effectLst/>
      </p:bgPr>
    </p:bg>
    <p:spTree>
      <p:nvGrpSpPr>
        <p:cNvPr id="1" name=""/>
        <p:cNvGrpSpPr/>
        <p:nvPr/>
      </p:nvGrpSpPr>
      <p:grpSpPr>
        <a:xfrm>
          <a:off x="0" y="0"/>
          <a:ext cx="0" cy="0"/>
          <a:chOff x="0" y="0"/>
          <a:chExt cx="0" cy="0"/>
        </a:xfrm>
      </p:grpSpPr>
      <p:sp>
        <p:nvSpPr>
          <p:cNvPr id="12" name="Rektangel 5">
            <a:extLst>
              <a:ext uri="{FF2B5EF4-FFF2-40B4-BE49-F238E27FC236}">
                <a16:creationId xmlns:a16="http://schemas.microsoft.com/office/drawing/2014/main" id="{7DE49482-3F72-9A48-A131-248F2EABDEE9}"/>
              </a:ext>
            </a:extLst>
          </p:cNvPr>
          <p:cNvSpPr>
            <a:spLocks noChangeAspect="1"/>
          </p:cNvSpPr>
          <p:nvPr userDrawn="1"/>
        </p:nvSpPr>
        <p:spPr>
          <a:xfrm>
            <a:off x="0" y="-12700"/>
            <a:ext cx="12213988" cy="6876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492252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6321552 w 12192000"/>
              <a:gd name="connsiteY2" fmla="*/ 6848856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9884664 w 12192000"/>
              <a:gd name="connsiteY2" fmla="*/ 2715768 h 6858000"/>
              <a:gd name="connsiteX3" fmla="*/ 6321552 w 12192000"/>
              <a:gd name="connsiteY3" fmla="*/ 6848856 h 6858000"/>
              <a:gd name="connsiteX4" fmla="*/ 0 w 12192000"/>
              <a:gd name="connsiteY4" fmla="*/ 6858000 h 6858000"/>
              <a:gd name="connsiteX5" fmla="*/ 0 w 12192000"/>
              <a:gd name="connsiteY5" fmla="*/ 0 h 6858000"/>
              <a:gd name="connsiteX0" fmla="*/ 0 w 12198096"/>
              <a:gd name="connsiteY0" fmla="*/ 0 h 6858000"/>
              <a:gd name="connsiteX1" fmla="*/ 12192000 w 12198096"/>
              <a:gd name="connsiteY1" fmla="*/ 0 h 6858000"/>
              <a:gd name="connsiteX2" fmla="*/ 12198096 w 12198096"/>
              <a:gd name="connsiteY2" fmla="*/ 2898648 h 6858000"/>
              <a:gd name="connsiteX3" fmla="*/ 6321552 w 12198096"/>
              <a:gd name="connsiteY3" fmla="*/ 6848856 h 6858000"/>
              <a:gd name="connsiteX4" fmla="*/ 0 w 12198096"/>
              <a:gd name="connsiteY4" fmla="*/ 6858000 h 6858000"/>
              <a:gd name="connsiteX5" fmla="*/ 0 w 12198096"/>
              <a:gd name="connsiteY5" fmla="*/ 0 h 6858000"/>
              <a:gd name="connsiteX0" fmla="*/ 0 w 12198096"/>
              <a:gd name="connsiteY0" fmla="*/ 0 h 6851650"/>
              <a:gd name="connsiteX1" fmla="*/ 12192000 w 12198096"/>
              <a:gd name="connsiteY1" fmla="*/ 0 h 6851650"/>
              <a:gd name="connsiteX2" fmla="*/ 12198096 w 12198096"/>
              <a:gd name="connsiteY2" fmla="*/ 2898648 h 6851650"/>
              <a:gd name="connsiteX3" fmla="*/ 6321552 w 12198096"/>
              <a:gd name="connsiteY3" fmla="*/ 6848856 h 6851650"/>
              <a:gd name="connsiteX4" fmla="*/ 0 w 12198096"/>
              <a:gd name="connsiteY4" fmla="*/ 6851650 h 6851650"/>
              <a:gd name="connsiteX5" fmla="*/ 0 w 12198096"/>
              <a:gd name="connsiteY5" fmla="*/ 0 h 6851650"/>
              <a:gd name="connsiteX0" fmla="*/ 0 w 12198096"/>
              <a:gd name="connsiteY0" fmla="*/ 0 h 6864350"/>
              <a:gd name="connsiteX1" fmla="*/ 12192000 w 12198096"/>
              <a:gd name="connsiteY1" fmla="*/ 12700 h 6864350"/>
              <a:gd name="connsiteX2" fmla="*/ 12198096 w 12198096"/>
              <a:gd name="connsiteY2" fmla="*/ 2911348 h 6864350"/>
              <a:gd name="connsiteX3" fmla="*/ 6321552 w 12198096"/>
              <a:gd name="connsiteY3" fmla="*/ 6861556 h 6864350"/>
              <a:gd name="connsiteX4" fmla="*/ 0 w 12198096"/>
              <a:gd name="connsiteY4" fmla="*/ 6864350 h 6864350"/>
              <a:gd name="connsiteX5" fmla="*/ 0 w 12198096"/>
              <a:gd name="connsiteY5" fmla="*/ 0 h 6864350"/>
              <a:gd name="connsiteX0" fmla="*/ 0 w 12198096"/>
              <a:gd name="connsiteY0" fmla="*/ 0 h 6864350"/>
              <a:gd name="connsiteX1" fmla="*/ 12185650 w 12198096"/>
              <a:gd name="connsiteY1" fmla="*/ 0 h 6864350"/>
              <a:gd name="connsiteX2" fmla="*/ 12198096 w 12198096"/>
              <a:gd name="connsiteY2" fmla="*/ 2911348 h 6864350"/>
              <a:gd name="connsiteX3" fmla="*/ 6321552 w 12198096"/>
              <a:gd name="connsiteY3" fmla="*/ 6861556 h 6864350"/>
              <a:gd name="connsiteX4" fmla="*/ 0 w 12198096"/>
              <a:gd name="connsiteY4" fmla="*/ 6864350 h 6864350"/>
              <a:gd name="connsiteX5" fmla="*/ 0 w 12198096"/>
              <a:gd name="connsiteY5" fmla="*/ 0 h 6864350"/>
              <a:gd name="connsiteX0" fmla="*/ 0 w 12205437"/>
              <a:gd name="connsiteY0" fmla="*/ 6350 h 6870700"/>
              <a:gd name="connsiteX1" fmla="*/ 12204700 w 12205437"/>
              <a:gd name="connsiteY1" fmla="*/ 0 h 6870700"/>
              <a:gd name="connsiteX2" fmla="*/ 12198096 w 12205437"/>
              <a:gd name="connsiteY2" fmla="*/ 2917698 h 6870700"/>
              <a:gd name="connsiteX3" fmla="*/ 6321552 w 12205437"/>
              <a:gd name="connsiteY3" fmla="*/ 6867906 h 6870700"/>
              <a:gd name="connsiteX4" fmla="*/ 0 w 12205437"/>
              <a:gd name="connsiteY4" fmla="*/ 6870700 h 6870700"/>
              <a:gd name="connsiteX5" fmla="*/ 0 w 12205437"/>
              <a:gd name="connsiteY5" fmla="*/ 6350 h 687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5437" h="6870700">
                <a:moveTo>
                  <a:pt x="0" y="6350"/>
                </a:moveTo>
                <a:lnTo>
                  <a:pt x="12204700" y="0"/>
                </a:lnTo>
                <a:cubicBezTo>
                  <a:pt x="12208849" y="970449"/>
                  <a:pt x="12193947" y="1947249"/>
                  <a:pt x="12198096" y="2917698"/>
                </a:cubicBezTo>
                <a:lnTo>
                  <a:pt x="6321552" y="6867906"/>
                </a:lnTo>
                <a:lnTo>
                  <a:pt x="0" y="6870700"/>
                </a:lnTo>
                <a:lnTo>
                  <a:pt x="0" y="63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endParaRPr lang="en-GB" b="0" i="0" dirty="0">
              <a:latin typeface="Raleway" pitchFamily="2" charset="77"/>
            </a:endParaRPr>
          </a:p>
        </p:txBody>
      </p:sp>
      <p:sp>
        <p:nvSpPr>
          <p:cNvPr id="5" name="Titel 4">
            <a:extLst>
              <a:ext uri="{FF2B5EF4-FFF2-40B4-BE49-F238E27FC236}">
                <a16:creationId xmlns:a16="http://schemas.microsoft.com/office/drawing/2014/main" id="{8EB393FC-46CF-E341-890C-CA65F2631044}"/>
              </a:ext>
            </a:extLst>
          </p:cNvPr>
          <p:cNvSpPr>
            <a:spLocks noGrp="1"/>
          </p:cNvSpPr>
          <p:nvPr>
            <p:ph type="title"/>
          </p:nvPr>
        </p:nvSpPr>
        <p:spPr/>
        <p:txBody>
          <a:bodyPr/>
          <a:lstStyle/>
          <a:p>
            <a:r>
              <a:rPr lang="da-DK"/>
              <a:t>Klik for at redigere titeltypografien i masteren</a:t>
            </a:r>
            <a:endParaRPr lang="da-DK" dirty="0"/>
          </a:p>
        </p:txBody>
      </p:sp>
      <p:sp>
        <p:nvSpPr>
          <p:cNvPr id="10" name="Pladsholder til indhold 8">
            <a:extLst>
              <a:ext uri="{FF2B5EF4-FFF2-40B4-BE49-F238E27FC236}">
                <a16:creationId xmlns:a16="http://schemas.microsoft.com/office/drawing/2014/main" id="{B12D066B-717C-EC42-BF21-2C2A315FF79C}"/>
              </a:ext>
            </a:extLst>
          </p:cNvPr>
          <p:cNvSpPr>
            <a:spLocks noGrp="1"/>
          </p:cNvSpPr>
          <p:nvPr>
            <p:ph sz="quarter" idx="14" hasCustomPrompt="1"/>
          </p:nvPr>
        </p:nvSpPr>
        <p:spPr>
          <a:xfrm>
            <a:off x="741941" y="1736725"/>
            <a:ext cx="5057775" cy="4213225"/>
          </a:xfrm>
          <a:prstGeom prst="rect">
            <a:avLst/>
          </a:prstGeom>
        </p:spPr>
        <p:txBody>
          <a:bodyPr/>
          <a:lstStyle/>
          <a:p>
            <a:pPr lvl="0"/>
            <a:r>
              <a:rPr lang="da-DK" dirty="0"/>
              <a:t>Her kan du indsætte et billede, graf, figur mv. Eller du kan skrive en tekst.</a:t>
            </a:r>
          </a:p>
        </p:txBody>
      </p:sp>
      <p:sp>
        <p:nvSpPr>
          <p:cNvPr id="15" name="Pladsholder til indhold 8">
            <a:extLst>
              <a:ext uri="{FF2B5EF4-FFF2-40B4-BE49-F238E27FC236}">
                <a16:creationId xmlns:a16="http://schemas.microsoft.com/office/drawing/2014/main" id="{E2C188A7-DE12-F242-829B-B754048D93C1}"/>
              </a:ext>
            </a:extLst>
          </p:cNvPr>
          <p:cNvSpPr>
            <a:spLocks noGrp="1"/>
          </p:cNvSpPr>
          <p:nvPr>
            <p:ph sz="quarter" idx="15" hasCustomPrompt="1"/>
          </p:nvPr>
        </p:nvSpPr>
        <p:spPr>
          <a:xfrm>
            <a:off x="6207193" y="1736725"/>
            <a:ext cx="5073582" cy="4213225"/>
          </a:xfrm>
          <a:prstGeom prst="rect">
            <a:avLst/>
          </a:prstGeom>
        </p:spPr>
        <p:txBody>
          <a:bodyPr/>
          <a:lstStyle/>
          <a:p>
            <a:pPr lvl="0"/>
            <a:r>
              <a:rPr lang="da-DK" dirty="0"/>
              <a:t>Her kan du indsætte et billede, graf, figur mv. Eller du kan skrive en tekst.</a:t>
            </a:r>
          </a:p>
        </p:txBody>
      </p:sp>
      <p:sp>
        <p:nvSpPr>
          <p:cNvPr id="16" name="Pladsholder til tekst 12">
            <a:extLst>
              <a:ext uri="{FF2B5EF4-FFF2-40B4-BE49-F238E27FC236}">
                <a16:creationId xmlns:a16="http://schemas.microsoft.com/office/drawing/2014/main" id="{35C5D80E-0B3C-3344-8313-544CC856A205}"/>
              </a:ext>
            </a:extLst>
          </p:cNvPr>
          <p:cNvSpPr>
            <a:spLocks noGrp="1"/>
          </p:cNvSpPr>
          <p:nvPr>
            <p:ph type="body" sz="quarter" idx="21" hasCustomPrompt="1"/>
          </p:nvPr>
        </p:nvSpPr>
        <p:spPr>
          <a:xfrm>
            <a:off x="6315594" y="5959718"/>
            <a:ext cx="4947200" cy="285750"/>
          </a:xfrm>
        </p:spPr>
        <p:txBody>
          <a:bodyPr rIns="216000"/>
          <a:lstStyle>
            <a:lvl1pPr algn="r">
              <a:defRPr sz="900" i="1"/>
            </a:lvl1pPr>
          </a:lstStyle>
          <a:p>
            <a:pPr lvl="0"/>
            <a:r>
              <a:rPr lang="da-DK" noProof="1"/>
              <a:t>Indsæt kilde, credits el.lign.</a:t>
            </a:r>
          </a:p>
        </p:txBody>
      </p:sp>
      <p:sp>
        <p:nvSpPr>
          <p:cNvPr id="17" name="Pladsholder til tekst 12">
            <a:extLst>
              <a:ext uri="{FF2B5EF4-FFF2-40B4-BE49-F238E27FC236}">
                <a16:creationId xmlns:a16="http://schemas.microsoft.com/office/drawing/2014/main" id="{FECD6CAF-32F5-B640-AA24-FA77F808A2B4}"/>
              </a:ext>
            </a:extLst>
          </p:cNvPr>
          <p:cNvSpPr>
            <a:spLocks noGrp="1"/>
          </p:cNvSpPr>
          <p:nvPr>
            <p:ph type="body" sz="quarter" idx="22" hasCustomPrompt="1"/>
          </p:nvPr>
        </p:nvSpPr>
        <p:spPr>
          <a:xfrm>
            <a:off x="856424" y="5953859"/>
            <a:ext cx="4947200" cy="285750"/>
          </a:xfrm>
        </p:spPr>
        <p:txBody>
          <a:bodyPr rIns="216000"/>
          <a:lstStyle>
            <a:lvl1pPr algn="r">
              <a:defRPr sz="900" i="1"/>
            </a:lvl1pPr>
          </a:lstStyle>
          <a:p>
            <a:pPr lvl="0"/>
            <a:r>
              <a:rPr lang="da-DK" noProof="1"/>
              <a:t>Indsæt kilde, credits el.lign.</a:t>
            </a:r>
          </a:p>
        </p:txBody>
      </p:sp>
      <p:sp>
        <p:nvSpPr>
          <p:cNvPr id="6" name="Pladsholder til dato 5">
            <a:extLst>
              <a:ext uri="{FF2B5EF4-FFF2-40B4-BE49-F238E27FC236}">
                <a16:creationId xmlns:a16="http://schemas.microsoft.com/office/drawing/2014/main" id="{5AB82752-19A3-8E43-AC5F-EE1F647C8655}"/>
              </a:ext>
            </a:extLst>
          </p:cNvPr>
          <p:cNvSpPr>
            <a:spLocks noGrp="1"/>
          </p:cNvSpPr>
          <p:nvPr>
            <p:ph type="dt" sz="half" idx="23"/>
          </p:nvPr>
        </p:nvSpPr>
        <p:spPr/>
        <p:txBody>
          <a:bodyPr/>
          <a:lstStyle/>
          <a:p>
            <a:fld id="{225F8EC6-829B-A047-B11D-8451FB6DADB5}" type="datetime1">
              <a:rPr lang="da-DK" smtClean="0"/>
              <a:t>29.04.2024</a:t>
            </a:fld>
            <a:endParaRPr lang="da-DK" dirty="0"/>
          </a:p>
        </p:txBody>
      </p:sp>
      <p:sp>
        <p:nvSpPr>
          <p:cNvPr id="7" name="Pladsholder til sidefod 6">
            <a:extLst>
              <a:ext uri="{FF2B5EF4-FFF2-40B4-BE49-F238E27FC236}">
                <a16:creationId xmlns:a16="http://schemas.microsoft.com/office/drawing/2014/main" id="{DB8219C5-2E25-A548-9ED3-A4E0DA7F7508}"/>
              </a:ext>
            </a:extLst>
          </p:cNvPr>
          <p:cNvSpPr>
            <a:spLocks noGrp="1"/>
          </p:cNvSpPr>
          <p:nvPr>
            <p:ph type="ftr" sz="quarter" idx="24"/>
          </p:nvPr>
        </p:nvSpPr>
        <p:spPr/>
        <p:txBody>
          <a:bodyPr/>
          <a:lstStyle/>
          <a:p>
            <a:r>
              <a:rPr lang="da-DK"/>
              <a:t>RettighedsAlliancen   ￨</a:t>
            </a:r>
            <a:endParaRPr lang="da-DK" dirty="0"/>
          </a:p>
        </p:txBody>
      </p:sp>
      <p:sp>
        <p:nvSpPr>
          <p:cNvPr id="8" name="Pladsholder til slidenummer 7">
            <a:extLst>
              <a:ext uri="{FF2B5EF4-FFF2-40B4-BE49-F238E27FC236}">
                <a16:creationId xmlns:a16="http://schemas.microsoft.com/office/drawing/2014/main" id="{FDFDC0D2-DC74-C743-A012-E9BE9FFDDFBC}"/>
              </a:ext>
            </a:extLst>
          </p:cNvPr>
          <p:cNvSpPr>
            <a:spLocks noGrp="1"/>
          </p:cNvSpPr>
          <p:nvPr>
            <p:ph type="sldNum" sz="quarter" idx="25"/>
          </p:nvPr>
        </p:nvSpPr>
        <p:spPr/>
        <p:txBody>
          <a:bodyPr/>
          <a:lstStyle/>
          <a:p>
            <a:r>
              <a:rPr lang="en-GB"/>
              <a:t>￨   </a:t>
            </a:r>
            <a:fld id="{159A5DD1-94BC-8F49-AC76-73BE307D95E2}" type="slidenum">
              <a:rPr lang="en-GB" smtClean="0"/>
              <a:pPr/>
              <a:t>‹nr.›</a:t>
            </a:fld>
            <a:endParaRPr lang="en-GB" dirty="0"/>
          </a:p>
        </p:txBody>
      </p:sp>
    </p:spTree>
    <p:extLst>
      <p:ext uri="{BB962C8B-B14F-4D97-AF65-F5344CB8AC3E}">
        <p14:creationId xmlns:p14="http://schemas.microsoft.com/office/powerpoint/2010/main" val="122028145"/>
      </p:ext>
    </p:extLst>
  </p:cSld>
  <p:clrMapOvr>
    <a:masterClrMapping/>
  </p:clrMapOvr>
  <p:transition spd="med">
    <p:push dir="u"/>
  </p:transition>
  <p:extLst>
    <p:ext uri="{DCECCB84-F9BA-43D5-87BE-67443E8EF086}">
      <p15:sldGuideLst xmlns:p15="http://schemas.microsoft.com/office/powerpoint/2012/main">
        <p15:guide id="4" pos="7106">
          <p15:clr>
            <a:srgbClr val="A4A3A4"/>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el og indhold 4">
    <p:bg>
      <p:bgPr>
        <a:solidFill>
          <a:schemeClr val="accent3"/>
        </a:solidFill>
        <a:effectLst/>
      </p:bgPr>
    </p:bg>
    <p:spTree>
      <p:nvGrpSpPr>
        <p:cNvPr id="1" name=""/>
        <p:cNvGrpSpPr/>
        <p:nvPr/>
      </p:nvGrpSpPr>
      <p:grpSpPr>
        <a:xfrm>
          <a:off x="0" y="0"/>
          <a:ext cx="0" cy="0"/>
          <a:chOff x="0" y="0"/>
          <a:chExt cx="0" cy="0"/>
        </a:xfrm>
      </p:grpSpPr>
      <p:sp>
        <p:nvSpPr>
          <p:cNvPr id="10" name="Rektangel 5">
            <a:extLst>
              <a:ext uri="{FF2B5EF4-FFF2-40B4-BE49-F238E27FC236}">
                <a16:creationId xmlns:a16="http://schemas.microsoft.com/office/drawing/2014/main" id="{3A953C41-BB13-244D-B65F-37197B792B4B}"/>
              </a:ext>
            </a:extLst>
          </p:cNvPr>
          <p:cNvSpPr>
            <a:spLocks noChangeAspect="1"/>
          </p:cNvSpPr>
          <p:nvPr userDrawn="1"/>
        </p:nvSpPr>
        <p:spPr>
          <a:xfrm>
            <a:off x="-21988" y="-25937"/>
            <a:ext cx="12213988" cy="6876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492252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6321552 w 12192000"/>
              <a:gd name="connsiteY2" fmla="*/ 6848856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9884664 w 12192000"/>
              <a:gd name="connsiteY2" fmla="*/ 2715768 h 6858000"/>
              <a:gd name="connsiteX3" fmla="*/ 6321552 w 12192000"/>
              <a:gd name="connsiteY3" fmla="*/ 6848856 h 6858000"/>
              <a:gd name="connsiteX4" fmla="*/ 0 w 12192000"/>
              <a:gd name="connsiteY4" fmla="*/ 6858000 h 6858000"/>
              <a:gd name="connsiteX5" fmla="*/ 0 w 12192000"/>
              <a:gd name="connsiteY5" fmla="*/ 0 h 6858000"/>
              <a:gd name="connsiteX0" fmla="*/ 0 w 12198096"/>
              <a:gd name="connsiteY0" fmla="*/ 0 h 6858000"/>
              <a:gd name="connsiteX1" fmla="*/ 12192000 w 12198096"/>
              <a:gd name="connsiteY1" fmla="*/ 0 h 6858000"/>
              <a:gd name="connsiteX2" fmla="*/ 12198096 w 12198096"/>
              <a:gd name="connsiteY2" fmla="*/ 2898648 h 6858000"/>
              <a:gd name="connsiteX3" fmla="*/ 6321552 w 12198096"/>
              <a:gd name="connsiteY3" fmla="*/ 6848856 h 6858000"/>
              <a:gd name="connsiteX4" fmla="*/ 0 w 12198096"/>
              <a:gd name="connsiteY4" fmla="*/ 6858000 h 6858000"/>
              <a:gd name="connsiteX5" fmla="*/ 0 w 12198096"/>
              <a:gd name="connsiteY5" fmla="*/ 0 h 6858000"/>
              <a:gd name="connsiteX0" fmla="*/ 0 w 12198096"/>
              <a:gd name="connsiteY0" fmla="*/ 0 h 6851650"/>
              <a:gd name="connsiteX1" fmla="*/ 12192000 w 12198096"/>
              <a:gd name="connsiteY1" fmla="*/ 0 h 6851650"/>
              <a:gd name="connsiteX2" fmla="*/ 12198096 w 12198096"/>
              <a:gd name="connsiteY2" fmla="*/ 2898648 h 6851650"/>
              <a:gd name="connsiteX3" fmla="*/ 6321552 w 12198096"/>
              <a:gd name="connsiteY3" fmla="*/ 6848856 h 6851650"/>
              <a:gd name="connsiteX4" fmla="*/ 0 w 12198096"/>
              <a:gd name="connsiteY4" fmla="*/ 6851650 h 6851650"/>
              <a:gd name="connsiteX5" fmla="*/ 0 w 12198096"/>
              <a:gd name="connsiteY5" fmla="*/ 0 h 6851650"/>
              <a:gd name="connsiteX0" fmla="*/ 0 w 12198096"/>
              <a:gd name="connsiteY0" fmla="*/ 0 h 6864350"/>
              <a:gd name="connsiteX1" fmla="*/ 12192000 w 12198096"/>
              <a:gd name="connsiteY1" fmla="*/ 12700 h 6864350"/>
              <a:gd name="connsiteX2" fmla="*/ 12198096 w 12198096"/>
              <a:gd name="connsiteY2" fmla="*/ 2911348 h 6864350"/>
              <a:gd name="connsiteX3" fmla="*/ 6321552 w 12198096"/>
              <a:gd name="connsiteY3" fmla="*/ 6861556 h 6864350"/>
              <a:gd name="connsiteX4" fmla="*/ 0 w 12198096"/>
              <a:gd name="connsiteY4" fmla="*/ 6864350 h 6864350"/>
              <a:gd name="connsiteX5" fmla="*/ 0 w 12198096"/>
              <a:gd name="connsiteY5" fmla="*/ 0 h 6864350"/>
              <a:gd name="connsiteX0" fmla="*/ 0 w 12198096"/>
              <a:gd name="connsiteY0" fmla="*/ 0 h 6864350"/>
              <a:gd name="connsiteX1" fmla="*/ 12185650 w 12198096"/>
              <a:gd name="connsiteY1" fmla="*/ 0 h 6864350"/>
              <a:gd name="connsiteX2" fmla="*/ 12198096 w 12198096"/>
              <a:gd name="connsiteY2" fmla="*/ 2911348 h 6864350"/>
              <a:gd name="connsiteX3" fmla="*/ 6321552 w 12198096"/>
              <a:gd name="connsiteY3" fmla="*/ 6861556 h 6864350"/>
              <a:gd name="connsiteX4" fmla="*/ 0 w 12198096"/>
              <a:gd name="connsiteY4" fmla="*/ 6864350 h 6864350"/>
              <a:gd name="connsiteX5" fmla="*/ 0 w 12198096"/>
              <a:gd name="connsiteY5" fmla="*/ 0 h 6864350"/>
              <a:gd name="connsiteX0" fmla="*/ 0 w 12205437"/>
              <a:gd name="connsiteY0" fmla="*/ 6350 h 6870700"/>
              <a:gd name="connsiteX1" fmla="*/ 12204700 w 12205437"/>
              <a:gd name="connsiteY1" fmla="*/ 0 h 6870700"/>
              <a:gd name="connsiteX2" fmla="*/ 12198096 w 12205437"/>
              <a:gd name="connsiteY2" fmla="*/ 2917698 h 6870700"/>
              <a:gd name="connsiteX3" fmla="*/ 6321552 w 12205437"/>
              <a:gd name="connsiteY3" fmla="*/ 6867906 h 6870700"/>
              <a:gd name="connsiteX4" fmla="*/ 0 w 12205437"/>
              <a:gd name="connsiteY4" fmla="*/ 6870700 h 6870700"/>
              <a:gd name="connsiteX5" fmla="*/ 0 w 12205437"/>
              <a:gd name="connsiteY5" fmla="*/ 6350 h 687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5437" h="6870700">
                <a:moveTo>
                  <a:pt x="0" y="6350"/>
                </a:moveTo>
                <a:lnTo>
                  <a:pt x="12204700" y="0"/>
                </a:lnTo>
                <a:cubicBezTo>
                  <a:pt x="12208849" y="970449"/>
                  <a:pt x="12193947" y="1947249"/>
                  <a:pt x="12198096" y="2917698"/>
                </a:cubicBezTo>
                <a:lnTo>
                  <a:pt x="6321552" y="6867906"/>
                </a:lnTo>
                <a:lnTo>
                  <a:pt x="0" y="6870700"/>
                </a:lnTo>
                <a:lnTo>
                  <a:pt x="0" y="63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endParaRPr lang="en-GB" b="0" i="0" dirty="0">
              <a:latin typeface="Raleway" pitchFamily="2" charset="77"/>
            </a:endParaRPr>
          </a:p>
        </p:txBody>
      </p:sp>
      <p:sp>
        <p:nvSpPr>
          <p:cNvPr id="5" name="Titel 4">
            <a:extLst>
              <a:ext uri="{FF2B5EF4-FFF2-40B4-BE49-F238E27FC236}">
                <a16:creationId xmlns:a16="http://schemas.microsoft.com/office/drawing/2014/main" id="{119EA2E0-2A74-1D4D-A1F6-B5F63A0EF318}"/>
              </a:ext>
            </a:extLst>
          </p:cNvPr>
          <p:cNvSpPr>
            <a:spLocks noGrp="1"/>
          </p:cNvSpPr>
          <p:nvPr>
            <p:ph type="title"/>
          </p:nvPr>
        </p:nvSpPr>
        <p:spPr/>
        <p:txBody>
          <a:bodyPr/>
          <a:lstStyle/>
          <a:p>
            <a:r>
              <a:rPr lang="da-DK"/>
              <a:t>Klik for at redigere titeltypografien i masteren</a:t>
            </a:r>
            <a:endParaRPr lang="da-DK" dirty="0"/>
          </a:p>
        </p:txBody>
      </p:sp>
      <p:sp>
        <p:nvSpPr>
          <p:cNvPr id="8" name="Pladsholder til indhold 7">
            <a:extLst>
              <a:ext uri="{FF2B5EF4-FFF2-40B4-BE49-F238E27FC236}">
                <a16:creationId xmlns:a16="http://schemas.microsoft.com/office/drawing/2014/main" id="{53890DEB-E3B8-4D41-9354-4E376A943B33}"/>
              </a:ext>
            </a:extLst>
          </p:cNvPr>
          <p:cNvSpPr>
            <a:spLocks noGrp="1"/>
          </p:cNvSpPr>
          <p:nvPr>
            <p:ph sz="quarter" idx="20"/>
          </p:nvPr>
        </p:nvSpPr>
        <p:spPr>
          <a:xfrm>
            <a:off x="737154" y="1736725"/>
            <a:ext cx="7412038" cy="4240213"/>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dato 5">
            <a:extLst>
              <a:ext uri="{FF2B5EF4-FFF2-40B4-BE49-F238E27FC236}">
                <a16:creationId xmlns:a16="http://schemas.microsoft.com/office/drawing/2014/main" id="{0FBBB379-1E64-2F4E-B853-38DFAA54B244}"/>
              </a:ext>
            </a:extLst>
          </p:cNvPr>
          <p:cNvSpPr>
            <a:spLocks noGrp="1"/>
          </p:cNvSpPr>
          <p:nvPr>
            <p:ph type="dt" sz="half" idx="21"/>
          </p:nvPr>
        </p:nvSpPr>
        <p:spPr/>
        <p:txBody>
          <a:bodyPr/>
          <a:lstStyle/>
          <a:p>
            <a:fld id="{131625E9-3DF4-F048-A623-E5D49D88077B}" type="datetime1">
              <a:rPr lang="da-DK" smtClean="0"/>
              <a:t>29.04.2024</a:t>
            </a:fld>
            <a:endParaRPr lang="da-DK" dirty="0"/>
          </a:p>
        </p:txBody>
      </p:sp>
      <p:sp>
        <p:nvSpPr>
          <p:cNvPr id="7" name="Pladsholder til sidefod 6">
            <a:extLst>
              <a:ext uri="{FF2B5EF4-FFF2-40B4-BE49-F238E27FC236}">
                <a16:creationId xmlns:a16="http://schemas.microsoft.com/office/drawing/2014/main" id="{4885763B-DE61-2D41-A898-33A7B8A773ED}"/>
              </a:ext>
            </a:extLst>
          </p:cNvPr>
          <p:cNvSpPr>
            <a:spLocks noGrp="1"/>
          </p:cNvSpPr>
          <p:nvPr>
            <p:ph type="ftr" sz="quarter" idx="22"/>
          </p:nvPr>
        </p:nvSpPr>
        <p:spPr/>
        <p:txBody>
          <a:bodyPr/>
          <a:lstStyle/>
          <a:p>
            <a:r>
              <a:rPr lang="da-DK"/>
              <a:t>RettighedsAlliancen   ￨</a:t>
            </a:r>
          </a:p>
        </p:txBody>
      </p:sp>
      <p:sp>
        <p:nvSpPr>
          <p:cNvPr id="9" name="Pladsholder til slidenummer 8">
            <a:extLst>
              <a:ext uri="{FF2B5EF4-FFF2-40B4-BE49-F238E27FC236}">
                <a16:creationId xmlns:a16="http://schemas.microsoft.com/office/drawing/2014/main" id="{4E9966FA-0DB6-4940-B1F2-3D2B04CD9CFA}"/>
              </a:ext>
            </a:extLst>
          </p:cNvPr>
          <p:cNvSpPr>
            <a:spLocks noGrp="1"/>
          </p:cNvSpPr>
          <p:nvPr>
            <p:ph type="sldNum" sz="quarter" idx="23"/>
          </p:nvPr>
        </p:nvSpPr>
        <p:spPr/>
        <p:txBody>
          <a:bodyPr/>
          <a:lstStyle/>
          <a:p>
            <a:r>
              <a:rPr lang="en-GB"/>
              <a:t>￨   </a:t>
            </a:r>
            <a:fld id="{159A5DD1-94BC-8F49-AC76-73BE307D95E2}" type="slidenum">
              <a:rPr lang="en-GB" smtClean="0"/>
              <a:pPr/>
              <a:t>‹nr.›</a:t>
            </a:fld>
            <a:endParaRPr lang="en-GB" dirty="0"/>
          </a:p>
        </p:txBody>
      </p:sp>
    </p:spTree>
    <p:extLst>
      <p:ext uri="{BB962C8B-B14F-4D97-AF65-F5344CB8AC3E}">
        <p14:creationId xmlns:p14="http://schemas.microsoft.com/office/powerpoint/2010/main" val="2699226450"/>
      </p:ext>
    </p:extLst>
  </p:cSld>
  <p:clrMapOvr>
    <a:masterClrMapping/>
  </p:clrMapOvr>
  <p:transition spd="med">
    <p:push dir="u"/>
  </p:transition>
  <p:extLst>
    <p:ext uri="{DCECCB84-F9BA-43D5-87BE-67443E8EF086}">
      <p15:sldGuideLst xmlns:p15="http://schemas.microsoft.com/office/powerpoint/2012/main">
        <p15:guide id="1" pos="3976">
          <p15:clr>
            <a:srgbClr val="FBAE40"/>
          </p15:clr>
        </p15:guide>
        <p15:guide id="2" orient="horz" pos="184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el og tekst 10">
    <p:bg>
      <p:bgPr>
        <a:blipFill dpi="0" rotWithShape="1">
          <a:blip r:embed="rId2">
            <a:lum/>
            <a:extLst>
              <a:ext uri="{96DAC541-7B7A-43D3-8B79-37D633B846F1}">
                <asvg:svgBlip xmlns:asvg="http://schemas.microsoft.com/office/drawing/2016/SVG/main" r:embed="rId3"/>
              </a:ext>
            </a:extLst>
          </a:blip>
          <a:srcRect/>
          <a:tile tx="222250" ty="0" sx="70000" sy="70000" flip="none" algn="br"/>
        </a:blipFill>
        <a:effectLst/>
      </p:bgPr>
    </p:bg>
    <p:spTree>
      <p:nvGrpSpPr>
        <p:cNvPr id="1" name=""/>
        <p:cNvGrpSpPr/>
        <p:nvPr/>
      </p:nvGrpSpPr>
      <p:grpSpPr>
        <a:xfrm>
          <a:off x="0" y="0"/>
          <a:ext cx="0" cy="0"/>
          <a:chOff x="0" y="0"/>
          <a:chExt cx="0" cy="0"/>
        </a:xfrm>
      </p:grpSpPr>
      <p:sp>
        <p:nvSpPr>
          <p:cNvPr id="12" name="Rektangel 5">
            <a:extLst>
              <a:ext uri="{FF2B5EF4-FFF2-40B4-BE49-F238E27FC236}">
                <a16:creationId xmlns:a16="http://schemas.microsoft.com/office/drawing/2014/main" id="{094D3CF3-3F3E-3A42-9849-4E4E10942614}"/>
              </a:ext>
            </a:extLst>
          </p:cNvPr>
          <p:cNvSpPr>
            <a:spLocks noChangeAspect="1"/>
          </p:cNvSpPr>
          <p:nvPr userDrawn="1"/>
        </p:nvSpPr>
        <p:spPr>
          <a:xfrm>
            <a:off x="-21988" y="0"/>
            <a:ext cx="12213988" cy="6876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492252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6321552 w 12192000"/>
              <a:gd name="connsiteY2" fmla="*/ 6848856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9884664 w 12192000"/>
              <a:gd name="connsiteY2" fmla="*/ 2715768 h 6858000"/>
              <a:gd name="connsiteX3" fmla="*/ 6321552 w 12192000"/>
              <a:gd name="connsiteY3" fmla="*/ 6848856 h 6858000"/>
              <a:gd name="connsiteX4" fmla="*/ 0 w 12192000"/>
              <a:gd name="connsiteY4" fmla="*/ 6858000 h 6858000"/>
              <a:gd name="connsiteX5" fmla="*/ 0 w 12192000"/>
              <a:gd name="connsiteY5" fmla="*/ 0 h 6858000"/>
              <a:gd name="connsiteX0" fmla="*/ 0 w 12198096"/>
              <a:gd name="connsiteY0" fmla="*/ 0 h 6858000"/>
              <a:gd name="connsiteX1" fmla="*/ 12192000 w 12198096"/>
              <a:gd name="connsiteY1" fmla="*/ 0 h 6858000"/>
              <a:gd name="connsiteX2" fmla="*/ 12198096 w 12198096"/>
              <a:gd name="connsiteY2" fmla="*/ 2898648 h 6858000"/>
              <a:gd name="connsiteX3" fmla="*/ 6321552 w 12198096"/>
              <a:gd name="connsiteY3" fmla="*/ 6848856 h 6858000"/>
              <a:gd name="connsiteX4" fmla="*/ 0 w 12198096"/>
              <a:gd name="connsiteY4" fmla="*/ 6858000 h 6858000"/>
              <a:gd name="connsiteX5" fmla="*/ 0 w 12198096"/>
              <a:gd name="connsiteY5" fmla="*/ 0 h 6858000"/>
              <a:gd name="connsiteX0" fmla="*/ 0 w 12198096"/>
              <a:gd name="connsiteY0" fmla="*/ 0 h 6851650"/>
              <a:gd name="connsiteX1" fmla="*/ 12192000 w 12198096"/>
              <a:gd name="connsiteY1" fmla="*/ 0 h 6851650"/>
              <a:gd name="connsiteX2" fmla="*/ 12198096 w 12198096"/>
              <a:gd name="connsiteY2" fmla="*/ 2898648 h 6851650"/>
              <a:gd name="connsiteX3" fmla="*/ 6321552 w 12198096"/>
              <a:gd name="connsiteY3" fmla="*/ 6848856 h 6851650"/>
              <a:gd name="connsiteX4" fmla="*/ 0 w 12198096"/>
              <a:gd name="connsiteY4" fmla="*/ 6851650 h 6851650"/>
              <a:gd name="connsiteX5" fmla="*/ 0 w 12198096"/>
              <a:gd name="connsiteY5" fmla="*/ 0 h 6851650"/>
              <a:gd name="connsiteX0" fmla="*/ 0 w 12198096"/>
              <a:gd name="connsiteY0" fmla="*/ 0 h 6864350"/>
              <a:gd name="connsiteX1" fmla="*/ 12192000 w 12198096"/>
              <a:gd name="connsiteY1" fmla="*/ 12700 h 6864350"/>
              <a:gd name="connsiteX2" fmla="*/ 12198096 w 12198096"/>
              <a:gd name="connsiteY2" fmla="*/ 2911348 h 6864350"/>
              <a:gd name="connsiteX3" fmla="*/ 6321552 w 12198096"/>
              <a:gd name="connsiteY3" fmla="*/ 6861556 h 6864350"/>
              <a:gd name="connsiteX4" fmla="*/ 0 w 12198096"/>
              <a:gd name="connsiteY4" fmla="*/ 6864350 h 6864350"/>
              <a:gd name="connsiteX5" fmla="*/ 0 w 12198096"/>
              <a:gd name="connsiteY5" fmla="*/ 0 h 6864350"/>
              <a:gd name="connsiteX0" fmla="*/ 0 w 12198096"/>
              <a:gd name="connsiteY0" fmla="*/ 0 h 6864350"/>
              <a:gd name="connsiteX1" fmla="*/ 12185650 w 12198096"/>
              <a:gd name="connsiteY1" fmla="*/ 0 h 6864350"/>
              <a:gd name="connsiteX2" fmla="*/ 12198096 w 12198096"/>
              <a:gd name="connsiteY2" fmla="*/ 2911348 h 6864350"/>
              <a:gd name="connsiteX3" fmla="*/ 6321552 w 12198096"/>
              <a:gd name="connsiteY3" fmla="*/ 6861556 h 6864350"/>
              <a:gd name="connsiteX4" fmla="*/ 0 w 12198096"/>
              <a:gd name="connsiteY4" fmla="*/ 6864350 h 6864350"/>
              <a:gd name="connsiteX5" fmla="*/ 0 w 12198096"/>
              <a:gd name="connsiteY5" fmla="*/ 0 h 6864350"/>
              <a:gd name="connsiteX0" fmla="*/ 0 w 12205437"/>
              <a:gd name="connsiteY0" fmla="*/ 6350 h 6870700"/>
              <a:gd name="connsiteX1" fmla="*/ 12204700 w 12205437"/>
              <a:gd name="connsiteY1" fmla="*/ 0 h 6870700"/>
              <a:gd name="connsiteX2" fmla="*/ 12198096 w 12205437"/>
              <a:gd name="connsiteY2" fmla="*/ 2917698 h 6870700"/>
              <a:gd name="connsiteX3" fmla="*/ 6321552 w 12205437"/>
              <a:gd name="connsiteY3" fmla="*/ 6867906 h 6870700"/>
              <a:gd name="connsiteX4" fmla="*/ 0 w 12205437"/>
              <a:gd name="connsiteY4" fmla="*/ 6870700 h 6870700"/>
              <a:gd name="connsiteX5" fmla="*/ 0 w 12205437"/>
              <a:gd name="connsiteY5" fmla="*/ 6350 h 687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5437" h="6870700">
                <a:moveTo>
                  <a:pt x="0" y="6350"/>
                </a:moveTo>
                <a:lnTo>
                  <a:pt x="12204700" y="0"/>
                </a:lnTo>
                <a:cubicBezTo>
                  <a:pt x="12208849" y="970449"/>
                  <a:pt x="12193947" y="1947249"/>
                  <a:pt x="12198096" y="2917698"/>
                </a:cubicBezTo>
                <a:lnTo>
                  <a:pt x="6321552" y="6867906"/>
                </a:lnTo>
                <a:lnTo>
                  <a:pt x="0" y="6870700"/>
                </a:lnTo>
                <a:lnTo>
                  <a:pt x="0" y="63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endParaRPr lang="en-GB" b="0" i="0">
              <a:latin typeface="Raleway" pitchFamily="2" charset="77"/>
            </a:endParaRPr>
          </a:p>
        </p:txBody>
      </p:sp>
      <p:sp>
        <p:nvSpPr>
          <p:cNvPr id="5" name="Titel 4">
            <a:extLst>
              <a:ext uri="{FF2B5EF4-FFF2-40B4-BE49-F238E27FC236}">
                <a16:creationId xmlns:a16="http://schemas.microsoft.com/office/drawing/2014/main" id="{0AF87D4D-A2D0-8C40-9329-3687F0195759}"/>
              </a:ext>
            </a:extLst>
          </p:cNvPr>
          <p:cNvSpPr>
            <a:spLocks noGrp="1"/>
          </p:cNvSpPr>
          <p:nvPr>
            <p:ph type="title"/>
          </p:nvPr>
        </p:nvSpPr>
        <p:spPr/>
        <p:txBody>
          <a:bodyPr/>
          <a:lstStyle/>
          <a:p>
            <a:r>
              <a:rPr lang="da-DK"/>
              <a:t>Klik for at redigere titeltypografien i masteren</a:t>
            </a:r>
          </a:p>
        </p:txBody>
      </p:sp>
      <p:sp>
        <p:nvSpPr>
          <p:cNvPr id="10" name="Pladsholder til tekst 7">
            <a:extLst>
              <a:ext uri="{FF2B5EF4-FFF2-40B4-BE49-F238E27FC236}">
                <a16:creationId xmlns:a16="http://schemas.microsoft.com/office/drawing/2014/main" id="{7A5A0B96-09B1-A940-9121-074A335367BA}"/>
              </a:ext>
            </a:extLst>
          </p:cNvPr>
          <p:cNvSpPr>
            <a:spLocks noGrp="1"/>
          </p:cNvSpPr>
          <p:nvPr>
            <p:ph type="body" sz="quarter" idx="19" hasCustomPrompt="1"/>
          </p:nvPr>
        </p:nvSpPr>
        <p:spPr>
          <a:xfrm>
            <a:off x="736600" y="1736725"/>
            <a:ext cx="7411484" cy="4213225"/>
          </a:xfrm>
          <a:prstGeom prst="rect">
            <a:avLst/>
          </a:prstGeom>
        </p:spPr>
        <p:txBody>
          <a:bodyPr lIns="0" tIns="0" rIns="0" bIns="0"/>
          <a:lstStyle/>
          <a:p>
            <a:pPr lvl="0"/>
            <a:r>
              <a:rPr lang="da-DK"/>
              <a:t>Lorem ipsum dolor sit amet, consectetuer adipiscing elit. Maecenas porttitor congue massa. Fusce posuere, magna sed pulvinar ultricies, purus lectus malesuada libero, sit amet commodo magna eros quis urna.</a:t>
            </a:r>
          </a:p>
          <a:p>
            <a:pPr lvl="0"/>
            <a:endParaRPr lang="da-DK"/>
          </a:p>
          <a:p>
            <a:pPr lvl="0"/>
            <a:endParaRPr lang="da-DK"/>
          </a:p>
        </p:txBody>
      </p:sp>
      <p:pic>
        <p:nvPicPr>
          <p:cNvPr id="9" name="Billede 8">
            <a:extLst>
              <a:ext uri="{FF2B5EF4-FFF2-40B4-BE49-F238E27FC236}">
                <a16:creationId xmlns:a16="http://schemas.microsoft.com/office/drawing/2014/main" id="{969E1301-0DDE-9B4D-8363-7D7B646A460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484864" y="6053856"/>
            <a:ext cx="396680" cy="609737"/>
          </a:xfrm>
          <a:prstGeom prst="rect">
            <a:avLst/>
          </a:prstGeom>
        </p:spPr>
      </p:pic>
      <p:sp>
        <p:nvSpPr>
          <p:cNvPr id="6" name="Pladsholder til dato 5">
            <a:extLst>
              <a:ext uri="{FF2B5EF4-FFF2-40B4-BE49-F238E27FC236}">
                <a16:creationId xmlns:a16="http://schemas.microsoft.com/office/drawing/2014/main" id="{870A3B79-3BE6-5F4B-A46E-7FC970FEB3EB}"/>
              </a:ext>
            </a:extLst>
          </p:cNvPr>
          <p:cNvSpPr>
            <a:spLocks noGrp="1"/>
          </p:cNvSpPr>
          <p:nvPr>
            <p:ph type="dt" sz="half" idx="20"/>
          </p:nvPr>
        </p:nvSpPr>
        <p:spPr/>
        <p:txBody>
          <a:bodyPr/>
          <a:lstStyle/>
          <a:p>
            <a:fld id="{5F20A297-1FDE-5F4B-9BEB-DB5D28EC1B77}" type="datetime1">
              <a:rPr lang="da-DK" smtClean="0"/>
              <a:pPr/>
              <a:t>29.04.2024</a:t>
            </a:fld>
            <a:endParaRPr lang="da-DK"/>
          </a:p>
        </p:txBody>
      </p:sp>
      <p:sp>
        <p:nvSpPr>
          <p:cNvPr id="7" name="Pladsholder til sidefod 6">
            <a:extLst>
              <a:ext uri="{FF2B5EF4-FFF2-40B4-BE49-F238E27FC236}">
                <a16:creationId xmlns:a16="http://schemas.microsoft.com/office/drawing/2014/main" id="{F45163E6-873F-EA45-83EB-3F08F87C5ED3}"/>
              </a:ext>
            </a:extLst>
          </p:cNvPr>
          <p:cNvSpPr>
            <a:spLocks noGrp="1"/>
          </p:cNvSpPr>
          <p:nvPr>
            <p:ph type="ftr" sz="quarter" idx="21"/>
          </p:nvPr>
        </p:nvSpPr>
        <p:spPr/>
        <p:txBody>
          <a:bodyPr/>
          <a:lstStyle/>
          <a:p>
            <a:r>
              <a:rPr lang="da-DK"/>
              <a:t>RettighedsAlliancen   ￨</a:t>
            </a:r>
          </a:p>
        </p:txBody>
      </p:sp>
      <p:sp>
        <p:nvSpPr>
          <p:cNvPr id="11" name="Pladsholder til slidenummer 10">
            <a:extLst>
              <a:ext uri="{FF2B5EF4-FFF2-40B4-BE49-F238E27FC236}">
                <a16:creationId xmlns:a16="http://schemas.microsoft.com/office/drawing/2014/main" id="{5B81FF62-1786-C64F-9D2B-5C2968A88E5E}"/>
              </a:ext>
            </a:extLst>
          </p:cNvPr>
          <p:cNvSpPr>
            <a:spLocks noGrp="1"/>
          </p:cNvSpPr>
          <p:nvPr>
            <p:ph type="sldNum" sz="quarter" idx="22"/>
          </p:nvPr>
        </p:nvSpPr>
        <p:spPr/>
        <p:txBody>
          <a:bodyPr/>
          <a:lstStyle/>
          <a:p>
            <a:r>
              <a:rPr lang="en-GB"/>
              <a:t>￨   </a:t>
            </a:r>
            <a:fld id="{159A5DD1-94BC-8F49-AC76-73BE307D95E2}" type="slidenum">
              <a:rPr lang="en-GB" smtClean="0"/>
              <a:pPr/>
              <a:t>‹nr.›</a:t>
            </a:fld>
            <a:endParaRPr lang="en-GB"/>
          </a:p>
        </p:txBody>
      </p:sp>
    </p:spTree>
    <p:extLst>
      <p:ext uri="{BB962C8B-B14F-4D97-AF65-F5344CB8AC3E}">
        <p14:creationId xmlns:p14="http://schemas.microsoft.com/office/powerpoint/2010/main" val="457873900"/>
      </p:ext>
    </p:extLst>
  </p:cSld>
  <p:clrMapOvr>
    <a:masterClrMapping/>
  </p:clrMapOvr>
  <p:transition spd="med">
    <p:push dir="u"/>
  </p:transition>
  <p:extLst>
    <p:ext uri="{DCECCB84-F9BA-43D5-87BE-67443E8EF086}">
      <p15:sldGuideLst xmlns:p15="http://schemas.microsoft.com/office/powerpoint/2012/main"/>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el og indhold 5">
    <p:bg>
      <p:bgPr>
        <a:solidFill>
          <a:schemeClr val="accent2"/>
        </a:solidFill>
        <a:effectLst/>
      </p:bgPr>
    </p:bg>
    <p:spTree>
      <p:nvGrpSpPr>
        <p:cNvPr id="1" name=""/>
        <p:cNvGrpSpPr/>
        <p:nvPr/>
      </p:nvGrpSpPr>
      <p:grpSpPr>
        <a:xfrm>
          <a:off x="0" y="0"/>
          <a:ext cx="0" cy="0"/>
          <a:chOff x="0" y="0"/>
          <a:chExt cx="0" cy="0"/>
        </a:xfrm>
      </p:grpSpPr>
      <p:sp>
        <p:nvSpPr>
          <p:cNvPr id="10" name="Rektangel 5">
            <a:extLst>
              <a:ext uri="{FF2B5EF4-FFF2-40B4-BE49-F238E27FC236}">
                <a16:creationId xmlns:a16="http://schemas.microsoft.com/office/drawing/2014/main" id="{292E3432-E608-3846-9B35-E52CC614A34D}"/>
              </a:ext>
            </a:extLst>
          </p:cNvPr>
          <p:cNvSpPr>
            <a:spLocks noChangeAspect="1"/>
          </p:cNvSpPr>
          <p:nvPr userDrawn="1"/>
        </p:nvSpPr>
        <p:spPr>
          <a:xfrm>
            <a:off x="-60960" y="-34291"/>
            <a:ext cx="12313920" cy="6926581"/>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492252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6321552 w 12192000"/>
              <a:gd name="connsiteY2" fmla="*/ 6848856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9884664 w 12192000"/>
              <a:gd name="connsiteY2" fmla="*/ 2715768 h 6858000"/>
              <a:gd name="connsiteX3" fmla="*/ 6321552 w 12192000"/>
              <a:gd name="connsiteY3" fmla="*/ 6848856 h 6858000"/>
              <a:gd name="connsiteX4" fmla="*/ 0 w 12192000"/>
              <a:gd name="connsiteY4" fmla="*/ 6858000 h 6858000"/>
              <a:gd name="connsiteX5" fmla="*/ 0 w 12192000"/>
              <a:gd name="connsiteY5" fmla="*/ 0 h 6858000"/>
              <a:gd name="connsiteX0" fmla="*/ 0 w 12198096"/>
              <a:gd name="connsiteY0" fmla="*/ 0 h 6858000"/>
              <a:gd name="connsiteX1" fmla="*/ 12192000 w 12198096"/>
              <a:gd name="connsiteY1" fmla="*/ 0 h 6858000"/>
              <a:gd name="connsiteX2" fmla="*/ 12198096 w 12198096"/>
              <a:gd name="connsiteY2" fmla="*/ 2898648 h 6858000"/>
              <a:gd name="connsiteX3" fmla="*/ 6321552 w 12198096"/>
              <a:gd name="connsiteY3" fmla="*/ 6848856 h 6858000"/>
              <a:gd name="connsiteX4" fmla="*/ 0 w 12198096"/>
              <a:gd name="connsiteY4" fmla="*/ 6858000 h 6858000"/>
              <a:gd name="connsiteX5" fmla="*/ 0 w 12198096"/>
              <a:gd name="connsiteY5" fmla="*/ 0 h 6858000"/>
              <a:gd name="connsiteX0" fmla="*/ 4744528 w 12198096"/>
              <a:gd name="connsiteY0" fmla="*/ 2735806 h 6858000"/>
              <a:gd name="connsiteX1" fmla="*/ 12192000 w 12198096"/>
              <a:gd name="connsiteY1" fmla="*/ 0 h 6858000"/>
              <a:gd name="connsiteX2" fmla="*/ 12198096 w 12198096"/>
              <a:gd name="connsiteY2" fmla="*/ 2898648 h 6858000"/>
              <a:gd name="connsiteX3" fmla="*/ 6321552 w 12198096"/>
              <a:gd name="connsiteY3" fmla="*/ 6848856 h 6858000"/>
              <a:gd name="connsiteX4" fmla="*/ 0 w 12198096"/>
              <a:gd name="connsiteY4" fmla="*/ 6858000 h 6858000"/>
              <a:gd name="connsiteX5" fmla="*/ 4744528 w 12198096"/>
              <a:gd name="connsiteY5" fmla="*/ 2735806 h 6858000"/>
              <a:gd name="connsiteX0" fmla="*/ 0 w 7453568"/>
              <a:gd name="connsiteY0" fmla="*/ 2735806 h 6858000"/>
              <a:gd name="connsiteX1" fmla="*/ 7447472 w 7453568"/>
              <a:gd name="connsiteY1" fmla="*/ 0 h 6858000"/>
              <a:gd name="connsiteX2" fmla="*/ 7453568 w 7453568"/>
              <a:gd name="connsiteY2" fmla="*/ 2898648 h 6858000"/>
              <a:gd name="connsiteX3" fmla="*/ 1577024 w 7453568"/>
              <a:gd name="connsiteY3" fmla="*/ 6848856 h 6858000"/>
              <a:gd name="connsiteX4" fmla="*/ 73941 w 7453568"/>
              <a:gd name="connsiteY4" fmla="*/ 6858000 h 6858000"/>
              <a:gd name="connsiteX5" fmla="*/ 0 w 7453568"/>
              <a:gd name="connsiteY5" fmla="*/ 2735806 h 6858000"/>
              <a:gd name="connsiteX0" fmla="*/ 0 w 7453568"/>
              <a:gd name="connsiteY0" fmla="*/ 36970 h 4159164"/>
              <a:gd name="connsiteX1" fmla="*/ 7447472 w 7453568"/>
              <a:gd name="connsiteY1" fmla="*/ 0 h 4159164"/>
              <a:gd name="connsiteX2" fmla="*/ 7453568 w 7453568"/>
              <a:gd name="connsiteY2" fmla="*/ 199812 h 4159164"/>
              <a:gd name="connsiteX3" fmla="*/ 1577024 w 7453568"/>
              <a:gd name="connsiteY3" fmla="*/ 4150020 h 4159164"/>
              <a:gd name="connsiteX4" fmla="*/ 73941 w 7453568"/>
              <a:gd name="connsiteY4" fmla="*/ 4159164 h 4159164"/>
              <a:gd name="connsiteX5" fmla="*/ 0 w 7453568"/>
              <a:gd name="connsiteY5" fmla="*/ 36970 h 4159164"/>
              <a:gd name="connsiteX0" fmla="*/ 0 w 7441245"/>
              <a:gd name="connsiteY0" fmla="*/ 12323 h 4159164"/>
              <a:gd name="connsiteX1" fmla="*/ 7435149 w 7441245"/>
              <a:gd name="connsiteY1" fmla="*/ 0 h 4159164"/>
              <a:gd name="connsiteX2" fmla="*/ 7441245 w 7441245"/>
              <a:gd name="connsiteY2" fmla="*/ 199812 h 4159164"/>
              <a:gd name="connsiteX3" fmla="*/ 1564701 w 7441245"/>
              <a:gd name="connsiteY3" fmla="*/ 4150020 h 4159164"/>
              <a:gd name="connsiteX4" fmla="*/ 61618 w 7441245"/>
              <a:gd name="connsiteY4" fmla="*/ 4159164 h 4159164"/>
              <a:gd name="connsiteX5" fmla="*/ 0 w 7441245"/>
              <a:gd name="connsiteY5" fmla="*/ 12323 h 4159164"/>
              <a:gd name="connsiteX0" fmla="*/ 0 w 7441245"/>
              <a:gd name="connsiteY0" fmla="*/ 12323 h 4171487"/>
              <a:gd name="connsiteX1" fmla="*/ 7435149 w 7441245"/>
              <a:gd name="connsiteY1" fmla="*/ 0 h 4171487"/>
              <a:gd name="connsiteX2" fmla="*/ 7441245 w 7441245"/>
              <a:gd name="connsiteY2" fmla="*/ 199812 h 4171487"/>
              <a:gd name="connsiteX3" fmla="*/ 1564701 w 7441245"/>
              <a:gd name="connsiteY3" fmla="*/ 4150020 h 4171487"/>
              <a:gd name="connsiteX4" fmla="*/ 24648 w 7441245"/>
              <a:gd name="connsiteY4" fmla="*/ 4171487 h 4171487"/>
              <a:gd name="connsiteX5" fmla="*/ 0 w 7441245"/>
              <a:gd name="connsiteY5" fmla="*/ 12323 h 4171487"/>
              <a:gd name="connsiteX0" fmla="*/ 0 w 7448447"/>
              <a:gd name="connsiteY0" fmla="*/ 0 h 4173568"/>
              <a:gd name="connsiteX1" fmla="*/ 7442351 w 7448447"/>
              <a:gd name="connsiteY1" fmla="*/ 2081 h 4173568"/>
              <a:gd name="connsiteX2" fmla="*/ 7448447 w 7448447"/>
              <a:gd name="connsiteY2" fmla="*/ 201893 h 4173568"/>
              <a:gd name="connsiteX3" fmla="*/ 1571903 w 7448447"/>
              <a:gd name="connsiteY3" fmla="*/ 4152101 h 4173568"/>
              <a:gd name="connsiteX4" fmla="*/ 31850 w 7448447"/>
              <a:gd name="connsiteY4" fmla="*/ 4173568 h 4173568"/>
              <a:gd name="connsiteX5" fmla="*/ 0 w 7448447"/>
              <a:gd name="connsiteY5" fmla="*/ 0 h 4173568"/>
              <a:gd name="connsiteX0" fmla="*/ 0 w 7448447"/>
              <a:gd name="connsiteY0" fmla="*/ 0 h 4152239"/>
              <a:gd name="connsiteX1" fmla="*/ 7442351 w 7448447"/>
              <a:gd name="connsiteY1" fmla="*/ 2081 h 4152239"/>
              <a:gd name="connsiteX2" fmla="*/ 7448447 w 7448447"/>
              <a:gd name="connsiteY2" fmla="*/ 201893 h 4152239"/>
              <a:gd name="connsiteX3" fmla="*/ 1571903 w 7448447"/>
              <a:gd name="connsiteY3" fmla="*/ 4152101 h 4152239"/>
              <a:gd name="connsiteX4" fmla="*/ 38960 w 7448447"/>
              <a:gd name="connsiteY4" fmla="*/ 4152239 h 4152239"/>
              <a:gd name="connsiteX5" fmla="*/ 0 w 7448447"/>
              <a:gd name="connsiteY5" fmla="*/ 0 h 4152239"/>
              <a:gd name="connsiteX0" fmla="*/ 10807 w 7409487"/>
              <a:gd name="connsiteY0" fmla="*/ 0 h 4155794"/>
              <a:gd name="connsiteX1" fmla="*/ 7403391 w 7409487"/>
              <a:gd name="connsiteY1" fmla="*/ 5636 h 4155794"/>
              <a:gd name="connsiteX2" fmla="*/ 7409487 w 7409487"/>
              <a:gd name="connsiteY2" fmla="*/ 205448 h 4155794"/>
              <a:gd name="connsiteX3" fmla="*/ 1532943 w 7409487"/>
              <a:gd name="connsiteY3" fmla="*/ 4155656 h 4155794"/>
              <a:gd name="connsiteX4" fmla="*/ 0 w 7409487"/>
              <a:gd name="connsiteY4" fmla="*/ 4155794 h 4155794"/>
              <a:gd name="connsiteX5" fmla="*/ 10807 w 7409487"/>
              <a:gd name="connsiteY5" fmla="*/ 0 h 4155794"/>
              <a:gd name="connsiteX0" fmla="*/ 10807 w 7409487"/>
              <a:gd name="connsiteY0" fmla="*/ 5029 h 4160823"/>
              <a:gd name="connsiteX1" fmla="*/ 7406946 w 7409487"/>
              <a:gd name="connsiteY1" fmla="*/ 0 h 4160823"/>
              <a:gd name="connsiteX2" fmla="*/ 7409487 w 7409487"/>
              <a:gd name="connsiteY2" fmla="*/ 210477 h 4160823"/>
              <a:gd name="connsiteX3" fmla="*/ 1532943 w 7409487"/>
              <a:gd name="connsiteY3" fmla="*/ 4160685 h 4160823"/>
              <a:gd name="connsiteX4" fmla="*/ 0 w 7409487"/>
              <a:gd name="connsiteY4" fmla="*/ 4160823 h 4160823"/>
              <a:gd name="connsiteX5" fmla="*/ 10807 w 7409487"/>
              <a:gd name="connsiteY5" fmla="*/ 5029 h 4160823"/>
              <a:gd name="connsiteX0" fmla="*/ 10807 w 7410501"/>
              <a:gd name="connsiteY0" fmla="*/ 12139 h 4167933"/>
              <a:gd name="connsiteX1" fmla="*/ 7410501 w 7410501"/>
              <a:gd name="connsiteY1" fmla="*/ 0 h 4167933"/>
              <a:gd name="connsiteX2" fmla="*/ 7409487 w 7410501"/>
              <a:gd name="connsiteY2" fmla="*/ 217587 h 4167933"/>
              <a:gd name="connsiteX3" fmla="*/ 1532943 w 7410501"/>
              <a:gd name="connsiteY3" fmla="*/ 4167795 h 4167933"/>
              <a:gd name="connsiteX4" fmla="*/ 0 w 7410501"/>
              <a:gd name="connsiteY4" fmla="*/ 4167933 h 4167933"/>
              <a:gd name="connsiteX5" fmla="*/ 10807 w 7410501"/>
              <a:gd name="connsiteY5" fmla="*/ 12139 h 4167933"/>
              <a:gd name="connsiteX0" fmla="*/ 10807 w 7410501"/>
              <a:gd name="connsiteY0" fmla="*/ 1474 h 4167933"/>
              <a:gd name="connsiteX1" fmla="*/ 7410501 w 7410501"/>
              <a:gd name="connsiteY1" fmla="*/ 0 h 4167933"/>
              <a:gd name="connsiteX2" fmla="*/ 7409487 w 7410501"/>
              <a:gd name="connsiteY2" fmla="*/ 217587 h 4167933"/>
              <a:gd name="connsiteX3" fmla="*/ 1532943 w 7410501"/>
              <a:gd name="connsiteY3" fmla="*/ 4167795 h 4167933"/>
              <a:gd name="connsiteX4" fmla="*/ 0 w 7410501"/>
              <a:gd name="connsiteY4" fmla="*/ 4167933 h 4167933"/>
              <a:gd name="connsiteX5" fmla="*/ 10807 w 7410501"/>
              <a:gd name="connsiteY5" fmla="*/ 1474 h 4167933"/>
              <a:gd name="connsiteX0" fmla="*/ 3698 w 7410501"/>
              <a:gd name="connsiteY0" fmla="*/ 5028 h 4167933"/>
              <a:gd name="connsiteX1" fmla="*/ 7410501 w 7410501"/>
              <a:gd name="connsiteY1" fmla="*/ 0 h 4167933"/>
              <a:gd name="connsiteX2" fmla="*/ 7409487 w 7410501"/>
              <a:gd name="connsiteY2" fmla="*/ 217587 h 4167933"/>
              <a:gd name="connsiteX3" fmla="*/ 1532943 w 7410501"/>
              <a:gd name="connsiteY3" fmla="*/ 4167795 h 4167933"/>
              <a:gd name="connsiteX4" fmla="*/ 0 w 7410501"/>
              <a:gd name="connsiteY4" fmla="*/ 4167933 h 4167933"/>
              <a:gd name="connsiteX5" fmla="*/ 3698 w 7410501"/>
              <a:gd name="connsiteY5" fmla="*/ 5028 h 4167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0501" h="4167933">
                <a:moveTo>
                  <a:pt x="3698" y="5028"/>
                </a:moveTo>
                <a:lnTo>
                  <a:pt x="7410501" y="0"/>
                </a:lnTo>
                <a:lnTo>
                  <a:pt x="7409487" y="217587"/>
                </a:lnTo>
                <a:lnTo>
                  <a:pt x="1532943" y="4167795"/>
                </a:lnTo>
                <a:lnTo>
                  <a:pt x="0" y="4167933"/>
                </a:lnTo>
                <a:cubicBezTo>
                  <a:pt x="3602" y="2782668"/>
                  <a:pt x="96" y="1390293"/>
                  <a:pt x="3698" y="502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0" i="0" dirty="0">
                <a:latin typeface="Raleway" pitchFamily="2" charset="77"/>
              </a:rPr>
              <a:t> </a:t>
            </a:r>
          </a:p>
        </p:txBody>
      </p:sp>
      <p:sp>
        <p:nvSpPr>
          <p:cNvPr id="5" name="Titel 4">
            <a:extLst>
              <a:ext uri="{FF2B5EF4-FFF2-40B4-BE49-F238E27FC236}">
                <a16:creationId xmlns:a16="http://schemas.microsoft.com/office/drawing/2014/main" id="{0AF87D4D-A2D0-8C40-9329-3687F0195759}"/>
              </a:ext>
            </a:extLst>
          </p:cNvPr>
          <p:cNvSpPr>
            <a:spLocks noGrp="1"/>
          </p:cNvSpPr>
          <p:nvPr>
            <p:ph type="title"/>
          </p:nvPr>
        </p:nvSpPr>
        <p:spPr/>
        <p:txBody>
          <a:bodyPr/>
          <a:lstStyle/>
          <a:p>
            <a:r>
              <a:rPr lang="da-DK"/>
              <a:t>Klik for at redigere titeltypografien i masteren</a:t>
            </a:r>
          </a:p>
        </p:txBody>
      </p:sp>
      <p:sp>
        <p:nvSpPr>
          <p:cNvPr id="8" name="Pladsholder til indhold 7">
            <a:extLst>
              <a:ext uri="{FF2B5EF4-FFF2-40B4-BE49-F238E27FC236}">
                <a16:creationId xmlns:a16="http://schemas.microsoft.com/office/drawing/2014/main" id="{316E4910-0AEA-6541-8B34-7B12C0C5DAF5}"/>
              </a:ext>
            </a:extLst>
          </p:cNvPr>
          <p:cNvSpPr>
            <a:spLocks noGrp="1"/>
          </p:cNvSpPr>
          <p:nvPr>
            <p:ph sz="quarter" idx="20"/>
          </p:nvPr>
        </p:nvSpPr>
        <p:spPr>
          <a:xfrm>
            <a:off x="737154" y="1736725"/>
            <a:ext cx="7412038" cy="4240213"/>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dato 5">
            <a:extLst>
              <a:ext uri="{FF2B5EF4-FFF2-40B4-BE49-F238E27FC236}">
                <a16:creationId xmlns:a16="http://schemas.microsoft.com/office/drawing/2014/main" id="{2C0A02D4-A9B2-F04C-93A7-49505A82684B}"/>
              </a:ext>
            </a:extLst>
          </p:cNvPr>
          <p:cNvSpPr>
            <a:spLocks noGrp="1"/>
          </p:cNvSpPr>
          <p:nvPr>
            <p:ph type="dt" sz="half" idx="21"/>
          </p:nvPr>
        </p:nvSpPr>
        <p:spPr/>
        <p:txBody>
          <a:bodyPr/>
          <a:lstStyle/>
          <a:p>
            <a:fld id="{E13897E6-22BA-CC47-A3BA-57377F66C160}" type="datetime1">
              <a:rPr lang="da-DK" smtClean="0"/>
              <a:t>29.04.2024</a:t>
            </a:fld>
            <a:endParaRPr lang="da-DK" dirty="0"/>
          </a:p>
        </p:txBody>
      </p:sp>
      <p:sp>
        <p:nvSpPr>
          <p:cNvPr id="7" name="Pladsholder til sidefod 6">
            <a:extLst>
              <a:ext uri="{FF2B5EF4-FFF2-40B4-BE49-F238E27FC236}">
                <a16:creationId xmlns:a16="http://schemas.microsoft.com/office/drawing/2014/main" id="{41058C3C-071A-6147-AFDC-1CDB191EEDFD}"/>
              </a:ext>
            </a:extLst>
          </p:cNvPr>
          <p:cNvSpPr>
            <a:spLocks noGrp="1"/>
          </p:cNvSpPr>
          <p:nvPr>
            <p:ph type="ftr" sz="quarter" idx="22"/>
          </p:nvPr>
        </p:nvSpPr>
        <p:spPr/>
        <p:txBody>
          <a:bodyPr/>
          <a:lstStyle/>
          <a:p>
            <a:r>
              <a:rPr lang="da-DK"/>
              <a:t>RettighedsAlliancen   ￨</a:t>
            </a:r>
          </a:p>
        </p:txBody>
      </p:sp>
      <p:sp>
        <p:nvSpPr>
          <p:cNvPr id="9" name="Pladsholder til slidenummer 8">
            <a:extLst>
              <a:ext uri="{FF2B5EF4-FFF2-40B4-BE49-F238E27FC236}">
                <a16:creationId xmlns:a16="http://schemas.microsoft.com/office/drawing/2014/main" id="{EE9C0C21-131D-344E-8D06-2548DF4EBEC2}"/>
              </a:ext>
            </a:extLst>
          </p:cNvPr>
          <p:cNvSpPr>
            <a:spLocks noGrp="1"/>
          </p:cNvSpPr>
          <p:nvPr>
            <p:ph type="sldNum" sz="quarter" idx="23"/>
          </p:nvPr>
        </p:nvSpPr>
        <p:spPr/>
        <p:txBody>
          <a:bodyPr/>
          <a:lstStyle/>
          <a:p>
            <a:r>
              <a:rPr lang="en-GB"/>
              <a:t>￨   </a:t>
            </a:r>
            <a:fld id="{159A5DD1-94BC-8F49-AC76-73BE307D95E2}" type="slidenum">
              <a:rPr lang="en-GB" smtClean="0"/>
              <a:pPr/>
              <a:t>‹nr.›</a:t>
            </a:fld>
            <a:endParaRPr lang="en-GB" dirty="0"/>
          </a:p>
        </p:txBody>
      </p:sp>
    </p:spTree>
    <p:extLst>
      <p:ext uri="{BB962C8B-B14F-4D97-AF65-F5344CB8AC3E}">
        <p14:creationId xmlns:p14="http://schemas.microsoft.com/office/powerpoint/2010/main" val="1267695972"/>
      </p:ext>
    </p:extLst>
  </p:cSld>
  <p:clrMapOvr>
    <a:masterClrMapping/>
  </p:clrMapOvr>
  <p:transition spd="med">
    <p:push dir="u"/>
  </p:transition>
  <p:extLst>
    <p:ext uri="{DCECCB84-F9BA-43D5-87BE-67443E8EF086}">
      <p15:sldGuideLst xmlns:p15="http://schemas.microsoft.com/office/powerpoint/2012/main"/>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4_Brugerdefineret layout">
    <p:bg>
      <p:bgPr>
        <a:solidFill>
          <a:schemeClr val="accent3"/>
        </a:solidFill>
        <a:effectLst/>
      </p:bgPr>
    </p:bg>
    <p:spTree>
      <p:nvGrpSpPr>
        <p:cNvPr id="1" name=""/>
        <p:cNvGrpSpPr/>
        <p:nvPr/>
      </p:nvGrpSpPr>
      <p:grpSpPr>
        <a:xfrm>
          <a:off x="0" y="0"/>
          <a:ext cx="0" cy="0"/>
          <a:chOff x="0" y="0"/>
          <a:chExt cx="0" cy="0"/>
        </a:xfrm>
      </p:grpSpPr>
      <p:sp>
        <p:nvSpPr>
          <p:cNvPr id="13" name="Rektangel 5">
            <a:extLst>
              <a:ext uri="{FF2B5EF4-FFF2-40B4-BE49-F238E27FC236}">
                <a16:creationId xmlns:a16="http://schemas.microsoft.com/office/drawing/2014/main" id="{9674CFB2-810C-614A-A2B0-E91A4EBC750E}"/>
              </a:ext>
            </a:extLst>
          </p:cNvPr>
          <p:cNvSpPr/>
          <p:nvPr userDrawn="1"/>
        </p:nvSpPr>
        <p:spPr>
          <a:xfrm>
            <a:off x="-53180" y="-38891"/>
            <a:ext cx="10263431" cy="6896891"/>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492252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6321552 w 12192000"/>
              <a:gd name="connsiteY2" fmla="*/ 6848856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9884664 w 12192000"/>
              <a:gd name="connsiteY2" fmla="*/ 2715768 h 6858000"/>
              <a:gd name="connsiteX3" fmla="*/ 6321552 w 12192000"/>
              <a:gd name="connsiteY3" fmla="*/ 6848856 h 6858000"/>
              <a:gd name="connsiteX4" fmla="*/ 0 w 12192000"/>
              <a:gd name="connsiteY4" fmla="*/ 6858000 h 6858000"/>
              <a:gd name="connsiteX5" fmla="*/ 0 w 12192000"/>
              <a:gd name="connsiteY5" fmla="*/ 0 h 6858000"/>
              <a:gd name="connsiteX0" fmla="*/ 0 w 12198096"/>
              <a:gd name="connsiteY0" fmla="*/ 0 h 6858000"/>
              <a:gd name="connsiteX1" fmla="*/ 12192000 w 12198096"/>
              <a:gd name="connsiteY1" fmla="*/ 0 h 6858000"/>
              <a:gd name="connsiteX2" fmla="*/ 12198096 w 12198096"/>
              <a:gd name="connsiteY2" fmla="*/ 2898648 h 6858000"/>
              <a:gd name="connsiteX3" fmla="*/ 6321552 w 12198096"/>
              <a:gd name="connsiteY3" fmla="*/ 6848856 h 6858000"/>
              <a:gd name="connsiteX4" fmla="*/ 0 w 12198096"/>
              <a:gd name="connsiteY4" fmla="*/ 6858000 h 6858000"/>
              <a:gd name="connsiteX5" fmla="*/ 0 w 12198096"/>
              <a:gd name="connsiteY5" fmla="*/ 0 h 6858000"/>
              <a:gd name="connsiteX0" fmla="*/ 4744528 w 12198096"/>
              <a:gd name="connsiteY0" fmla="*/ 2735806 h 6858000"/>
              <a:gd name="connsiteX1" fmla="*/ 12192000 w 12198096"/>
              <a:gd name="connsiteY1" fmla="*/ 0 h 6858000"/>
              <a:gd name="connsiteX2" fmla="*/ 12198096 w 12198096"/>
              <a:gd name="connsiteY2" fmla="*/ 2898648 h 6858000"/>
              <a:gd name="connsiteX3" fmla="*/ 6321552 w 12198096"/>
              <a:gd name="connsiteY3" fmla="*/ 6848856 h 6858000"/>
              <a:gd name="connsiteX4" fmla="*/ 0 w 12198096"/>
              <a:gd name="connsiteY4" fmla="*/ 6858000 h 6858000"/>
              <a:gd name="connsiteX5" fmla="*/ 4744528 w 12198096"/>
              <a:gd name="connsiteY5" fmla="*/ 2735806 h 6858000"/>
              <a:gd name="connsiteX0" fmla="*/ 0 w 7453568"/>
              <a:gd name="connsiteY0" fmla="*/ 2735806 h 6858000"/>
              <a:gd name="connsiteX1" fmla="*/ 7447472 w 7453568"/>
              <a:gd name="connsiteY1" fmla="*/ 0 h 6858000"/>
              <a:gd name="connsiteX2" fmla="*/ 7453568 w 7453568"/>
              <a:gd name="connsiteY2" fmla="*/ 2898648 h 6858000"/>
              <a:gd name="connsiteX3" fmla="*/ 1577024 w 7453568"/>
              <a:gd name="connsiteY3" fmla="*/ 6848856 h 6858000"/>
              <a:gd name="connsiteX4" fmla="*/ 73941 w 7453568"/>
              <a:gd name="connsiteY4" fmla="*/ 6858000 h 6858000"/>
              <a:gd name="connsiteX5" fmla="*/ 0 w 7453568"/>
              <a:gd name="connsiteY5" fmla="*/ 2735806 h 6858000"/>
              <a:gd name="connsiteX0" fmla="*/ 0 w 7453568"/>
              <a:gd name="connsiteY0" fmla="*/ 36970 h 4159164"/>
              <a:gd name="connsiteX1" fmla="*/ 7447472 w 7453568"/>
              <a:gd name="connsiteY1" fmla="*/ 0 h 4159164"/>
              <a:gd name="connsiteX2" fmla="*/ 7453568 w 7453568"/>
              <a:gd name="connsiteY2" fmla="*/ 199812 h 4159164"/>
              <a:gd name="connsiteX3" fmla="*/ 1577024 w 7453568"/>
              <a:gd name="connsiteY3" fmla="*/ 4150020 h 4159164"/>
              <a:gd name="connsiteX4" fmla="*/ 73941 w 7453568"/>
              <a:gd name="connsiteY4" fmla="*/ 4159164 h 4159164"/>
              <a:gd name="connsiteX5" fmla="*/ 0 w 7453568"/>
              <a:gd name="connsiteY5" fmla="*/ 36970 h 4159164"/>
              <a:gd name="connsiteX0" fmla="*/ 0 w 7441245"/>
              <a:gd name="connsiteY0" fmla="*/ 12323 h 4159164"/>
              <a:gd name="connsiteX1" fmla="*/ 7435149 w 7441245"/>
              <a:gd name="connsiteY1" fmla="*/ 0 h 4159164"/>
              <a:gd name="connsiteX2" fmla="*/ 7441245 w 7441245"/>
              <a:gd name="connsiteY2" fmla="*/ 199812 h 4159164"/>
              <a:gd name="connsiteX3" fmla="*/ 1564701 w 7441245"/>
              <a:gd name="connsiteY3" fmla="*/ 4150020 h 4159164"/>
              <a:gd name="connsiteX4" fmla="*/ 61618 w 7441245"/>
              <a:gd name="connsiteY4" fmla="*/ 4159164 h 4159164"/>
              <a:gd name="connsiteX5" fmla="*/ 0 w 7441245"/>
              <a:gd name="connsiteY5" fmla="*/ 12323 h 4159164"/>
              <a:gd name="connsiteX0" fmla="*/ 0 w 7441245"/>
              <a:gd name="connsiteY0" fmla="*/ 12323 h 4171487"/>
              <a:gd name="connsiteX1" fmla="*/ 7435149 w 7441245"/>
              <a:gd name="connsiteY1" fmla="*/ 0 h 4171487"/>
              <a:gd name="connsiteX2" fmla="*/ 7441245 w 7441245"/>
              <a:gd name="connsiteY2" fmla="*/ 199812 h 4171487"/>
              <a:gd name="connsiteX3" fmla="*/ 1564701 w 7441245"/>
              <a:gd name="connsiteY3" fmla="*/ 4150020 h 4171487"/>
              <a:gd name="connsiteX4" fmla="*/ 24648 w 7441245"/>
              <a:gd name="connsiteY4" fmla="*/ 4171487 h 4171487"/>
              <a:gd name="connsiteX5" fmla="*/ 0 w 7441245"/>
              <a:gd name="connsiteY5" fmla="*/ 12323 h 4171487"/>
              <a:gd name="connsiteX0" fmla="*/ 0 w 7448447"/>
              <a:gd name="connsiteY0" fmla="*/ 0 h 4173568"/>
              <a:gd name="connsiteX1" fmla="*/ 7442351 w 7448447"/>
              <a:gd name="connsiteY1" fmla="*/ 2081 h 4173568"/>
              <a:gd name="connsiteX2" fmla="*/ 7448447 w 7448447"/>
              <a:gd name="connsiteY2" fmla="*/ 201893 h 4173568"/>
              <a:gd name="connsiteX3" fmla="*/ 1571903 w 7448447"/>
              <a:gd name="connsiteY3" fmla="*/ 4152101 h 4173568"/>
              <a:gd name="connsiteX4" fmla="*/ 31850 w 7448447"/>
              <a:gd name="connsiteY4" fmla="*/ 4173568 h 4173568"/>
              <a:gd name="connsiteX5" fmla="*/ 0 w 7448447"/>
              <a:gd name="connsiteY5" fmla="*/ 0 h 4173568"/>
              <a:gd name="connsiteX0" fmla="*/ 0 w 7448447"/>
              <a:gd name="connsiteY0" fmla="*/ 0 h 4152239"/>
              <a:gd name="connsiteX1" fmla="*/ 7442351 w 7448447"/>
              <a:gd name="connsiteY1" fmla="*/ 2081 h 4152239"/>
              <a:gd name="connsiteX2" fmla="*/ 7448447 w 7448447"/>
              <a:gd name="connsiteY2" fmla="*/ 201893 h 4152239"/>
              <a:gd name="connsiteX3" fmla="*/ 1571903 w 7448447"/>
              <a:gd name="connsiteY3" fmla="*/ 4152101 h 4152239"/>
              <a:gd name="connsiteX4" fmla="*/ 38960 w 7448447"/>
              <a:gd name="connsiteY4" fmla="*/ 4152239 h 4152239"/>
              <a:gd name="connsiteX5" fmla="*/ 0 w 7448447"/>
              <a:gd name="connsiteY5" fmla="*/ 0 h 4152239"/>
              <a:gd name="connsiteX0" fmla="*/ 10807 w 7409487"/>
              <a:gd name="connsiteY0" fmla="*/ 0 h 4155794"/>
              <a:gd name="connsiteX1" fmla="*/ 7403391 w 7409487"/>
              <a:gd name="connsiteY1" fmla="*/ 5636 h 4155794"/>
              <a:gd name="connsiteX2" fmla="*/ 7409487 w 7409487"/>
              <a:gd name="connsiteY2" fmla="*/ 205448 h 4155794"/>
              <a:gd name="connsiteX3" fmla="*/ 1532943 w 7409487"/>
              <a:gd name="connsiteY3" fmla="*/ 4155656 h 4155794"/>
              <a:gd name="connsiteX4" fmla="*/ 0 w 7409487"/>
              <a:gd name="connsiteY4" fmla="*/ 4155794 h 4155794"/>
              <a:gd name="connsiteX5" fmla="*/ 10807 w 7409487"/>
              <a:gd name="connsiteY5" fmla="*/ 0 h 4155794"/>
              <a:gd name="connsiteX0" fmla="*/ 10807 w 7409487"/>
              <a:gd name="connsiteY0" fmla="*/ 5029 h 4160823"/>
              <a:gd name="connsiteX1" fmla="*/ 7406946 w 7409487"/>
              <a:gd name="connsiteY1" fmla="*/ 0 h 4160823"/>
              <a:gd name="connsiteX2" fmla="*/ 7409487 w 7409487"/>
              <a:gd name="connsiteY2" fmla="*/ 210477 h 4160823"/>
              <a:gd name="connsiteX3" fmla="*/ 1532943 w 7409487"/>
              <a:gd name="connsiteY3" fmla="*/ 4160685 h 4160823"/>
              <a:gd name="connsiteX4" fmla="*/ 0 w 7409487"/>
              <a:gd name="connsiteY4" fmla="*/ 4160823 h 4160823"/>
              <a:gd name="connsiteX5" fmla="*/ 10807 w 7409487"/>
              <a:gd name="connsiteY5" fmla="*/ 5029 h 4160823"/>
              <a:gd name="connsiteX0" fmla="*/ 10807 w 7410501"/>
              <a:gd name="connsiteY0" fmla="*/ 12139 h 4167933"/>
              <a:gd name="connsiteX1" fmla="*/ 7410501 w 7410501"/>
              <a:gd name="connsiteY1" fmla="*/ 0 h 4167933"/>
              <a:gd name="connsiteX2" fmla="*/ 7409487 w 7410501"/>
              <a:gd name="connsiteY2" fmla="*/ 217587 h 4167933"/>
              <a:gd name="connsiteX3" fmla="*/ 1532943 w 7410501"/>
              <a:gd name="connsiteY3" fmla="*/ 4167795 h 4167933"/>
              <a:gd name="connsiteX4" fmla="*/ 0 w 7410501"/>
              <a:gd name="connsiteY4" fmla="*/ 4167933 h 4167933"/>
              <a:gd name="connsiteX5" fmla="*/ 10807 w 7410501"/>
              <a:gd name="connsiteY5" fmla="*/ 12139 h 4167933"/>
              <a:gd name="connsiteX0" fmla="*/ 10807 w 7410501"/>
              <a:gd name="connsiteY0" fmla="*/ 1474 h 4167933"/>
              <a:gd name="connsiteX1" fmla="*/ 7410501 w 7410501"/>
              <a:gd name="connsiteY1" fmla="*/ 0 h 4167933"/>
              <a:gd name="connsiteX2" fmla="*/ 7409487 w 7410501"/>
              <a:gd name="connsiteY2" fmla="*/ 217587 h 4167933"/>
              <a:gd name="connsiteX3" fmla="*/ 1532943 w 7410501"/>
              <a:gd name="connsiteY3" fmla="*/ 4167795 h 4167933"/>
              <a:gd name="connsiteX4" fmla="*/ 0 w 7410501"/>
              <a:gd name="connsiteY4" fmla="*/ 4167933 h 4167933"/>
              <a:gd name="connsiteX5" fmla="*/ 10807 w 7410501"/>
              <a:gd name="connsiteY5" fmla="*/ 1474 h 4167933"/>
              <a:gd name="connsiteX0" fmla="*/ 3698 w 7410501"/>
              <a:gd name="connsiteY0" fmla="*/ 5028 h 4167933"/>
              <a:gd name="connsiteX1" fmla="*/ 7410501 w 7410501"/>
              <a:gd name="connsiteY1" fmla="*/ 0 h 4167933"/>
              <a:gd name="connsiteX2" fmla="*/ 7409487 w 7410501"/>
              <a:gd name="connsiteY2" fmla="*/ 217587 h 4167933"/>
              <a:gd name="connsiteX3" fmla="*/ 1532943 w 7410501"/>
              <a:gd name="connsiteY3" fmla="*/ 4167795 h 4167933"/>
              <a:gd name="connsiteX4" fmla="*/ 0 w 7410501"/>
              <a:gd name="connsiteY4" fmla="*/ 4167933 h 4167933"/>
              <a:gd name="connsiteX5" fmla="*/ 3698 w 7410501"/>
              <a:gd name="connsiteY5" fmla="*/ 5028 h 4167933"/>
              <a:gd name="connsiteX0" fmla="*/ 3698 w 7409487"/>
              <a:gd name="connsiteY0" fmla="*/ 10745 h 4173650"/>
              <a:gd name="connsiteX1" fmla="*/ 6227068 w 7409487"/>
              <a:gd name="connsiteY1" fmla="*/ 0 h 4173650"/>
              <a:gd name="connsiteX2" fmla="*/ 7409487 w 7409487"/>
              <a:gd name="connsiteY2" fmla="*/ 223304 h 4173650"/>
              <a:gd name="connsiteX3" fmla="*/ 1532943 w 7409487"/>
              <a:gd name="connsiteY3" fmla="*/ 4173512 h 4173650"/>
              <a:gd name="connsiteX4" fmla="*/ 0 w 7409487"/>
              <a:gd name="connsiteY4" fmla="*/ 4173650 h 4173650"/>
              <a:gd name="connsiteX5" fmla="*/ 3698 w 7409487"/>
              <a:gd name="connsiteY5" fmla="*/ 10745 h 4173650"/>
              <a:gd name="connsiteX0" fmla="*/ 3698 w 6227068"/>
              <a:gd name="connsiteY0" fmla="*/ 10745 h 4173650"/>
              <a:gd name="connsiteX1" fmla="*/ 6227068 w 6227068"/>
              <a:gd name="connsiteY1" fmla="*/ 0 h 4173650"/>
              <a:gd name="connsiteX2" fmla="*/ 6003090 w 6227068"/>
              <a:gd name="connsiteY2" fmla="*/ 171850 h 4173650"/>
              <a:gd name="connsiteX3" fmla="*/ 1532943 w 6227068"/>
              <a:gd name="connsiteY3" fmla="*/ 4173512 h 4173650"/>
              <a:gd name="connsiteX4" fmla="*/ 0 w 6227068"/>
              <a:gd name="connsiteY4" fmla="*/ 4173650 h 4173650"/>
              <a:gd name="connsiteX5" fmla="*/ 3698 w 6227068"/>
              <a:gd name="connsiteY5" fmla="*/ 10745 h 4173650"/>
              <a:gd name="connsiteX0" fmla="*/ 3698 w 6227068"/>
              <a:gd name="connsiteY0" fmla="*/ 10745 h 4190663"/>
              <a:gd name="connsiteX1" fmla="*/ 6227068 w 6227068"/>
              <a:gd name="connsiteY1" fmla="*/ 0 h 4190663"/>
              <a:gd name="connsiteX2" fmla="*/ 6003090 w 6227068"/>
              <a:gd name="connsiteY2" fmla="*/ 171850 h 4190663"/>
              <a:gd name="connsiteX3" fmla="*/ 12204 w 6227068"/>
              <a:gd name="connsiteY3" fmla="*/ 4190663 h 4190663"/>
              <a:gd name="connsiteX4" fmla="*/ 0 w 6227068"/>
              <a:gd name="connsiteY4" fmla="*/ 4173650 h 4190663"/>
              <a:gd name="connsiteX5" fmla="*/ 3698 w 6227068"/>
              <a:gd name="connsiteY5" fmla="*/ 10745 h 4190663"/>
              <a:gd name="connsiteX0" fmla="*/ 1083 w 6224453"/>
              <a:gd name="connsiteY0" fmla="*/ 10745 h 4190663"/>
              <a:gd name="connsiteX1" fmla="*/ 6224453 w 6224453"/>
              <a:gd name="connsiteY1" fmla="*/ 0 h 4190663"/>
              <a:gd name="connsiteX2" fmla="*/ 6000475 w 6224453"/>
              <a:gd name="connsiteY2" fmla="*/ 171850 h 4190663"/>
              <a:gd name="connsiteX3" fmla="*/ 9589 w 6224453"/>
              <a:gd name="connsiteY3" fmla="*/ 4190663 h 4190663"/>
              <a:gd name="connsiteX4" fmla="*/ 725 w 6224453"/>
              <a:gd name="connsiteY4" fmla="*/ 4166969 h 4190663"/>
              <a:gd name="connsiteX5" fmla="*/ 1083 w 6224453"/>
              <a:gd name="connsiteY5" fmla="*/ 10745 h 4190663"/>
              <a:gd name="connsiteX0" fmla="*/ 1083 w 6224453"/>
              <a:gd name="connsiteY0" fmla="*/ 10745 h 4177300"/>
              <a:gd name="connsiteX1" fmla="*/ 6224453 w 6224453"/>
              <a:gd name="connsiteY1" fmla="*/ 0 h 4177300"/>
              <a:gd name="connsiteX2" fmla="*/ 6000475 w 6224453"/>
              <a:gd name="connsiteY2" fmla="*/ 171850 h 4177300"/>
              <a:gd name="connsiteX3" fmla="*/ 32974 w 6224453"/>
              <a:gd name="connsiteY3" fmla="*/ 4177300 h 4177300"/>
              <a:gd name="connsiteX4" fmla="*/ 725 w 6224453"/>
              <a:gd name="connsiteY4" fmla="*/ 4166969 h 4177300"/>
              <a:gd name="connsiteX5" fmla="*/ 1083 w 6224453"/>
              <a:gd name="connsiteY5" fmla="*/ 10745 h 4177300"/>
              <a:gd name="connsiteX0" fmla="*/ 1083 w 6224453"/>
              <a:gd name="connsiteY0" fmla="*/ 10745 h 4180641"/>
              <a:gd name="connsiteX1" fmla="*/ 6224453 w 6224453"/>
              <a:gd name="connsiteY1" fmla="*/ 0 h 4180641"/>
              <a:gd name="connsiteX2" fmla="*/ 6000475 w 6224453"/>
              <a:gd name="connsiteY2" fmla="*/ 171850 h 4180641"/>
              <a:gd name="connsiteX3" fmla="*/ 32974 w 6224453"/>
              <a:gd name="connsiteY3" fmla="*/ 4180641 h 4180641"/>
              <a:gd name="connsiteX4" fmla="*/ 725 w 6224453"/>
              <a:gd name="connsiteY4" fmla="*/ 4166969 h 4180641"/>
              <a:gd name="connsiteX5" fmla="*/ 1083 w 6224453"/>
              <a:gd name="connsiteY5" fmla="*/ 10745 h 4180641"/>
              <a:gd name="connsiteX0" fmla="*/ 1083 w 6224453"/>
              <a:gd name="connsiteY0" fmla="*/ 10745 h 4180641"/>
              <a:gd name="connsiteX1" fmla="*/ 6224453 w 6224453"/>
              <a:gd name="connsiteY1" fmla="*/ 0 h 4180641"/>
              <a:gd name="connsiteX2" fmla="*/ 6214279 w 6224453"/>
              <a:gd name="connsiteY2" fmla="*/ 14838 h 4180641"/>
              <a:gd name="connsiteX3" fmla="*/ 32974 w 6224453"/>
              <a:gd name="connsiteY3" fmla="*/ 4180641 h 4180641"/>
              <a:gd name="connsiteX4" fmla="*/ 725 w 6224453"/>
              <a:gd name="connsiteY4" fmla="*/ 4166969 h 4180641"/>
              <a:gd name="connsiteX5" fmla="*/ 1083 w 6224453"/>
              <a:gd name="connsiteY5" fmla="*/ 10745 h 4180641"/>
              <a:gd name="connsiteX0" fmla="*/ 1083 w 6224453"/>
              <a:gd name="connsiteY0" fmla="*/ 10745 h 4180641"/>
              <a:gd name="connsiteX1" fmla="*/ 6224453 w 6224453"/>
              <a:gd name="connsiteY1" fmla="*/ 0 h 4180641"/>
              <a:gd name="connsiteX2" fmla="*/ 6214279 w 6224453"/>
              <a:gd name="connsiteY2" fmla="*/ 14838 h 4180641"/>
              <a:gd name="connsiteX3" fmla="*/ 32974 w 6224453"/>
              <a:gd name="connsiteY3" fmla="*/ 4180641 h 4180641"/>
              <a:gd name="connsiteX4" fmla="*/ 725 w 6224453"/>
              <a:gd name="connsiteY4" fmla="*/ 4166969 h 4180641"/>
              <a:gd name="connsiteX5" fmla="*/ 1083 w 6224453"/>
              <a:gd name="connsiteY5" fmla="*/ 10745 h 4180641"/>
              <a:gd name="connsiteX0" fmla="*/ 1083 w 6224453"/>
              <a:gd name="connsiteY0" fmla="*/ 10745 h 4182750"/>
              <a:gd name="connsiteX1" fmla="*/ 6224453 w 6224453"/>
              <a:gd name="connsiteY1" fmla="*/ 0 h 4182750"/>
              <a:gd name="connsiteX2" fmla="*/ 6214279 w 6224453"/>
              <a:gd name="connsiteY2" fmla="*/ 14838 h 4182750"/>
              <a:gd name="connsiteX3" fmla="*/ 32974 w 6224453"/>
              <a:gd name="connsiteY3" fmla="*/ 4180641 h 4182750"/>
              <a:gd name="connsiteX4" fmla="*/ 725 w 6224453"/>
              <a:gd name="connsiteY4" fmla="*/ 4182750 h 4182750"/>
              <a:gd name="connsiteX5" fmla="*/ 1083 w 6224453"/>
              <a:gd name="connsiteY5" fmla="*/ 10745 h 4182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24453" h="4182750">
                <a:moveTo>
                  <a:pt x="1083" y="10745"/>
                </a:moveTo>
                <a:lnTo>
                  <a:pt x="6224453" y="0"/>
                </a:lnTo>
                <a:lnTo>
                  <a:pt x="6214279" y="14838"/>
                </a:lnTo>
                <a:cubicBezTo>
                  <a:pt x="6225075" y="7029"/>
                  <a:pt x="2093409" y="2792040"/>
                  <a:pt x="32974" y="4180641"/>
                </a:cubicBezTo>
                <a:lnTo>
                  <a:pt x="725" y="4182750"/>
                </a:lnTo>
                <a:cubicBezTo>
                  <a:pt x="4327" y="2797485"/>
                  <a:pt x="-2519" y="1396010"/>
                  <a:pt x="1083" y="1074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251999" rtlCol="0" anchor="ctr"/>
          <a:lstStyle/>
          <a:p>
            <a:pPr algn="ctr"/>
            <a:r>
              <a:rPr lang="en-GB" b="0" i="0" dirty="0">
                <a:latin typeface="Raleway" pitchFamily="2" charset="77"/>
              </a:rPr>
              <a:t> </a:t>
            </a:r>
          </a:p>
        </p:txBody>
      </p:sp>
      <p:sp>
        <p:nvSpPr>
          <p:cNvPr id="8" name="Tekstfelt 7">
            <a:extLst>
              <a:ext uri="{FF2B5EF4-FFF2-40B4-BE49-F238E27FC236}">
                <a16:creationId xmlns:a16="http://schemas.microsoft.com/office/drawing/2014/main" id="{09410621-E5E5-0A4D-88BA-64814E8629EA}"/>
              </a:ext>
            </a:extLst>
          </p:cNvPr>
          <p:cNvSpPr txBox="1"/>
          <p:nvPr userDrawn="1"/>
        </p:nvSpPr>
        <p:spPr>
          <a:xfrm>
            <a:off x="1351280" y="-518160"/>
            <a:ext cx="184731" cy="369332"/>
          </a:xfrm>
          <a:prstGeom prst="rect">
            <a:avLst/>
          </a:prstGeom>
          <a:noFill/>
        </p:spPr>
        <p:txBody>
          <a:bodyPr wrap="none" rtlCol="0">
            <a:spAutoFit/>
          </a:bodyPr>
          <a:lstStyle/>
          <a:p>
            <a:endParaRPr lang="da-DK" b="0" i="0" dirty="0">
              <a:latin typeface="Raleway" pitchFamily="2" charset="77"/>
            </a:endParaRPr>
          </a:p>
        </p:txBody>
      </p:sp>
      <p:sp>
        <p:nvSpPr>
          <p:cNvPr id="6" name="Pladsholder til dato 5">
            <a:extLst>
              <a:ext uri="{FF2B5EF4-FFF2-40B4-BE49-F238E27FC236}">
                <a16:creationId xmlns:a16="http://schemas.microsoft.com/office/drawing/2014/main" id="{FB6A7147-D812-C445-A75A-91A1B36A358C}"/>
              </a:ext>
            </a:extLst>
          </p:cNvPr>
          <p:cNvSpPr>
            <a:spLocks noGrp="1"/>
          </p:cNvSpPr>
          <p:nvPr>
            <p:ph type="dt" sz="half" idx="15"/>
          </p:nvPr>
        </p:nvSpPr>
        <p:spPr/>
        <p:txBody>
          <a:bodyPr/>
          <a:lstStyle/>
          <a:p>
            <a:fld id="{16642503-3008-8846-B261-79161CF6E021}" type="datetime1">
              <a:rPr lang="da-DK" smtClean="0"/>
              <a:t>29.04.2024</a:t>
            </a:fld>
            <a:endParaRPr lang="en-GB" dirty="0"/>
          </a:p>
        </p:txBody>
      </p:sp>
      <p:sp>
        <p:nvSpPr>
          <p:cNvPr id="7" name="Pladsholder til sidefod 6">
            <a:extLst>
              <a:ext uri="{FF2B5EF4-FFF2-40B4-BE49-F238E27FC236}">
                <a16:creationId xmlns:a16="http://schemas.microsoft.com/office/drawing/2014/main" id="{F600A82B-18C6-924F-B2D4-933F2B64F2DD}"/>
              </a:ext>
            </a:extLst>
          </p:cNvPr>
          <p:cNvSpPr>
            <a:spLocks noGrp="1"/>
          </p:cNvSpPr>
          <p:nvPr>
            <p:ph type="ftr" sz="quarter" idx="16"/>
          </p:nvPr>
        </p:nvSpPr>
        <p:spPr/>
        <p:txBody>
          <a:bodyPr/>
          <a:lstStyle/>
          <a:p>
            <a:r>
              <a:rPr lang="da-DK"/>
              <a:t>RettighedsAlliancen   ￨</a:t>
            </a:r>
            <a:endParaRPr lang="da-DK" dirty="0"/>
          </a:p>
        </p:txBody>
      </p:sp>
      <p:sp>
        <p:nvSpPr>
          <p:cNvPr id="9" name="Pladsholder til slidenummer 8">
            <a:extLst>
              <a:ext uri="{FF2B5EF4-FFF2-40B4-BE49-F238E27FC236}">
                <a16:creationId xmlns:a16="http://schemas.microsoft.com/office/drawing/2014/main" id="{4CFB2C9F-1FF0-FD41-97CC-692DBA2AC7C0}"/>
              </a:ext>
            </a:extLst>
          </p:cNvPr>
          <p:cNvSpPr>
            <a:spLocks noGrp="1"/>
          </p:cNvSpPr>
          <p:nvPr>
            <p:ph type="sldNum" sz="quarter" idx="17"/>
          </p:nvPr>
        </p:nvSpPr>
        <p:spPr/>
        <p:txBody>
          <a:bodyPr/>
          <a:lstStyle/>
          <a:p>
            <a:r>
              <a:rPr lang="en-GB" dirty="0"/>
              <a:t>￨   </a:t>
            </a:r>
            <a:fld id="{159A5DD1-94BC-8F49-AC76-73BE307D95E2}" type="slidenum">
              <a:rPr lang="en-GB" smtClean="0"/>
              <a:pPr/>
              <a:t>‹nr.›</a:t>
            </a:fld>
            <a:endParaRPr lang="en-GB" dirty="0"/>
          </a:p>
        </p:txBody>
      </p:sp>
      <p:sp>
        <p:nvSpPr>
          <p:cNvPr id="10" name="Pladsholder til indhold 7">
            <a:extLst>
              <a:ext uri="{FF2B5EF4-FFF2-40B4-BE49-F238E27FC236}">
                <a16:creationId xmlns:a16="http://schemas.microsoft.com/office/drawing/2014/main" id="{7840864C-4643-054E-9682-A03491D69CDB}"/>
              </a:ext>
            </a:extLst>
          </p:cNvPr>
          <p:cNvSpPr>
            <a:spLocks noGrp="1"/>
          </p:cNvSpPr>
          <p:nvPr>
            <p:ph sz="quarter" idx="13"/>
          </p:nvPr>
        </p:nvSpPr>
        <p:spPr>
          <a:xfrm>
            <a:off x="850170" y="1749796"/>
            <a:ext cx="7411484" cy="4213225"/>
          </a:xfrm>
        </p:spPr>
        <p:txBody>
          <a:bodyPr lIns="0" tIns="0" rIns="0" b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3" name="Titel 2">
            <a:extLst>
              <a:ext uri="{FF2B5EF4-FFF2-40B4-BE49-F238E27FC236}">
                <a16:creationId xmlns:a16="http://schemas.microsoft.com/office/drawing/2014/main" id="{D451ADAA-E12C-0746-AE79-C100C4E25C3B}"/>
              </a:ext>
            </a:extLst>
          </p:cNvPr>
          <p:cNvSpPr>
            <a:spLocks noGrp="1"/>
          </p:cNvSpPr>
          <p:nvPr>
            <p:ph type="title"/>
          </p:nvPr>
        </p:nvSpPr>
        <p:spPr/>
        <p:txBody>
          <a:bodyPr/>
          <a:lstStyle/>
          <a:p>
            <a:r>
              <a:rPr lang="da-DK"/>
              <a:t>Klik for at redigere titeltypografien i masteren</a:t>
            </a:r>
          </a:p>
        </p:txBody>
      </p:sp>
      <p:sp>
        <p:nvSpPr>
          <p:cNvPr id="11" name="Pladsholder til tekst 12">
            <a:extLst>
              <a:ext uri="{FF2B5EF4-FFF2-40B4-BE49-F238E27FC236}">
                <a16:creationId xmlns:a16="http://schemas.microsoft.com/office/drawing/2014/main" id="{86BED865-E026-BE4C-8B79-DA3728783CD5}"/>
              </a:ext>
            </a:extLst>
          </p:cNvPr>
          <p:cNvSpPr>
            <a:spLocks noGrp="1"/>
          </p:cNvSpPr>
          <p:nvPr>
            <p:ph type="body" sz="quarter" idx="21" hasCustomPrompt="1"/>
          </p:nvPr>
        </p:nvSpPr>
        <p:spPr>
          <a:xfrm>
            <a:off x="3201438" y="5978907"/>
            <a:ext cx="4947200" cy="285750"/>
          </a:xfrm>
        </p:spPr>
        <p:txBody>
          <a:bodyPr rIns="216000"/>
          <a:lstStyle>
            <a:lvl1pPr algn="r">
              <a:defRPr sz="900" i="1">
                <a:solidFill>
                  <a:schemeClr val="bg1"/>
                </a:solidFill>
              </a:defRPr>
            </a:lvl1pPr>
          </a:lstStyle>
          <a:p>
            <a:pPr lvl="0"/>
            <a:r>
              <a:rPr lang="da-DK" dirty="0"/>
              <a:t>Indsæt kilde, </a:t>
            </a:r>
            <a:r>
              <a:rPr lang="da-DK" dirty="0" err="1"/>
              <a:t>credits</a:t>
            </a:r>
            <a:r>
              <a:rPr lang="da-DK" dirty="0"/>
              <a:t> el.lign.</a:t>
            </a:r>
          </a:p>
        </p:txBody>
      </p:sp>
    </p:spTree>
    <p:extLst>
      <p:ext uri="{BB962C8B-B14F-4D97-AF65-F5344CB8AC3E}">
        <p14:creationId xmlns:p14="http://schemas.microsoft.com/office/powerpoint/2010/main" val="2574345793"/>
      </p:ext>
    </p:extLst>
  </p:cSld>
  <p:clrMapOvr>
    <a:masterClrMapping/>
  </p:clrMapOvr>
  <p:transition spd="med">
    <p:push dir="u"/>
  </p:transition>
  <p:extLst>
    <p:ext uri="{DCECCB84-F9BA-43D5-87BE-67443E8EF086}">
      <p15:sldGuideLst xmlns:p15="http://schemas.microsoft.com/office/powerpoint/2012/main">
        <p15:guide id="2" pos="710">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afsnitsoverskrift 1">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ladsholder til dato 2">
            <a:extLst>
              <a:ext uri="{FF2B5EF4-FFF2-40B4-BE49-F238E27FC236}">
                <a16:creationId xmlns:a16="http://schemas.microsoft.com/office/drawing/2014/main" id="{6320358C-AD31-014A-B261-9E53D8E21C34}"/>
              </a:ext>
            </a:extLst>
          </p:cNvPr>
          <p:cNvSpPr>
            <a:spLocks noGrp="1"/>
          </p:cNvSpPr>
          <p:nvPr>
            <p:ph type="dt" sz="half" idx="10"/>
          </p:nvPr>
        </p:nvSpPr>
        <p:spPr/>
        <p:txBody>
          <a:bodyPr/>
          <a:lstStyle/>
          <a:p>
            <a:fld id="{0602C03B-15D8-AD4B-8340-63A2F2A38BFE}" type="datetime1">
              <a:rPr lang="da-DK" smtClean="0"/>
              <a:t>29.04.2024</a:t>
            </a:fld>
            <a:endParaRPr lang="en-GB" dirty="0"/>
          </a:p>
        </p:txBody>
      </p:sp>
      <p:sp>
        <p:nvSpPr>
          <p:cNvPr id="4" name="Pladsholder til slidenummer 3">
            <a:extLst>
              <a:ext uri="{FF2B5EF4-FFF2-40B4-BE49-F238E27FC236}">
                <a16:creationId xmlns:a16="http://schemas.microsoft.com/office/drawing/2014/main" id="{502E5624-52B4-0841-A9BC-AA1C7AB7282E}"/>
              </a:ext>
            </a:extLst>
          </p:cNvPr>
          <p:cNvSpPr>
            <a:spLocks noGrp="1"/>
          </p:cNvSpPr>
          <p:nvPr>
            <p:ph type="sldNum" sz="quarter" idx="11"/>
          </p:nvPr>
        </p:nvSpPr>
        <p:spPr/>
        <p:txBody>
          <a:bodyPr/>
          <a:lstStyle/>
          <a:p>
            <a:r>
              <a:rPr lang="en-GB"/>
              <a:t>￨   </a:t>
            </a:r>
            <a:fld id="{159A5DD1-94BC-8F49-AC76-73BE307D95E2}" type="slidenum">
              <a:rPr lang="en-GB" smtClean="0"/>
              <a:pPr/>
              <a:t>‹nr.›</a:t>
            </a:fld>
            <a:endParaRPr lang="en-GB" dirty="0"/>
          </a:p>
        </p:txBody>
      </p:sp>
      <p:sp>
        <p:nvSpPr>
          <p:cNvPr id="5" name="Pladsholder til sidefod 4">
            <a:extLst>
              <a:ext uri="{FF2B5EF4-FFF2-40B4-BE49-F238E27FC236}">
                <a16:creationId xmlns:a16="http://schemas.microsoft.com/office/drawing/2014/main" id="{81F8A600-3278-4844-A850-5CF911004E86}"/>
              </a:ext>
            </a:extLst>
          </p:cNvPr>
          <p:cNvSpPr>
            <a:spLocks noGrp="1"/>
          </p:cNvSpPr>
          <p:nvPr>
            <p:ph type="ftr" sz="quarter" idx="12"/>
          </p:nvPr>
        </p:nvSpPr>
        <p:spPr/>
        <p:txBody>
          <a:bodyPr/>
          <a:lstStyle/>
          <a:p>
            <a:r>
              <a:rPr lang="da-DK"/>
              <a:t>RettighedsAlliancen   ￨</a:t>
            </a:r>
            <a:endParaRPr lang="da-DK" dirty="0"/>
          </a:p>
        </p:txBody>
      </p:sp>
      <p:sp>
        <p:nvSpPr>
          <p:cNvPr id="8" name="Trekant 2">
            <a:extLst>
              <a:ext uri="{FF2B5EF4-FFF2-40B4-BE49-F238E27FC236}">
                <a16:creationId xmlns:a16="http://schemas.microsoft.com/office/drawing/2014/main" id="{F3DF60D5-B1B1-4F47-9BB3-5D882D0691FE}"/>
              </a:ext>
            </a:extLst>
          </p:cNvPr>
          <p:cNvSpPr/>
          <p:nvPr userDrawn="1"/>
        </p:nvSpPr>
        <p:spPr>
          <a:xfrm>
            <a:off x="10914837" y="6000416"/>
            <a:ext cx="1290226" cy="865534"/>
          </a:xfrm>
          <a:custGeom>
            <a:avLst/>
            <a:gdLst>
              <a:gd name="connsiteX0" fmla="*/ 0 w 9703324"/>
              <a:gd name="connsiteY0" fmla="*/ 3436229 h 3436229"/>
              <a:gd name="connsiteX1" fmla="*/ 4851662 w 9703324"/>
              <a:gd name="connsiteY1" fmla="*/ 0 h 3436229"/>
              <a:gd name="connsiteX2" fmla="*/ 9703324 w 9703324"/>
              <a:gd name="connsiteY2" fmla="*/ 3436229 h 3436229"/>
              <a:gd name="connsiteX3" fmla="*/ 0 w 9703324"/>
              <a:gd name="connsiteY3" fmla="*/ 3436229 h 3436229"/>
              <a:gd name="connsiteX0" fmla="*/ 0 w 9703324"/>
              <a:gd name="connsiteY0" fmla="*/ 6509367 h 6509367"/>
              <a:gd name="connsiteX1" fmla="*/ 9697039 w 9703324"/>
              <a:gd name="connsiteY1" fmla="*/ 0 h 6509367"/>
              <a:gd name="connsiteX2" fmla="*/ 9703324 w 9703324"/>
              <a:gd name="connsiteY2" fmla="*/ 6509367 h 6509367"/>
              <a:gd name="connsiteX3" fmla="*/ 0 w 9703324"/>
              <a:gd name="connsiteY3" fmla="*/ 6509367 h 6509367"/>
            </a:gdLst>
            <a:ahLst/>
            <a:cxnLst>
              <a:cxn ang="0">
                <a:pos x="connsiteX0" y="connsiteY0"/>
              </a:cxn>
              <a:cxn ang="0">
                <a:pos x="connsiteX1" y="connsiteY1"/>
              </a:cxn>
              <a:cxn ang="0">
                <a:pos x="connsiteX2" y="connsiteY2"/>
              </a:cxn>
              <a:cxn ang="0">
                <a:pos x="connsiteX3" y="connsiteY3"/>
              </a:cxn>
            </a:cxnLst>
            <a:rect l="l" t="t" r="r" b="b"/>
            <a:pathLst>
              <a:path w="9703324" h="6509367">
                <a:moveTo>
                  <a:pt x="0" y="6509367"/>
                </a:moveTo>
                <a:lnTo>
                  <a:pt x="9697039" y="0"/>
                </a:lnTo>
                <a:lnTo>
                  <a:pt x="9703324" y="6509367"/>
                </a:lnTo>
                <a:lnTo>
                  <a:pt x="0" y="6509367"/>
                </a:lnTo>
                <a:close/>
              </a:path>
            </a:pathLst>
          </a:cu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b="0" i="0" dirty="0">
              <a:solidFill>
                <a:schemeClr val="accent4"/>
              </a:solidFill>
              <a:latin typeface="Raleway" pitchFamily="2" charset="77"/>
            </a:endParaRPr>
          </a:p>
        </p:txBody>
      </p:sp>
      <p:sp>
        <p:nvSpPr>
          <p:cNvPr id="13" name="Pladsholder til tekst 11">
            <a:extLst>
              <a:ext uri="{FF2B5EF4-FFF2-40B4-BE49-F238E27FC236}">
                <a16:creationId xmlns:a16="http://schemas.microsoft.com/office/drawing/2014/main" id="{5004ED92-37F4-4045-8994-FCADBC1670A4}"/>
              </a:ext>
            </a:extLst>
          </p:cNvPr>
          <p:cNvSpPr>
            <a:spLocks noGrp="1"/>
          </p:cNvSpPr>
          <p:nvPr>
            <p:ph type="body" sz="quarter" idx="13" hasCustomPrompt="1"/>
          </p:nvPr>
        </p:nvSpPr>
        <p:spPr>
          <a:xfrm>
            <a:off x="1572019" y="4412974"/>
            <a:ext cx="8833554" cy="808384"/>
          </a:xfrm>
        </p:spPr>
        <p:txBody>
          <a:bodyPr lIns="0" tIns="0" rIns="0" bIns="0"/>
          <a:lstStyle>
            <a:lvl1pPr algn="ctr">
              <a:defRPr sz="2400" b="1">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da-DK" dirty="0"/>
              <a:t>Indsæt sekundær overskrift</a:t>
            </a:r>
          </a:p>
        </p:txBody>
      </p:sp>
      <p:sp>
        <p:nvSpPr>
          <p:cNvPr id="9" name="Titel 1">
            <a:extLst>
              <a:ext uri="{FF2B5EF4-FFF2-40B4-BE49-F238E27FC236}">
                <a16:creationId xmlns:a16="http://schemas.microsoft.com/office/drawing/2014/main" id="{8CC7DB5A-EB0E-BA4B-8752-A21C6DB76244}"/>
              </a:ext>
            </a:extLst>
          </p:cNvPr>
          <p:cNvSpPr>
            <a:spLocks noGrp="1"/>
          </p:cNvSpPr>
          <p:nvPr>
            <p:ph type="title" hasCustomPrompt="1"/>
          </p:nvPr>
        </p:nvSpPr>
        <p:spPr>
          <a:xfrm>
            <a:off x="1572019" y="2445028"/>
            <a:ext cx="8833554" cy="1848018"/>
          </a:xfrm>
        </p:spPr>
        <p:txBody>
          <a:bodyPr anchor="b"/>
          <a:lstStyle>
            <a:lvl1pPr algn="ctr">
              <a:defRPr sz="6600" b="1">
                <a:solidFill>
                  <a:schemeClr val="bg1"/>
                </a:solidFill>
              </a:defRPr>
            </a:lvl1pPr>
          </a:lstStyle>
          <a:p>
            <a:r>
              <a:rPr lang="da-DK" dirty="0"/>
              <a:t>AFSNITSOVERSKRIFT</a:t>
            </a:r>
          </a:p>
        </p:txBody>
      </p:sp>
    </p:spTree>
    <p:extLst>
      <p:ext uri="{BB962C8B-B14F-4D97-AF65-F5344CB8AC3E}">
        <p14:creationId xmlns:p14="http://schemas.microsoft.com/office/powerpoint/2010/main" val="1135923573"/>
      </p:ext>
    </p:extLst>
  </p:cSld>
  <p:clrMapOvr>
    <a:masterClrMapping/>
  </p:clrMapOvr>
  <p:transition spd="med">
    <p:push dir="u"/>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Afsnit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ekstfelt 6">
            <a:extLst>
              <a:ext uri="{FF2B5EF4-FFF2-40B4-BE49-F238E27FC236}">
                <a16:creationId xmlns:a16="http://schemas.microsoft.com/office/drawing/2014/main" id="{85FF3212-46CA-8C4C-8481-A4124C83C7C9}"/>
              </a:ext>
            </a:extLst>
          </p:cNvPr>
          <p:cNvSpPr txBox="1"/>
          <p:nvPr userDrawn="1"/>
        </p:nvSpPr>
        <p:spPr>
          <a:xfrm>
            <a:off x="13480473" y="69273"/>
            <a:ext cx="184731" cy="369332"/>
          </a:xfrm>
          <a:prstGeom prst="rect">
            <a:avLst/>
          </a:prstGeom>
          <a:noFill/>
        </p:spPr>
        <p:txBody>
          <a:bodyPr wrap="none" rtlCol="0">
            <a:spAutoFit/>
          </a:bodyPr>
          <a:lstStyle/>
          <a:p>
            <a:endParaRPr lang="da-DK" dirty="0"/>
          </a:p>
        </p:txBody>
      </p:sp>
      <p:sp>
        <p:nvSpPr>
          <p:cNvPr id="9" name="Pladsholder til dato 8">
            <a:extLst>
              <a:ext uri="{FF2B5EF4-FFF2-40B4-BE49-F238E27FC236}">
                <a16:creationId xmlns:a16="http://schemas.microsoft.com/office/drawing/2014/main" id="{05D97084-D2C5-7345-B402-1D48443488B4}"/>
              </a:ext>
            </a:extLst>
          </p:cNvPr>
          <p:cNvSpPr>
            <a:spLocks noGrp="1"/>
          </p:cNvSpPr>
          <p:nvPr>
            <p:ph type="dt" sz="half" idx="13"/>
          </p:nvPr>
        </p:nvSpPr>
        <p:spPr/>
        <p:txBody>
          <a:bodyPr/>
          <a:lstStyle>
            <a:lvl1pPr>
              <a:defRPr>
                <a:solidFill>
                  <a:schemeClr val="bg1">
                    <a:lumMod val="50000"/>
                  </a:schemeClr>
                </a:solidFill>
              </a:defRPr>
            </a:lvl1pPr>
          </a:lstStyle>
          <a:p>
            <a:fld id="{12382AA7-41B2-B54F-8CAE-892915A8CD04}" type="datetime1">
              <a:rPr lang="da-DK" smtClean="0"/>
              <a:t>29.04.2024</a:t>
            </a:fld>
            <a:endParaRPr lang="da-DK" dirty="0"/>
          </a:p>
        </p:txBody>
      </p:sp>
      <p:sp>
        <p:nvSpPr>
          <p:cNvPr id="11" name="Pladsholder til sidefod 10">
            <a:extLst>
              <a:ext uri="{FF2B5EF4-FFF2-40B4-BE49-F238E27FC236}">
                <a16:creationId xmlns:a16="http://schemas.microsoft.com/office/drawing/2014/main" id="{646F724A-E585-594F-AAA0-638BC4118C89}"/>
              </a:ext>
            </a:extLst>
          </p:cNvPr>
          <p:cNvSpPr>
            <a:spLocks noGrp="1"/>
          </p:cNvSpPr>
          <p:nvPr>
            <p:ph type="ftr" sz="quarter" idx="14"/>
          </p:nvPr>
        </p:nvSpPr>
        <p:spPr/>
        <p:txBody>
          <a:bodyPr/>
          <a:lstStyle>
            <a:lvl1pPr>
              <a:defRPr>
                <a:solidFill>
                  <a:schemeClr val="bg1">
                    <a:lumMod val="50000"/>
                  </a:schemeClr>
                </a:solidFill>
              </a:defRPr>
            </a:lvl1pPr>
          </a:lstStyle>
          <a:p>
            <a:r>
              <a:rPr lang="da-DK"/>
              <a:t>RettighedsAlliancen   ￨</a:t>
            </a:r>
          </a:p>
        </p:txBody>
      </p:sp>
      <p:sp>
        <p:nvSpPr>
          <p:cNvPr id="12" name="Pladsholder til slidenummer 11">
            <a:extLst>
              <a:ext uri="{FF2B5EF4-FFF2-40B4-BE49-F238E27FC236}">
                <a16:creationId xmlns:a16="http://schemas.microsoft.com/office/drawing/2014/main" id="{05BF3429-E511-5E41-BA9B-E9185943595D}"/>
              </a:ext>
            </a:extLst>
          </p:cNvPr>
          <p:cNvSpPr>
            <a:spLocks noGrp="1"/>
          </p:cNvSpPr>
          <p:nvPr>
            <p:ph type="sldNum" sz="quarter" idx="15"/>
          </p:nvPr>
        </p:nvSpPr>
        <p:spPr/>
        <p:txBody>
          <a:bodyPr/>
          <a:lstStyle>
            <a:lvl1pPr>
              <a:defRPr>
                <a:solidFill>
                  <a:schemeClr val="bg1">
                    <a:lumMod val="50000"/>
                  </a:schemeClr>
                </a:solidFill>
              </a:defRPr>
            </a:lvl1pPr>
          </a:lstStyle>
          <a:p>
            <a:r>
              <a:rPr lang="en-GB"/>
              <a:t>￨   </a:t>
            </a:r>
            <a:fld id="{159A5DD1-94BC-8F49-AC76-73BE307D95E2}" type="slidenum">
              <a:rPr lang="en-GB" smtClean="0"/>
              <a:pPr/>
              <a:t>‹nr.›</a:t>
            </a:fld>
            <a:endParaRPr lang="en-GB" dirty="0"/>
          </a:p>
        </p:txBody>
      </p:sp>
      <p:sp>
        <p:nvSpPr>
          <p:cNvPr id="13" name="Trekant 2">
            <a:extLst>
              <a:ext uri="{FF2B5EF4-FFF2-40B4-BE49-F238E27FC236}">
                <a16:creationId xmlns:a16="http://schemas.microsoft.com/office/drawing/2014/main" id="{5D3A471F-EDF9-904F-9036-3DE90B59D995}"/>
              </a:ext>
            </a:extLst>
          </p:cNvPr>
          <p:cNvSpPr/>
          <p:nvPr userDrawn="1"/>
        </p:nvSpPr>
        <p:spPr>
          <a:xfrm>
            <a:off x="9934679" y="5338413"/>
            <a:ext cx="2267712" cy="1521269"/>
          </a:xfrm>
          <a:custGeom>
            <a:avLst/>
            <a:gdLst>
              <a:gd name="connsiteX0" fmla="*/ 0 w 9703324"/>
              <a:gd name="connsiteY0" fmla="*/ 3436229 h 3436229"/>
              <a:gd name="connsiteX1" fmla="*/ 4851662 w 9703324"/>
              <a:gd name="connsiteY1" fmla="*/ 0 h 3436229"/>
              <a:gd name="connsiteX2" fmla="*/ 9703324 w 9703324"/>
              <a:gd name="connsiteY2" fmla="*/ 3436229 h 3436229"/>
              <a:gd name="connsiteX3" fmla="*/ 0 w 9703324"/>
              <a:gd name="connsiteY3" fmla="*/ 3436229 h 3436229"/>
              <a:gd name="connsiteX0" fmla="*/ 0 w 9703324"/>
              <a:gd name="connsiteY0" fmla="*/ 6509367 h 6509367"/>
              <a:gd name="connsiteX1" fmla="*/ 9697039 w 9703324"/>
              <a:gd name="connsiteY1" fmla="*/ 0 h 6509367"/>
              <a:gd name="connsiteX2" fmla="*/ 9703324 w 9703324"/>
              <a:gd name="connsiteY2" fmla="*/ 6509367 h 6509367"/>
              <a:gd name="connsiteX3" fmla="*/ 0 w 9703324"/>
              <a:gd name="connsiteY3" fmla="*/ 6509367 h 6509367"/>
            </a:gdLst>
            <a:ahLst/>
            <a:cxnLst>
              <a:cxn ang="0">
                <a:pos x="connsiteX0" y="connsiteY0"/>
              </a:cxn>
              <a:cxn ang="0">
                <a:pos x="connsiteX1" y="connsiteY1"/>
              </a:cxn>
              <a:cxn ang="0">
                <a:pos x="connsiteX2" y="connsiteY2"/>
              </a:cxn>
              <a:cxn ang="0">
                <a:pos x="connsiteX3" y="connsiteY3"/>
              </a:cxn>
            </a:cxnLst>
            <a:rect l="l" t="t" r="r" b="b"/>
            <a:pathLst>
              <a:path w="9703324" h="6509367">
                <a:moveTo>
                  <a:pt x="0" y="6509367"/>
                </a:moveTo>
                <a:lnTo>
                  <a:pt x="9697039" y="0"/>
                </a:lnTo>
                <a:lnTo>
                  <a:pt x="9703324" y="6509367"/>
                </a:lnTo>
                <a:lnTo>
                  <a:pt x="0" y="6509367"/>
                </a:lnTo>
                <a:close/>
              </a:path>
            </a:pathLst>
          </a:cu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b="0" i="0" dirty="0">
              <a:latin typeface="Raleway" pitchFamily="2" charset="77"/>
            </a:endParaRPr>
          </a:p>
        </p:txBody>
      </p:sp>
      <p:sp>
        <p:nvSpPr>
          <p:cNvPr id="15" name="Pladsholder til tekst 11">
            <a:extLst>
              <a:ext uri="{FF2B5EF4-FFF2-40B4-BE49-F238E27FC236}">
                <a16:creationId xmlns:a16="http://schemas.microsoft.com/office/drawing/2014/main" id="{D8F15E13-E413-A047-BD7A-CE8D305029B4}"/>
              </a:ext>
            </a:extLst>
          </p:cNvPr>
          <p:cNvSpPr>
            <a:spLocks noGrp="1"/>
          </p:cNvSpPr>
          <p:nvPr>
            <p:ph type="body" sz="quarter" idx="16" hasCustomPrompt="1"/>
          </p:nvPr>
        </p:nvSpPr>
        <p:spPr>
          <a:xfrm>
            <a:off x="1572019" y="4412973"/>
            <a:ext cx="8833554" cy="1032151"/>
          </a:xfrm>
        </p:spPr>
        <p:txBody>
          <a:bodyPr lIns="0" tIns="0" rIns="0" bIns="0"/>
          <a:lstStyle>
            <a:lvl1pPr algn="ctr">
              <a:defRPr sz="2400" b="1">
                <a:solidFill>
                  <a:schemeClr val="accent3"/>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da-DK" dirty="0"/>
              <a:t>Indsæt sekundær overskrift</a:t>
            </a:r>
          </a:p>
        </p:txBody>
      </p:sp>
      <p:sp>
        <p:nvSpPr>
          <p:cNvPr id="16" name="Titel 1">
            <a:extLst>
              <a:ext uri="{FF2B5EF4-FFF2-40B4-BE49-F238E27FC236}">
                <a16:creationId xmlns:a16="http://schemas.microsoft.com/office/drawing/2014/main" id="{FBFE8B27-16F0-CC40-A31D-0BFA549FAA85}"/>
              </a:ext>
            </a:extLst>
          </p:cNvPr>
          <p:cNvSpPr>
            <a:spLocks noGrp="1"/>
          </p:cNvSpPr>
          <p:nvPr>
            <p:ph type="title" hasCustomPrompt="1"/>
          </p:nvPr>
        </p:nvSpPr>
        <p:spPr>
          <a:xfrm>
            <a:off x="1572019" y="2469736"/>
            <a:ext cx="8833554" cy="1848018"/>
          </a:xfrm>
        </p:spPr>
        <p:txBody>
          <a:bodyPr anchor="b"/>
          <a:lstStyle>
            <a:lvl1pPr algn="ctr">
              <a:defRPr sz="6600" b="1">
                <a:solidFill>
                  <a:schemeClr val="accent3"/>
                </a:solidFill>
              </a:defRPr>
            </a:lvl1pPr>
          </a:lstStyle>
          <a:p>
            <a:r>
              <a:rPr lang="da-DK" dirty="0"/>
              <a:t>AFSNITSOVERSKRIFT</a:t>
            </a:r>
          </a:p>
        </p:txBody>
      </p:sp>
    </p:spTree>
    <p:extLst>
      <p:ext uri="{BB962C8B-B14F-4D97-AF65-F5344CB8AC3E}">
        <p14:creationId xmlns:p14="http://schemas.microsoft.com/office/powerpoint/2010/main" val="4207928453"/>
      </p:ext>
    </p:extLst>
  </p:cSld>
  <p:clrMapOvr>
    <a:masterClrMapping/>
  </p:clrMapOvr>
  <p:transition spd="med">
    <p:push dir="u"/>
  </p:transition>
  <p:extLst>
    <p:ext uri="{DCECCB84-F9BA-43D5-87BE-67443E8EF086}">
      <p15:sldGuideLst xmlns:p15="http://schemas.microsoft.com/office/powerpoint/2012/main"/>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afsnitsoverskrift 4">
    <p:bg>
      <p:bgPr>
        <a:blipFill dpi="0" rotWithShape="1">
          <a:blip r:embed="rId2" cstate="screen">
            <a:extLst>
              <a:ext uri="{BEBA8EAE-BF5A-486C-A8C5-ECC9F3942E4B}">
                <a14:imgProps xmlns:a14="http://schemas.microsoft.com/office/drawing/2010/main">
                  <a14:imgLayer r:embed="rId3">
                    <a14:imgEffect>
                      <a14:saturation sat="10000"/>
                    </a14:imgEffect>
                    <a14:imgEffect>
                      <a14:brightnessContrast bright="-41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ladsholder til dato 2">
            <a:extLst>
              <a:ext uri="{FF2B5EF4-FFF2-40B4-BE49-F238E27FC236}">
                <a16:creationId xmlns:a16="http://schemas.microsoft.com/office/drawing/2014/main" id="{6320358C-AD31-014A-B261-9E53D8E21C34}"/>
              </a:ext>
            </a:extLst>
          </p:cNvPr>
          <p:cNvSpPr>
            <a:spLocks noGrp="1"/>
          </p:cNvSpPr>
          <p:nvPr>
            <p:ph type="dt" sz="half" idx="10"/>
          </p:nvPr>
        </p:nvSpPr>
        <p:spPr/>
        <p:txBody>
          <a:bodyPr/>
          <a:lstStyle/>
          <a:p>
            <a:fld id="{208FE8E9-113A-4546-A198-544370F5F3CF}" type="datetime1">
              <a:rPr lang="da-DK" smtClean="0"/>
              <a:t>29.04.2024</a:t>
            </a:fld>
            <a:endParaRPr lang="en-GB" dirty="0"/>
          </a:p>
        </p:txBody>
      </p:sp>
      <p:sp>
        <p:nvSpPr>
          <p:cNvPr id="4" name="Pladsholder til slidenummer 3">
            <a:extLst>
              <a:ext uri="{FF2B5EF4-FFF2-40B4-BE49-F238E27FC236}">
                <a16:creationId xmlns:a16="http://schemas.microsoft.com/office/drawing/2014/main" id="{502E5624-52B4-0841-A9BC-AA1C7AB7282E}"/>
              </a:ext>
            </a:extLst>
          </p:cNvPr>
          <p:cNvSpPr>
            <a:spLocks noGrp="1"/>
          </p:cNvSpPr>
          <p:nvPr>
            <p:ph type="sldNum" sz="quarter" idx="11"/>
          </p:nvPr>
        </p:nvSpPr>
        <p:spPr/>
        <p:txBody>
          <a:bodyPr/>
          <a:lstStyle/>
          <a:p>
            <a:r>
              <a:rPr lang="en-GB"/>
              <a:t>￨   </a:t>
            </a:r>
            <a:fld id="{159A5DD1-94BC-8F49-AC76-73BE307D95E2}" type="slidenum">
              <a:rPr lang="en-GB" smtClean="0"/>
              <a:pPr/>
              <a:t>‹nr.›</a:t>
            </a:fld>
            <a:endParaRPr lang="en-GB" dirty="0"/>
          </a:p>
        </p:txBody>
      </p:sp>
      <p:sp>
        <p:nvSpPr>
          <p:cNvPr id="5" name="Pladsholder til sidefod 4">
            <a:extLst>
              <a:ext uri="{FF2B5EF4-FFF2-40B4-BE49-F238E27FC236}">
                <a16:creationId xmlns:a16="http://schemas.microsoft.com/office/drawing/2014/main" id="{81F8A600-3278-4844-A850-5CF911004E86}"/>
              </a:ext>
            </a:extLst>
          </p:cNvPr>
          <p:cNvSpPr>
            <a:spLocks noGrp="1"/>
          </p:cNvSpPr>
          <p:nvPr>
            <p:ph type="ftr" sz="quarter" idx="12"/>
          </p:nvPr>
        </p:nvSpPr>
        <p:spPr/>
        <p:txBody>
          <a:bodyPr/>
          <a:lstStyle/>
          <a:p>
            <a:r>
              <a:rPr lang="da-DK"/>
              <a:t>RettighedsAlliancen   ￨</a:t>
            </a:r>
            <a:endParaRPr lang="da-DK" dirty="0"/>
          </a:p>
        </p:txBody>
      </p:sp>
      <p:sp>
        <p:nvSpPr>
          <p:cNvPr id="9" name="Trekant 2">
            <a:extLst>
              <a:ext uri="{FF2B5EF4-FFF2-40B4-BE49-F238E27FC236}">
                <a16:creationId xmlns:a16="http://schemas.microsoft.com/office/drawing/2014/main" id="{B80B218C-6425-F342-B0A7-96A7DFF5EEB9}"/>
              </a:ext>
            </a:extLst>
          </p:cNvPr>
          <p:cNvSpPr/>
          <p:nvPr userDrawn="1"/>
        </p:nvSpPr>
        <p:spPr>
          <a:xfrm>
            <a:off x="10914837" y="6000416"/>
            <a:ext cx="1290226" cy="865534"/>
          </a:xfrm>
          <a:custGeom>
            <a:avLst/>
            <a:gdLst>
              <a:gd name="connsiteX0" fmla="*/ 0 w 9703324"/>
              <a:gd name="connsiteY0" fmla="*/ 3436229 h 3436229"/>
              <a:gd name="connsiteX1" fmla="*/ 4851662 w 9703324"/>
              <a:gd name="connsiteY1" fmla="*/ 0 h 3436229"/>
              <a:gd name="connsiteX2" fmla="*/ 9703324 w 9703324"/>
              <a:gd name="connsiteY2" fmla="*/ 3436229 h 3436229"/>
              <a:gd name="connsiteX3" fmla="*/ 0 w 9703324"/>
              <a:gd name="connsiteY3" fmla="*/ 3436229 h 3436229"/>
              <a:gd name="connsiteX0" fmla="*/ 0 w 9703324"/>
              <a:gd name="connsiteY0" fmla="*/ 6509367 h 6509367"/>
              <a:gd name="connsiteX1" fmla="*/ 9697039 w 9703324"/>
              <a:gd name="connsiteY1" fmla="*/ 0 h 6509367"/>
              <a:gd name="connsiteX2" fmla="*/ 9703324 w 9703324"/>
              <a:gd name="connsiteY2" fmla="*/ 6509367 h 6509367"/>
              <a:gd name="connsiteX3" fmla="*/ 0 w 9703324"/>
              <a:gd name="connsiteY3" fmla="*/ 6509367 h 6509367"/>
            </a:gdLst>
            <a:ahLst/>
            <a:cxnLst>
              <a:cxn ang="0">
                <a:pos x="connsiteX0" y="connsiteY0"/>
              </a:cxn>
              <a:cxn ang="0">
                <a:pos x="connsiteX1" y="connsiteY1"/>
              </a:cxn>
              <a:cxn ang="0">
                <a:pos x="connsiteX2" y="connsiteY2"/>
              </a:cxn>
              <a:cxn ang="0">
                <a:pos x="connsiteX3" y="connsiteY3"/>
              </a:cxn>
            </a:cxnLst>
            <a:rect l="l" t="t" r="r" b="b"/>
            <a:pathLst>
              <a:path w="9703324" h="6509367">
                <a:moveTo>
                  <a:pt x="0" y="6509367"/>
                </a:moveTo>
                <a:lnTo>
                  <a:pt x="9697039" y="0"/>
                </a:lnTo>
                <a:lnTo>
                  <a:pt x="9703324" y="6509367"/>
                </a:lnTo>
                <a:lnTo>
                  <a:pt x="0" y="6509367"/>
                </a:lnTo>
                <a:close/>
              </a:path>
            </a:pathLst>
          </a:cu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b="0" i="0" dirty="0">
              <a:latin typeface="Raleway" pitchFamily="2" charset="77"/>
            </a:endParaRPr>
          </a:p>
        </p:txBody>
      </p:sp>
      <p:sp>
        <p:nvSpPr>
          <p:cNvPr id="10" name="Pladsholder til tekst 11">
            <a:extLst>
              <a:ext uri="{FF2B5EF4-FFF2-40B4-BE49-F238E27FC236}">
                <a16:creationId xmlns:a16="http://schemas.microsoft.com/office/drawing/2014/main" id="{11CC9C19-11D7-E847-ACA9-9A1D3B6B66D0}"/>
              </a:ext>
            </a:extLst>
          </p:cNvPr>
          <p:cNvSpPr>
            <a:spLocks noGrp="1"/>
          </p:cNvSpPr>
          <p:nvPr>
            <p:ph type="body" sz="quarter" idx="13" hasCustomPrompt="1"/>
          </p:nvPr>
        </p:nvSpPr>
        <p:spPr>
          <a:xfrm>
            <a:off x="1572019" y="4412973"/>
            <a:ext cx="8833554" cy="1032151"/>
          </a:xfrm>
        </p:spPr>
        <p:txBody>
          <a:bodyPr lIns="0" tIns="0" rIns="0" bIns="0"/>
          <a:lstStyle>
            <a:lvl1pPr algn="ctr">
              <a:defRPr sz="2400" b="1">
                <a:solidFill>
                  <a:schemeClr val="accent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da-DK" dirty="0"/>
              <a:t>Indsæt sekundær overskrift</a:t>
            </a:r>
          </a:p>
        </p:txBody>
      </p:sp>
      <p:sp>
        <p:nvSpPr>
          <p:cNvPr id="8" name="Titel 1">
            <a:extLst>
              <a:ext uri="{FF2B5EF4-FFF2-40B4-BE49-F238E27FC236}">
                <a16:creationId xmlns:a16="http://schemas.microsoft.com/office/drawing/2014/main" id="{2ECCF71C-E329-2C44-B9FC-EDF0E6D163DD}"/>
              </a:ext>
            </a:extLst>
          </p:cNvPr>
          <p:cNvSpPr>
            <a:spLocks noGrp="1"/>
          </p:cNvSpPr>
          <p:nvPr>
            <p:ph type="title" hasCustomPrompt="1"/>
          </p:nvPr>
        </p:nvSpPr>
        <p:spPr>
          <a:xfrm>
            <a:off x="1561687" y="2445027"/>
            <a:ext cx="8833554" cy="1848018"/>
          </a:xfrm>
        </p:spPr>
        <p:txBody>
          <a:bodyPr anchor="b"/>
          <a:lstStyle>
            <a:lvl1pPr algn="ctr">
              <a:defRPr sz="6600" b="1">
                <a:solidFill>
                  <a:schemeClr val="accent1"/>
                </a:solidFill>
              </a:defRPr>
            </a:lvl1pPr>
          </a:lstStyle>
          <a:p>
            <a:r>
              <a:rPr lang="da-DK" dirty="0"/>
              <a:t>AFSNITSOVERSKRIFT</a:t>
            </a:r>
          </a:p>
        </p:txBody>
      </p:sp>
    </p:spTree>
    <p:extLst>
      <p:ext uri="{BB962C8B-B14F-4D97-AF65-F5344CB8AC3E}">
        <p14:creationId xmlns:p14="http://schemas.microsoft.com/office/powerpoint/2010/main" val="1054287780"/>
      </p:ext>
    </p:extLst>
  </p:cSld>
  <p:clrMapOvr>
    <a:masterClrMapping/>
  </p:clrMapOvr>
  <p:transition spd="med">
    <p:push dir="u"/>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afsnit 3">
    <p:bg>
      <p:bgPr>
        <a:blipFill dpi="0" rotWithShape="1">
          <a:blip r:embed="rId2" cstate="screen">
            <a:alphaModFix amt="82251"/>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Pladsholder til dato 5">
            <a:extLst>
              <a:ext uri="{FF2B5EF4-FFF2-40B4-BE49-F238E27FC236}">
                <a16:creationId xmlns:a16="http://schemas.microsoft.com/office/drawing/2014/main" id="{73CFEBEC-A828-2946-A501-DD6DFE380D29}"/>
              </a:ext>
            </a:extLst>
          </p:cNvPr>
          <p:cNvSpPr>
            <a:spLocks noGrp="1"/>
          </p:cNvSpPr>
          <p:nvPr>
            <p:ph type="dt" sz="half" idx="10"/>
          </p:nvPr>
        </p:nvSpPr>
        <p:spPr/>
        <p:txBody>
          <a:bodyPr/>
          <a:lstStyle>
            <a:lvl1pPr>
              <a:defRPr>
                <a:solidFill>
                  <a:schemeClr val="bg1">
                    <a:lumMod val="50000"/>
                  </a:schemeClr>
                </a:solidFill>
              </a:defRPr>
            </a:lvl1pPr>
          </a:lstStyle>
          <a:p>
            <a:fld id="{CFA74B30-9DD9-564A-8068-42F9FAD6B0A6}" type="datetime1">
              <a:rPr lang="da-DK" smtClean="0"/>
              <a:t>29.04.2024</a:t>
            </a:fld>
            <a:endParaRPr lang="da-DK" dirty="0"/>
          </a:p>
        </p:txBody>
      </p:sp>
      <p:sp>
        <p:nvSpPr>
          <p:cNvPr id="7" name="Pladsholder til sidefod 6">
            <a:extLst>
              <a:ext uri="{FF2B5EF4-FFF2-40B4-BE49-F238E27FC236}">
                <a16:creationId xmlns:a16="http://schemas.microsoft.com/office/drawing/2014/main" id="{1E986EDF-13AE-994D-B823-A4221156EC88}"/>
              </a:ext>
            </a:extLst>
          </p:cNvPr>
          <p:cNvSpPr>
            <a:spLocks noGrp="1"/>
          </p:cNvSpPr>
          <p:nvPr>
            <p:ph type="ftr" sz="quarter" idx="11"/>
          </p:nvPr>
        </p:nvSpPr>
        <p:spPr/>
        <p:txBody>
          <a:bodyPr/>
          <a:lstStyle>
            <a:lvl1pPr>
              <a:defRPr>
                <a:solidFill>
                  <a:schemeClr val="bg1">
                    <a:lumMod val="50000"/>
                  </a:schemeClr>
                </a:solidFill>
              </a:defRPr>
            </a:lvl1pPr>
          </a:lstStyle>
          <a:p>
            <a:r>
              <a:rPr lang="da-DK"/>
              <a:t>RettighedsAlliancen   ￨</a:t>
            </a:r>
          </a:p>
        </p:txBody>
      </p:sp>
      <p:sp>
        <p:nvSpPr>
          <p:cNvPr id="10" name="Pladsholder til slidenummer 9">
            <a:extLst>
              <a:ext uri="{FF2B5EF4-FFF2-40B4-BE49-F238E27FC236}">
                <a16:creationId xmlns:a16="http://schemas.microsoft.com/office/drawing/2014/main" id="{9F8F27EC-B102-7C40-B53B-25A6E1421F31}"/>
              </a:ext>
            </a:extLst>
          </p:cNvPr>
          <p:cNvSpPr>
            <a:spLocks noGrp="1"/>
          </p:cNvSpPr>
          <p:nvPr>
            <p:ph type="sldNum" sz="quarter" idx="12"/>
          </p:nvPr>
        </p:nvSpPr>
        <p:spPr/>
        <p:txBody>
          <a:bodyPr/>
          <a:lstStyle>
            <a:lvl1pPr>
              <a:defRPr>
                <a:solidFill>
                  <a:schemeClr val="bg1">
                    <a:lumMod val="50000"/>
                  </a:schemeClr>
                </a:solidFill>
              </a:defRPr>
            </a:lvl1pPr>
          </a:lstStyle>
          <a:p>
            <a:r>
              <a:rPr lang="en-GB"/>
              <a:t>￨   </a:t>
            </a:r>
            <a:fld id="{159A5DD1-94BC-8F49-AC76-73BE307D95E2}" type="slidenum">
              <a:rPr lang="en-GB" smtClean="0"/>
              <a:pPr/>
              <a:t>‹nr.›</a:t>
            </a:fld>
            <a:endParaRPr lang="en-GB" dirty="0"/>
          </a:p>
        </p:txBody>
      </p:sp>
      <p:sp>
        <p:nvSpPr>
          <p:cNvPr id="12" name="Trekant 2">
            <a:extLst>
              <a:ext uri="{FF2B5EF4-FFF2-40B4-BE49-F238E27FC236}">
                <a16:creationId xmlns:a16="http://schemas.microsoft.com/office/drawing/2014/main" id="{29220125-0E7C-9648-8130-ED761F0BD939}"/>
              </a:ext>
            </a:extLst>
          </p:cNvPr>
          <p:cNvSpPr/>
          <p:nvPr userDrawn="1"/>
        </p:nvSpPr>
        <p:spPr>
          <a:xfrm>
            <a:off x="9934679" y="5338413"/>
            <a:ext cx="2267712" cy="1521269"/>
          </a:xfrm>
          <a:custGeom>
            <a:avLst/>
            <a:gdLst>
              <a:gd name="connsiteX0" fmla="*/ 0 w 9703324"/>
              <a:gd name="connsiteY0" fmla="*/ 3436229 h 3436229"/>
              <a:gd name="connsiteX1" fmla="*/ 4851662 w 9703324"/>
              <a:gd name="connsiteY1" fmla="*/ 0 h 3436229"/>
              <a:gd name="connsiteX2" fmla="*/ 9703324 w 9703324"/>
              <a:gd name="connsiteY2" fmla="*/ 3436229 h 3436229"/>
              <a:gd name="connsiteX3" fmla="*/ 0 w 9703324"/>
              <a:gd name="connsiteY3" fmla="*/ 3436229 h 3436229"/>
              <a:gd name="connsiteX0" fmla="*/ 0 w 9703324"/>
              <a:gd name="connsiteY0" fmla="*/ 6509367 h 6509367"/>
              <a:gd name="connsiteX1" fmla="*/ 9697039 w 9703324"/>
              <a:gd name="connsiteY1" fmla="*/ 0 h 6509367"/>
              <a:gd name="connsiteX2" fmla="*/ 9703324 w 9703324"/>
              <a:gd name="connsiteY2" fmla="*/ 6509367 h 6509367"/>
              <a:gd name="connsiteX3" fmla="*/ 0 w 9703324"/>
              <a:gd name="connsiteY3" fmla="*/ 6509367 h 6509367"/>
            </a:gdLst>
            <a:ahLst/>
            <a:cxnLst>
              <a:cxn ang="0">
                <a:pos x="connsiteX0" y="connsiteY0"/>
              </a:cxn>
              <a:cxn ang="0">
                <a:pos x="connsiteX1" y="connsiteY1"/>
              </a:cxn>
              <a:cxn ang="0">
                <a:pos x="connsiteX2" y="connsiteY2"/>
              </a:cxn>
              <a:cxn ang="0">
                <a:pos x="connsiteX3" y="connsiteY3"/>
              </a:cxn>
            </a:cxnLst>
            <a:rect l="l" t="t" r="r" b="b"/>
            <a:pathLst>
              <a:path w="9703324" h="6509367">
                <a:moveTo>
                  <a:pt x="0" y="6509367"/>
                </a:moveTo>
                <a:lnTo>
                  <a:pt x="9697039" y="0"/>
                </a:lnTo>
                <a:lnTo>
                  <a:pt x="9703324" y="6509367"/>
                </a:lnTo>
                <a:lnTo>
                  <a:pt x="0" y="6509367"/>
                </a:lnTo>
                <a:close/>
              </a:path>
            </a:pathLst>
          </a:cu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b="0" i="0" dirty="0">
              <a:latin typeface="Raleway" pitchFamily="2" charset="77"/>
            </a:endParaRPr>
          </a:p>
        </p:txBody>
      </p:sp>
      <p:sp>
        <p:nvSpPr>
          <p:cNvPr id="9" name="Titel 1">
            <a:extLst>
              <a:ext uri="{FF2B5EF4-FFF2-40B4-BE49-F238E27FC236}">
                <a16:creationId xmlns:a16="http://schemas.microsoft.com/office/drawing/2014/main" id="{CD1B0DB2-ADBF-D749-9BB0-935DD50B3F29}"/>
              </a:ext>
            </a:extLst>
          </p:cNvPr>
          <p:cNvSpPr>
            <a:spLocks noGrp="1"/>
          </p:cNvSpPr>
          <p:nvPr>
            <p:ph type="title" hasCustomPrompt="1"/>
          </p:nvPr>
        </p:nvSpPr>
        <p:spPr>
          <a:xfrm>
            <a:off x="1572019" y="2445028"/>
            <a:ext cx="8833554" cy="1848018"/>
          </a:xfrm>
        </p:spPr>
        <p:txBody>
          <a:bodyPr anchor="b"/>
          <a:lstStyle>
            <a:lvl1pPr algn="ctr">
              <a:defRPr sz="6600" b="1">
                <a:solidFill>
                  <a:schemeClr val="accent2"/>
                </a:solidFill>
              </a:defRPr>
            </a:lvl1pPr>
          </a:lstStyle>
          <a:p>
            <a:r>
              <a:rPr lang="da-DK" dirty="0"/>
              <a:t>AFSNITSOVERSKRIFT</a:t>
            </a:r>
          </a:p>
        </p:txBody>
      </p:sp>
      <p:sp>
        <p:nvSpPr>
          <p:cNvPr id="13" name="Pladsholder til tekst 11">
            <a:extLst>
              <a:ext uri="{FF2B5EF4-FFF2-40B4-BE49-F238E27FC236}">
                <a16:creationId xmlns:a16="http://schemas.microsoft.com/office/drawing/2014/main" id="{7D9D27C0-0D4D-BF40-BC2A-9A280A233366}"/>
              </a:ext>
            </a:extLst>
          </p:cNvPr>
          <p:cNvSpPr>
            <a:spLocks noGrp="1"/>
          </p:cNvSpPr>
          <p:nvPr>
            <p:ph type="body" sz="quarter" idx="13" hasCustomPrompt="1"/>
          </p:nvPr>
        </p:nvSpPr>
        <p:spPr>
          <a:xfrm>
            <a:off x="1572019" y="4412973"/>
            <a:ext cx="8833554" cy="1032151"/>
          </a:xfrm>
        </p:spPr>
        <p:txBody>
          <a:bodyPr lIns="0" tIns="0" rIns="0" bIns="0"/>
          <a:lstStyle>
            <a:lvl1pPr algn="ctr">
              <a:defRPr sz="2400" b="1">
                <a:solidFill>
                  <a:schemeClr val="accent2"/>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da-DK" dirty="0"/>
              <a:t>Indsæt sekundær overskrift</a:t>
            </a:r>
          </a:p>
        </p:txBody>
      </p:sp>
    </p:spTree>
    <p:extLst>
      <p:ext uri="{BB962C8B-B14F-4D97-AF65-F5344CB8AC3E}">
        <p14:creationId xmlns:p14="http://schemas.microsoft.com/office/powerpoint/2010/main" val="3517232341"/>
      </p:ext>
    </p:extLst>
  </p:cSld>
  <p:clrMapOvr>
    <a:masterClrMapping/>
  </p:clrMapOvr>
  <p:transition spd="med">
    <p:push dir="u"/>
  </p:transition>
  <p:extLst>
    <p:ext uri="{DCECCB84-F9BA-43D5-87BE-67443E8EF086}">
      <p15:sldGuideLst xmlns:p15="http://schemas.microsoft.com/office/powerpoint/2012/main">
        <p15:guide id="1" orient="horz" pos="2908">
          <p15:clr>
            <a:srgbClr val="FBAE40"/>
          </p15:clr>
        </p15:guide>
        <p15:guide id="2" pos="937">
          <p15:clr>
            <a:srgbClr val="FBAE40"/>
          </p15:clr>
        </p15:guide>
        <p15:guide id="3" orient="horz" pos="1389">
          <p15:clr>
            <a:srgbClr val="FBAE40"/>
          </p15:clr>
        </p15:guide>
        <p15:guide id="4" pos="6743">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afsnitsoverskrift 3">
    <p:bg>
      <p:bgPr>
        <a:blipFill dpi="0" rotWithShape="1">
          <a:blip r:embed="rId2" cstate="screen">
            <a:extLst>
              <a:ext uri="{BEBA8EAE-BF5A-486C-A8C5-ECC9F3942E4B}">
                <a14:imgProps xmlns:a14="http://schemas.microsoft.com/office/drawing/2010/main">
                  <a14:imgLayer r:embed="rId3">
                    <a14:imgEffect>
                      <a14:brightnessContrast bright="3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ladsholder til dato 2">
            <a:extLst>
              <a:ext uri="{FF2B5EF4-FFF2-40B4-BE49-F238E27FC236}">
                <a16:creationId xmlns:a16="http://schemas.microsoft.com/office/drawing/2014/main" id="{6320358C-AD31-014A-B261-9E53D8E21C34}"/>
              </a:ext>
            </a:extLst>
          </p:cNvPr>
          <p:cNvSpPr>
            <a:spLocks noGrp="1"/>
          </p:cNvSpPr>
          <p:nvPr>
            <p:ph type="dt" sz="half" idx="10"/>
          </p:nvPr>
        </p:nvSpPr>
        <p:spPr/>
        <p:txBody>
          <a:bodyPr/>
          <a:lstStyle>
            <a:lvl1pPr>
              <a:defRPr>
                <a:solidFill>
                  <a:schemeClr val="bg1">
                    <a:lumMod val="50000"/>
                  </a:schemeClr>
                </a:solidFill>
              </a:defRPr>
            </a:lvl1pPr>
          </a:lstStyle>
          <a:p>
            <a:fld id="{3871F890-9448-0B43-A4FF-79C35C8E9FAC}" type="datetime1">
              <a:rPr lang="da-DK" smtClean="0"/>
              <a:t>29.04.2024</a:t>
            </a:fld>
            <a:endParaRPr lang="da-DK" dirty="0"/>
          </a:p>
        </p:txBody>
      </p:sp>
      <p:sp>
        <p:nvSpPr>
          <p:cNvPr id="4" name="Pladsholder til slidenummer 3">
            <a:extLst>
              <a:ext uri="{FF2B5EF4-FFF2-40B4-BE49-F238E27FC236}">
                <a16:creationId xmlns:a16="http://schemas.microsoft.com/office/drawing/2014/main" id="{502E5624-52B4-0841-A9BC-AA1C7AB7282E}"/>
              </a:ext>
            </a:extLst>
          </p:cNvPr>
          <p:cNvSpPr>
            <a:spLocks noGrp="1"/>
          </p:cNvSpPr>
          <p:nvPr>
            <p:ph type="sldNum" sz="quarter" idx="11"/>
          </p:nvPr>
        </p:nvSpPr>
        <p:spPr/>
        <p:txBody>
          <a:bodyPr/>
          <a:lstStyle>
            <a:lvl1pPr>
              <a:defRPr>
                <a:solidFill>
                  <a:schemeClr val="bg1">
                    <a:lumMod val="50000"/>
                  </a:schemeClr>
                </a:solidFill>
              </a:defRPr>
            </a:lvl1pPr>
          </a:lstStyle>
          <a:p>
            <a:r>
              <a:rPr lang="en-GB"/>
              <a:t>￨   </a:t>
            </a:r>
            <a:fld id="{159A5DD1-94BC-8F49-AC76-73BE307D95E2}" type="slidenum">
              <a:rPr lang="en-GB" smtClean="0"/>
              <a:pPr/>
              <a:t>‹nr.›</a:t>
            </a:fld>
            <a:endParaRPr lang="en-GB" dirty="0"/>
          </a:p>
        </p:txBody>
      </p:sp>
      <p:sp>
        <p:nvSpPr>
          <p:cNvPr id="5" name="Pladsholder til sidefod 4">
            <a:extLst>
              <a:ext uri="{FF2B5EF4-FFF2-40B4-BE49-F238E27FC236}">
                <a16:creationId xmlns:a16="http://schemas.microsoft.com/office/drawing/2014/main" id="{81F8A600-3278-4844-A850-5CF911004E86}"/>
              </a:ext>
            </a:extLst>
          </p:cNvPr>
          <p:cNvSpPr>
            <a:spLocks noGrp="1"/>
          </p:cNvSpPr>
          <p:nvPr>
            <p:ph type="ftr" sz="quarter" idx="12"/>
          </p:nvPr>
        </p:nvSpPr>
        <p:spPr/>
        <p:txBody>
          <a:bodyPr/>
          <a:lstStyle>
            <a:lvl1pPr>
              <a:defRPr>
                <a:solidFill>
                  <a:schemeClr val="bg1">
                    <a:lumMod val="50000"/>
                  </a:schemeClr>
                </a:solidFill>
              </a:defRPr>
            </a:lvl1pPr>
          </a:lstStyle>
          <a:p>
            <a:r>
              <a:rPr lang="da-DK"/>
              <a:t>RettighedsAlliancen   ￨</a:t>
            </a:r>
          </a:p>
        </p:txBody>
      </p:sp>
      <p:sp>
        <p:nvSpPr>
          <p:cNvPr id="9" name="Trekant 2">
            <a:extLst>
              <a:ext uri="{FF2B5EF4-FFF2-40B4-BE49-F238E27FC236}">
                <a16:creationId xmlns:a16="http://schemas.microsoft.com/office/drawing/2014/main" id="{43564CA1-F5B1-D349-BD25-ED42DBC9C35A}"/>
              </a:ext>
            </a:extLst>
          </p:cNvPr>
          <p:cNvSpPr/>
          <p:nvPr userDrawn="1"/>
        </p:nvSpPr>
        <p:spPr>
          <a:xfrm>
            <a:off x="10914837" y="6000416"/>
            <a:ext cx="1290226" cy="865534"/>
          </a:xfrm>
          <a:custGeom>
            <a:avLst/>
            <a:gdLst>
              <a:gd name="connsiteX0" fmla="*/ 0 w 9703324"/>
              <a:gd name="connsiteY0" fmla="*/ 3436229 h 3436229"/>
              <a:gd name="connsiteX1" fmla="*/ 4851662 w 9703324"/>
              <a:gd name="connsiteY1" fmla="*/ 0 h 3436229"/>
              <a:gd name="connsiteX2" fmla="*/ 9703324 w 9703324"/>
              <a:gd name="connsiteY2" fmla="*/ 3436229 h 3436229"/>
              <a:gd name="connsiteX3" fmla="*/ 0 w 9703324"/>
              <a:gd name="connsiteY3" fmla="*/ 3436229 h 3436229"/>
              <a:gd name="connsiteX0" fmla="*/ 0 w 9703324"/>
              <a:gd name="connsiteY0" fmla="*/ 6509367 h 6509367"/>
              <a:gd name="connsiteX1" fmla="*/ 9697039 w 9703324"/>
              <a:gd name="connsiteY1" fmla="*/ 0 h 6509367"/>
              <a:gd name="connsiteX2" fmla="*/ 9703324 w 9703324"/>
              <a:gd name="connsiteY2" fmla="*/ 6509367 h 6509367"/>
              <a:gd name="connsiteX3" fmla="*/ 0 w 9703324"/>
              <a:gd name="connsiteY3" fmla="*/ 6509367 h 6509367"/>
            </a:gdLst>
            <a:ahLst/>
            <a:cxnLst>
              <a:cxn ang="0">
                <a:pos x="connsiteX0" y="connsiteY0"/>
              </a:cxn>
              <a:cxn ang="0">
                <a:pos x="connsiteX1" y="connsiteY1"/>
              </a:cxn>
              <a:cxn ang="0">
                <a:pos x="connsiteX2" y="connsiteY2"/>
              </a:cxn>
              <a:cxn ang="0">
                <a:pos x="connsiteX3" y="connsiteY3"/>
              </a:cxn>
            </a:cxnLst>
            <a:rect l="l" t="t" r="r" b="b"/>
            <a:pathLst>
              <a:path w="9703324" h="6509367">
                <a:moveTo>
                  <a:pt x="0" y="6509367"/>
                </a:moveTo>
                <a:lnTo>
                  <a:pt x="9697039" y="0"/>
                </a:lnTo>
                <a:lnTo>
                  <a:pt x="9703324" y="6509367"/>
                </a:lnTo>
                <a:lnTo>
                  <a:pt x="0" y="6509367"/>
                </a:lnTo>
                <a:close/>
              </a:path>
            </a:pathLst>
          </a:custGeom>
          <a:solidFill>
            <a:srgbClr val="E0553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b="0" i="0" dirty="0">
              <a:latin typeface="Raleway" pitchFamily="2" charset="77"/>
            </a:endParaRPr>
          </a:p>
        </p:txBody>
      </p:sp>
      <p:sp>
        <p:nvSpPr>
          <p:cNvPr id="10" name="Pladsholder til tekst 11">
            <a:extLst>
              <a:ext uri="{FF2B5EF4-FFF2-40B4-BE49-F238E27FC236}">
                <a16:creationId xmlns:a16="http://schemas.microsoft.com/office/drawing/2014/main" id="{C2EA9A65-872D-E445-9008-CACE1A76117A}"/>
              </a:ext>
            </a:extLst>
          </p:cNvPr>
          <p:cNvSpPr>
            <a:spLocks noGrp="1"/>
          </p:cNvSpPr>
          <p:nvPr>
            <p:ph type="body" sz="quarter" idx="13" hasCustomPrompt="1"/>
          </p:nvPr>
        </p:nvSpPr>
        <p:spPr>
          <a:xfrm>
            <a:off x="1572019" y="4412973"/>
            <a:ext cx="8833554" cy="1032151"/>
          </a:xfrm>
        </p:spPr>
        <p:txBody>
          <a:bodyPr lIns="0" tIns="0" rIns="0" bIns="0"/>
          <a:lstStyle>
            <a:lvl1pPr algn="ctr">
              <a:defRPr sz="2400" b="1">
                <a:solidFill>
                  <a:schemeClr val="accent5"/>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da-DK" dirty="0"/>
              <a:t>Indsæt sekundær overskrift</a:t>
            </a:r>
          </a:p>
        </p:txBody>
      </p:sp>
      <p:sp>
        <p:nvSpPr>
          <p:cNvPr id="8" name="Titel 1">
            <a:extLst>
              <a:ext uri="{FF2B5EF4-FFF2-40B4-BE49-F238E27FC236}">
                <a16:creationId xmlns:a16="http://schemas.microsoft.com/office/drawing/2014/main" id="{C548C8DF-7017-CB41-8342-7C0047E597AD}"/>
              </a:ext>
            </a:extLst>
          </p:cNvPr>
          <p:cNvSpPr>
            <a:spLocks noGrp="1"/>
          </p:cNvSpPr>
          <p:nvPr>
            <p:ph type="title" hasCustomPrompt="1"/>
          </p:nvPr>
        </p:nvSpPr>
        <p:spPr>
          <a:xfrm>
            <a:off x="1724419" y="2597428"/>
            <a:ext cx="8833554" cy="1848018"/>
          </a:xfrm>
        </p:spPr>
        <p:txBody>
          <a:bodyPr anchor="b"/>
          <a:lstStyle>
            <a:lvl1pPr algn="ctr">
              <a:defRPr sz="6600" b="1">
                <a:solidFill>
                  <a:schemeClr val="accent5"/>
                </a:solidFill>
              </a:defRPr>
            </a:lvl1pPr>
          </a:lstStyle>
          <a:p>
            <a:r>
              <a:rPr lang="da-DK" dirty="0"/>
              <a:t>AFSNITSOVERSKRIFT</a:t>
            </a:r>
          </a:p>
        </p:txBody>
      </p:sp>
    </p:spTree>
    <p:extLst>
      <p:ext uri="{BB962C8B-B14F-4D97-AF65-F5344CB8AC3E}">
        <p14:creationId xmlns:p14="http://schemas.microsoft.com/office/powerpoint/2010/main" val="411586540"/>
      </p:ext>
    </p:extLst>
  </p:cSld>
  <p:clrMapOvr>
    <a:masterClrMapping/>
  </p:clrMapOvr>
  <p:transition spd="med">
    <p:push dir="u"/>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udsagn + indhold 1">
    <p:bg>
      <p:bgPr>
        <a:solidFill>
          <a:schemeClr val="accent5"/>
        </a:solidFill>
        <a:effectLst/>
      </p:bgPr>
    </p:bg>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FDA48F40-5A9C-A74A-A52F-87E33938746F}"/>
              </a:ext>
            </a:extLst>
          </p:cNvPr>
          <p:cNvSpPr/>
          <p:nvPr userDrawn="1"/>
        </p:nvSpPr>
        <p:spPr>
          <a:xfrm>
            <a:off x="5808663" y="0"/>
            <a:ext cx="6383337" cy="6897688"/>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a-DK" b="0" i="0" dirty="0">
              <a:latin typeface="Raleway" pitchFamily="2" charset="77"/>
            </a:endParaRPr>
          </a:p>
        </p:txBody>
      </p:sp>
      <p:sp>
        <p:nvSpPr>
          <p:cNvPr id="2" name="Titel 1">
            <a:extLst>
              <a:ext uri="{FF2B5EF4-FFF2-40B4-BE49-F238E27FC236}">
                <a16:creationId xmlns:a16="http://schemas.microsoft.com/office/drawing/2014/main" id="{5BA3EC6B-16FE-7D40-8730-B795E9286906}"/>
              </a:ext>
            </a:extLst>
          </p:cNvPr>
          <p:cNvSpPr>
            <a:spLocks noGrp="1"/>
          </p:cNvSpPr>
          <p:nvPr>
            <p:ph type="title"/>
          </p:nvPr>
        </p:nvSpPr>
        <p:spPr>
          <a:xfrm>
            <a:off x="731838" y="476250"/>
            <a:ext cx="4892675" cy="1152525"/>
          </a:xfrm>
        </p:spPr>
        <p:txBody>
          <a:bodyPr/>
          <a:lstStyle>
            <a:lvl1pPr algn="l">
              <a:defRPr i="0">
                <a:solidFill>
                  <a:schemeClr val="bg1"/>
                </a:solidFill>
              </a:defRPr>
            </a:lvl1pPr>
          </a:lstStyle>
          <a:p>
            <a:r>
              <a:rPr lang="da-DK"/>
              <a:t>Klik for at redigere titeltypografien i masteren</a:t>
            </a:r>
            <a:endParaRPr lang="da-DK" dirty="0"/>
          </a:p>
        </p:txBody>
      </p:sp>
      <p:sp>
        <p:nvSpPr>
          <p:cNvPr id="13" name="Pladsholder til indhold 8">
            <a:extLst>
              <a:ext uri="{FF2B5EF4-FFF2-40B4-BE49-F238E27FC236}">
                <a16:creationId xmlns:a16="http://schemas.microsoft.com/office/drawing/2014/main" id="{3A423F74-1AD8-1049-BB09-44BEF205F763}"/>
              </a:ext>
            </a:extLst>
          </p:cNvPr>
          <p:cNvSpPr>
            <a:spLocks noGrp="1"/>
          </p:cNvSpPr>
          <p:nvPr>
            <p:ph sz="quarter" idx="16" hasCustomPrompt="1"/>
          </p:nvPr>
        </p:nvSpPr>
        <p:spPr>
          <a:xfrm>
            <a:off x="6203950" y="1704975"/>
            <a:ext cx="5545138" cy="4244975"/>
          </a:xfrm>
          <a:prstGeom prst="rect">
            <a:avLst/>
          </a:prstGeom>
        </p:spPr>
        <p:txBody>
          <a:bodyPr lIns="0" tIns="0" rIns="0" bIns="0"/>
          <a:lstStyle/>
          <a:p>
            <a:pPr lvl="0"/>
            <a:r>
              <a:rPr lang="da-DK" dirty="0"/>
              <a:t>Her kan du indsætte et billede, graf, figur mv. Eller du kan skrive en tekst.</a:t>
            </a:r>
          </a:p>
        </p:txBody>
      </p:sp>
      <p:sp>
        <p:nvSpPr>
          <p:cNvPr id="4" name="Pladsholder til tekst 3">
            <a:extLst>
              <a:ext uri="{FF2B5EF4-FFF2-40B4-BE49-F238E27FC236}">
                <a16:creationId xmlns:a16="http://schemas.microsoft.com/office/drawing/2014/main" id="{148374AF-D0DA-F445-B0CF-E7392906CBB3}"/>
              </a:ext>
            </a:extLst>
          </p:cNvPr>
          <p:cNvSpPr>
            <a:spLocks noGrp="1"/>
          </p:cNvSpPr>
          <p:nvPr>
            <p:ph type="body" sz="quarter" idx="25" hasCustomPrompt="1"/>
          </p:nvPr>
        </p:nvSpPr>
        <p:spPr>
          <a:xfrm>
            <a:off x="731838" y="2487432"/>
            <a:ext cx="4892675" cy="2314936"/>
          </a:xfrm>
        </p:spPr>
        <p:txBody>
          <a:bodyPr anchor="ctr"/>
          <a:lstStyle>
            <a:lvl1pPr algn="ctr">
              <a:defRPr sz="3000" b="1" i="1">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da-DK" dirty="0"/>
              <a:t>Her kan du skrive en vigtig pointe/udsagn/citat mv.</a:t>
            </a:r>
          </a:p>
        </p:txBody>
      </p:sp>
      <p:sp>
        <p:nvSpPr>
          <p:cNvPr id="17" name="Pladsholder til tekst 12">
            <a:extLst>
              <a:ext uri="{FF2B5EF4-FFF2-40B4-BE49-F238E27FC236}">
                <a16:creationId xmlns:a16="http://schemas.microsoft.com/office/drawing/2014/main" id="{30753975-47B9-F042-A013-424EC524F298}"/>
              </a:ext>
            </a:extLst>
          </p:cNvPr>
          <p:cNvSpPr>
            <a:spLocks noGrp="1"/>
          </p:cNvSpPr>
          <p:nvPr>
            <p:ph type="body" sz="quarter" idx="21" hasCustomPrompt="1"/>
          </p:nvPr>
        </p:nvSpPr>
        <p:spPr>
          <a:xfrm>
            <a:off x="6665914" y="5949951"/>
            <a:ext cx="4947200" cy="285750"/>
          </a:xfrm>
        </p:spPr>
        <p:txBody>
          <a:bodyPr rIns="216000"/>
          <a:lstStyle>
            <a:lvl1pPr algn="r">
              <a:defRPr sz="900" i="1"/>
            </a:lvl1pPr>
          </a:lstStyle>
          <a:p>
            <a:pPr lvl="0"/>
            <a:r>
              <a:rPr lang="da-DK" dirty="0"/>
              <a:t>Indsæt kilde, </a:t>
            </a:r>
            <a:r>
              <a:rPr lang="da-DK" dirty="0" err="1"/>
              <a:t>credits</a:t>
            </a:r>
            <a:r>
              <a:rPr lang="da-DK" dirty="0"/>
              <a:t> el.lign.</a:t>
            </a:r>
          </a:p>
        </p:txBody>
      </p:sp>
      <p:sp>
        <p:nvSpPr>
          <p:cNvPr id="3" name="Pladsholder til dato 2">
            <a:extLst>
              <a:ext uri="{FF2B5EF4-FFF2-40B4-BE49-F238E27FC236}">
                <a16:creationId xmlns:a16="http://schemas.microsoft.com/office/drawing/2014/main" id="{91AD1D7A-790C-C645-83BD-94F33F0BCA91}"/>
              </a:ext>
            </a:extLst>
          </p:cNvPr>
          <p:cNvSpPr>
            <a:spLocks noGrp="1"/>
          </p:cNvSpPr>
          <p:nvPr>
            <p:ph type="dt" sz="half" idx="26"/>
          </p:nvPr>
        </p:nvSpPr>
        <p:spPr/>
        <p:txBody>
          <a:bodyPr/>
          <a:lstStyle/>
          <a:p>
            <a:fld id="{399FA075-752B-7F49-AAA3-792C0D06B3BC}" type="datetime1">
              <a:rPr lang="da-DK" smtClean="0"/>
              <a:t>29.04.2024</a:t>
            </a:fld>
            <a:endParaRPr lang="da-DK" dirty="0"/>
          </a:p>
        </p:txBody>
      </p:sp>
      <p:sp>
        <p:nvSpPr>
          <p:cNvPr id="6" name="Pladsholder til sidefod 5">
            <a:extLst>
              <a:ext uri="{FF2B5EF4-FFF2-40B4-BE49-F238E27FC236}">
                <a16:creationId xmlns:a16="http://schemas.microsoft.com/office/drawing/2014/main" id="{AA6937C5-0420-7D43-92A8-62D6F473CCF7}"/>
              </a:ext>
            </a:extLst>
          </p:cNvPr>
          <p:cNvSpPr>
            <a:spLocks noGrp="1"/>
          </p:cNvSpPr>
          <p:nvPr>
            <p:ph type="ftr" sz="quarter" idx="27"/>
          </p:nvPr>
        </p:nvSpPr>
        <p:spPr/>
        <p:txBody>
          <a:bodyPr/>
          <a:lstStyle/>
          <a:p>
            <a:r>
              <a:rPr lang="da-DK"/>
              <a:t>RettighedsAlliancen   ￨</a:t>
            </a:r>
            <a:endParaRPr lang="da-DK" dirty="0"/>
          </a:p>
        </p:txBody>
      </p:sp>
      <p:sp>
        <p:nvSpPr>
          <p:cNvPr id="7" name="Pladsholder til slidenummer 6">
            <a:extLst>
              <a:ext uri="{FF2B5EF4-FFF2-40B4-BE49-F238E27FC236}">
                <a16:creationId xmlns:a16="http://schemas.microsoft.com/office/drawing/2014/main" id="{C0FE4B8C-0C05-E24A-99E4-78366F676F9D}"/>
              </a:ext>
            </a:extLst>
          </p:cNvPr>
          <p:cNvSpPr>
            <a:spLocks noGrp="1"/>
          </p:cNvSpPr>
          <p:nvPr>
            <p:ph type="sldNum" sz="quarter" idx="28"/>
          </p:nvPr>
        </p:nvSpPr>
        <p:spPr/>
        <p:txBody>
          <a:bodyPr/>
          <a:lstStyle/>
          <a:p>
            <a:r>
              <a:rPr lang="en-GB"/>
              <a:t>￨   </a:t>
            </a:r>
            <a:fld id="{159A5DD1-94BC-8F49-AC76-73BE307D95E2}" type="slidenum">
              <a:rPr lang="en-GB" smtClean="0"/>
              <a:pPr/>
              <a:t>‹nr.›</a:t>
            </a:fld>
            <a:endParaRPr lang="en-GB" dirty="0"/>
          </a:p>
        </p:txBody>
      </p:sp>
    </p:spTree>
    <p:extLst>
      <p:ext uri="{BB962C8B-B14F-4D97-AF65-F5344CB8AC3E}">
        <p14:creationId xmlns:p14="http://schemas.microsoft.com/office/powerpoint/2010/main" val="1002115538"/>
      </p:ext>
    </p:extLst>
  </p:cSld>
  <p:clrMapOvr>
    <a:masterClrMapping/>
  </p:clrMapOvr>
  <p:transition spd="med">
    <p:push dir="u"/>
  </p:transition>
  <p:extLst>
    <p:ext uri="{DCECCB84-F9BA-43D5-87BE-67443E8EF086}">
      <p15:sldGuideLst xmlns:p15="http://schemas.microsoft.com/office/powerpoint/2012/main"/>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udsagn + indhold 3">
    <p:bg>
      <p:bgPr>
        <a:solidFill>
          <a:schemeClr val="accent1"/>
        </a:solidFill>
        <a:effectLst/>
      </p:bgPr>
    </p:bg>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FDA48F40-5A9C-A74A-A52F-87E33938746F}"/>
              </a:ext>
            </a:extLst>
          </p:cNvPr>
          <p:cNvSpPr/>
          <p:nvPr userDrawn="1"/>
        </p:nvSpPr>
        <p:spPr>
          <a:xfrm>
            <a:off x="3540124" y="-19844"/>
            <a:ext cx="8651875" cy="6897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b="0" i="0" dirty="0">
              <a:latin typeface="Raleway" pitchFamily="2" charset="77"/>
            </a:endParaRPr>
          </a:p>
        </p:txBody>
      </p:sp>
      <p:sp>
        <p:nvSpPr>
          <p:cNvPr id="2" name="Titel 1">
            <a:extLst>
              <a:ext uri="{FF2B5EF4-FFF2-40B4-BE49-F238E27FC236}">
                <a16:creationId xmlns:a16="http://schemas.microsoft.com/office/drawing/2014/main" id="{5BA3EC6B-16FE-7D40-8730-B795E9286906}"/>
              </a:ext>
            </a:extLst>
          </p:cNvPr>
          <p:cNvSpPr>
            <a:spLocks noGrp="1"/>
          </p:cNvSpPr>
          <p:nvPr>
            <p:ph type="title"/>
          </p:nvPr>
        </p:nvSpPr>
        <p:spPr>
          <a:xfrm>
            <a:off x="3819646" y="477938"/>
            <a:ext cx="7929442" cy="1152525"/>
          </a:xfrm>
        </p:spPr>
        <p:txBody>
          <a:bodyPr/>
          <a:lstStyle>
            <a:lvl1pPr algn="l">
              <a:defRPr>
                <a:solidFill>
                  <a:schemeClr val="tx1"/>
                </a:solidFill>
              </a:defRPr>
            </a:lvl1pPr>
          </a:lstStyle>
          <a:p>
            <a:r>
              <a:rPr lang="da-DK"/>
              <a:t>Klik for at redigere titeltypografien i masteren</a:t>
            </a:r>
            <a:endParaRPr lang="da-DK" dirty="0"/>
          </a:p>
        </p:txBody>
      </p:sp>
      <p:sp>
        <p:nvSpPr>
          <p:cNvPr id="9" name="Pladsholder til dato 8">
            <a:extLst>
              <a:ext uri="{FF2B5EF4-FFF2-40B4-BE49-F238E27FC236}">
                <a16:creationId xmlns:a16="http://schemas.microsoft.com/office/drawing/2014/main" id="{82ACBE88-4DE6-9840-9932-69EF0B8FECD8}"/>
              </a:ext>
            </a:extLst>
          </p:cNvPr>
          <p:cNvSpPr>
            <a:spLocks noGrp="1"/>
          </p:cNvSpPr>
          <p:nvPr>
            <p:ph type="dt" sz="half" idx="17"/>
          </p:nvPr>
        </p:nvSpPr>
        <p:spPr/>
        <p:txBody>
          <a:bodyPr/>
          <a:lstStyle/>
          <a:p>
            <a:fld id="{6DF149AB-B537-1044-B16C-BAF0BEC66726}" type="datetime1">
              <a:rPr lang="da-DK" smtClean="0"/>
              <a:t>29.04.2024</a:t>
            </a:fld>
            <a:endParaRPr lang="da-DK" dirty="0"/>
          </a:p>
        </p:txBody>
      </p:sp>
      <p:sp>
        <p:nvSpPr>
          <p:cNvPr id="10" name="Pladsholder til sidefod 9">
            <a:extLst>
              <a:ext uri="{FF2B5EF4-FFF2-40B4-BE49-F238E27FC236}">
                <a16:creationId xmlns:a16="http://schemas.microsoft.com/office/drawing/2014/main" id="{697FCD17-30D6-7044-B032-4B6212EBC069}"/>
              </a:ext>
            </a:extLst>
          </p:cNvPr>
          <p:cNvSpPr>
            <a:spLocks noGrp="1"/>
          </p:cNvSpPr>
          <p:nvPr>
            <p:ph type="ftr" sz="quarter" idx="18"/>
          </p:nvPr>
        </p:nvSpPr>
        <p:spPr/>
        <p:txBody>
          <a:bodyPr/>
          <a:lstStyle/>
          <a:p>
            <a:r>
              <a:rPr lang="da-DK"/>
              <a:t>RettighedsAlliancen   ￨</a:t>
            </a:r>
            <a:endParaRPr lang="da-DK" dirty="0"/>
          </a:p>
        </p:txBody>
      </p:sp>
      <p:sp>
        <p:nvSpPr>
          <p:cNvPr id="11" name="Pladsholder til slidenummer 10">
            <a:extLst>
              <a:ext uri="{FF2B5EF4-FFF2-40B4-BE49-F238E27FC236}">
                <a16:creationId xmlns:a16="http://schemas.microsoft.com/office/drawing/2014/main" id="{0663517F-D733-1447-83F2-C754FFC084E0}"/>
              </a:ext>
            </a:extLst>
          </p:cNvPr>
          <p:cNvSpPr>
            <a:spLocks noGrp="1"/>
          </p:cNvSpPr>
          <p:nvPr>
            <p:ph type="sldNum" sz="quarter" idx="19"/>
          </p:nvPr>
        </p:nvSpPr>
        <p:spPr/>
        <p:txBody>
          <a:bodyPr/>
          <a:lstStyle/>
          <a:p>
            <a:r>
              <a:rPr lang="en-GB"/>
              <a:t>￨   </a:t>
            </a:r>
            <a:fld id="{159A5DD1-94BC-8F49-AC76-73BE307D95E2}" type="slidenum">
              <a:rPr lang="en-GB" smtClean="0"/>
              <a:pPr/>
              <a:t>‹nr.›</a:t>
            </a:fld>
            <a:endParaRPr lang="en-GB" dirty="0"/>
          </a:p>
        </p:txBody>
      </p:sp>
      <p:sp>
        <p:nvSpPr>
          <p:cNvPr id="13" name="Pladsholder til indhold 8">
            <a:extLst>
              <a:ext uri="{FF2B5EF4-FFF2-40B4-BE49-F238E27FC236}">
                <a16:creationId xmlns:a16="http://schemas.microsoft.com/office/drawing/2014/main" id="{3A423F74-1AD8-1049-BB09-44BEF205F763}"/>
              </a:ext>
            </a:extLst>
          </p:cNvPr>
          <p:cNvSpPr>
            <a:spLocks noGrp="1"/>
          </p:cNvSpPr>
          <p:nvPr>
            <p:ph sz="quarter" idx="16" hasCustomPrompt="1"/>
          </p:nvPr>
        </p:nvSpPr>
        <p:spPr>
          <a:xfrm>
            <a:off x="3819646" y="1704975"/>
            <a:ext cx="7929442" cy="4244975"/>
          </a:xfrm>
          <a:prstGeom prst="rect">
            <a:avLst/>
          </a:prstGeom>
        </p:spPr>
        <p:txBody>
          <a:bodyPr lIns="0" tIns="0" rIns="0" bIns="0"/>
          <a:lstStyle/>
          <a:p>
            <a:pPr lvl="0"/>
            <a:r>
              <a:rPr lang="da-DK" dirty="0"/>
              <a:t>Her kan du indsætte et billede, graf, figur mv. Eller du kan skrive en tekst.</a:t>
            </a:r>
          </a:p>
        </p:txBody>
      </p:sp>
      <p:sp>
        <p:nvSpPr>
          <p:cNvPr id="15" name="Pladsholder til tekst 12">
            <a:extLst>
              <a:ext uri="{FF2B5EF4-FFF2-40B4-BE49-F238E27FC236}">
                <a16:creationId xmlns:a16="http://schemas.microsoft.com/office/drawing/2014/main" id="{C9444939-6E7C-0441-9E9B-1423191AEF14}"/>
              </a:ext>
            </a:extLst>
          </p:cNvPr>
          <p:cNvSpPr>
            <a:spLocks noGrp="1"/>
          </p:cNvSpPr>
          <p:nvPr>
            <p:ph type="body" sz="quarter" idx="21" hasCustomPrompt="1"/>
          </p:nvPr>
        </p:nvSpPr>
        <p:spPr>
          <a:xfrm>
            <a:off x="6665914" y="5949951"/>
            <a:ext cx="4947200" cy="285750"/>
          </a:xfrm>
        </p:spPr>
        <p:txBody>
          <a:bodyPr rIns="216000"/>
          <a:lstStyle>
            <a:lvl1pPr algn="r">
              <a:defRPr sz="900" i="1"/>
            </a:lvl1pPr>
          </a:lstStyle>
          <a:p>
            <a:pPr lvl="0"/>
            <a:r>
              <a:rPr lang="da-DK" dirty="0"/>
              <a:t>Indsæt kilde, </a:t>
            </a:r>
            <a:r>
              <a:rPr lang="da-DK" dirty="0" err="1"/>
              <a:t>credits</a:t>
            </a:r>
            <a:r>
              <a:rPr lang="da-DK" dirty="0"/>
              <a:t> el.lign.</a:t>
            </a:r>
          </a:p>
        </p:txBody>
      </p:sp>
      <p:sp>
        <p:nvSpPr>
          <p:cNvPr id="4" name="Pladsholder til tekst 3">
            <a:extLst>
              <a:ext uri="{FF2B5EF4-FFF2-40B4-BE49-F238E27FC236}">
                <a16:creationId xmlns:a16="http://schemas.microsoft.com/office/drawing/2014/main" id="{581F2272-A7A4-D148-BC95-BC70122C0D66}"/>
              </a:ext>
            </a:extLst>
          </p:cNvPr>
          <p:cNvSpPr>
            <a:spLocks noGrp="1"/>
          </p:cNvSpPr>
          <p:nvPr>
            <p:ph type="body" sz="quarter" idx="20" hasCustomPrompt="1"/>
          </p:nvPr>
        </p:nvSpPr>
        <p:spPr>
          <a:xfrm>
            <a:off x="731838" y="1979271"/>
            <a:ext cx="2416175" cy="3329108"/>
          </a:xfrm>
        </p:spPr>
        <p:txBody>
          <a:bodyPr anchor="ctr"/>
          <a:lstStyle>
            <a:lvl1pPr algn="ctr">
              <a:defRPr sz="2400">
                <a:solidFill>
                  <a:schemeClr val="bg2"/>
                </a:solidFill>
              </a:defRPr>
            </a:lvl1pPr>
            <a:lvl2pPr>
              <a:defRPr sz="2400">
                <a:solidFill>
                  <a:schemeClr val="bg2"/>
                </a:solidFill>
              </a:defRPr>
            </a:lvl2pPr>
            <a:lvl3pPr>
              <a:defRPr sz="2400">
                <a:solidFill>
                  <a:schemeClr val="bg2"/>
                </a:solidFill>
              </a:defRPr>
            </a:lvl3pPr>
            <a:lvl4pPr>
              <a:defRPr sz="2400">
                <a:solidFill>
                  <a:schemeClr val="bg2"/>
                </a:solidFill>
              </a:defRPr>
            </a:lvl4pPr>
            <a:lvl5pPr>
              <a:defRPr sz="2400">
                <a:solidFill>
                  <a:schemeClr val="bg2"/>
                </a:solidFill>
              </a:defRPr>
            </a:lvl5pPr>
          </a:lstStyle>
          <a:p>
            <a:pPr lvl="0"/>
            <a:r>
              <a:rPr lang="da-DK" dirty="0"/>
              <a:t>Skriv en pointe/udsagn/citat el.lign.</a:t>
            </a:r>
          </a:p>
        </p:txBody>
      </p:sp>
    </p:spTree>
    <p:extLst>
      <p:ext uri="{BB962C8B-B14F-4D97-AF65-F5344CB8AC3E}">
        <p14:creationId xmlns:p14="http://schemas.microsoft.com/office/powerpoint/2010/main" val="17590040"/>
      </p:ext>
    </p:extLst>
  </p:cSld>
  <p:clrMapOvr>
    <a:masterClrMapping/>
  </p:clrMapOvr>
  <p:transition spd="med">
    <p:push dir="u"/>
  </p:transition>
  <p:extLst>
    <p:ext uri="{DCECCB84-F9BA-43D5-87BE-67443E8EF086}">
      <p15:sldGuideLst xmlns:p15="http://schemas.microsoft.com/office/powerpoint/2012/main">
        <p15:guide id="1" pos="2230">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udsagn + indhold 7">
    <p:bg>
      <p:bgPr>
        <a:solidFill>
          <a:schemeClr val="accent2"/>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ED02F9F4-41B9-3B41-9F51-F55CE1512EBD}"/>
              </a:ext>
            </a:extLst>
          </p:cNvPr>
          <p:cNvSpPr/>
          <p:nvPr userDrawn="1"/>
        </p:nvSpPr>
        <p:spPr>
          <a:xfrm>
            <a:off x="3880022" y="-13146"/>
            <a:ext cx="4431955" cy="6884291"/>
          </a:xfrm>
          <a:prstGeom prst="rect">
            <a:avLst/>
          </a:prstGeom>
          <a:solidFill>
            <a:schemeClr val="bg1">
              <a:alpha val="99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400" u="none" strike="noStrike" kern="1200" cap="none" spc="0" normalizeH="0" baseline="0" noProof="0" dirty="0">
              <a:ln>
                <a:noFill/>
              </a:ln>
              <a:solidFill>
                <a:srgbClr val="5A5A5A"/>
              </a:solidFill>
              <a:effectLst/>
              <a:uLnTx/>
              <a:uFillTx/>
              <a:latin typeface="Raleway Light" panose="020B0403030101060003" pitchFamily="34" charset="77"/>
              <a:ea typeface="Helvetica Neue" panose="02000503000000020004" pitchFamily="2" charset="0"/>
              <a:cs typeface="Helvetica Neue" panose="02000503000000020004" pitchFamily="2" charset="0"/>
            </a:endParaRPr>
          </a:p>
        </p:txBody>
      </p:sp>
      <p:sp>
        <p:nvSpPr>
          <p:cNvPr id="17" name="Titel 16">
            <a:extLst>
              <a:ext uri="{FF2B5EF4-FFF2-40B4-BE49-F238E27FC236}">
                <a16:creationId xmlns:a16="http://schemas.microsoft.com/office/drawing/2014/main" id="{82A5B409-9290-4A4A-8B65-5FB9D223D9B1}"/>
              </a:ext>
            </a:extLst>
          </p:cNvPr>
          <p:cNvSpPr>
            <a:spLocks noGrp="1"/>
          </p:cNvSpPr>
          <p:nvPr>
            <p:ph type="title"/>
          </p:nvPr>
        </p:nvSpPr>
        <p:spPr/>
        <p:txBody>
          <a:bodyPr/>
          <a:lstStyle>
            <a:lvl1pPr>
              <a:defRPr>
                <a:solidFill>
                  <a:schemeClr val="tx1"/>
                </a:solidFill>
              </a:defRPr>
            </a:lvl1pPr>
          </a:lstStyle>
          <a:p>
            <a:r>
              <a:rPr lang="da-DK"/>
              <a:t>Klik for at redigere titeltypografien i masteren</a:t>
            </a:r>
            <a:endParaRPr lang="da-DK" dirty="0"/>
          </a:p>
        </p:txBody>
      </p:sp>
      <p:sp>
        <p:nvSpPr>
          <p:cNvPr id="18" name="Pladsholder til tekst 10">
            <a:extLst>
              <a:ext uri="{FF2B5EF4-FFF2-40B4-BE49-F238E27FC236}">
                <a16:creationId xmlns:a16="http://schemas.microsoft.com/office/drawing/2014/main" id="{55D56D0F-BF3B-D043-BA2E-81581B1C0D85}"/>
              </a:ext>
            </a:extLst>
          </p:cNvPr>
          <p:cNvSpPr>
            <a:spLocks noGrp="1"/>
          </p:cNvSpPr>
          <p:nvPr>
            <p:ph type="body" sz="quarter" idx="16"/>
          </p:nvPr>
        </p:nvSpPr>
        <p:spPr>
          <a:xfrm>
            <a:off x="4246630" y="1736725"/>
            <a:ext cx="3610373" cy="3708399"/>
          </a:xfrm>
          <a:prstGeom prst="rect">
            <a:avLst/>
          </a:prstGeom>
        </p:spPr>
        <p:txBody>
          <a:bodyPr lIns="0" tIns="0" rIns="0" bIns="0">
            <a:noAutofit/>
          </a:bodyPr>
          <a:lstStyle>
            <a:lvl1pPr algn="ctr">
              <a:defRPr sz="2000" b="1">
                <a:solidFill>
                  <a:srgbClr val="5A5A5A"/>
                </a:solidFill>
              </a:defRPr>
            </a:lvl1pPr>
            <a:lvl2pPr algn="ctr">
              <a:defRPr sz="2000">
                <a:solidFill>
                  <a:srgbClr val="5A5A5A"/>
                </a:solidFill>
              </a:defRPr>
            </a:lvl2pPr>
            <a:lvl3pPr>
              <a:defRPr sz="4000"/>
            </a:lvl3pPr>
            <a:lvl4pPr>
              <a:defRPr sz="4000"/>
            </a:lvl4pPr>
            <a:lvl5pPr>
              <a:defRPr sz="4000"/>
            </a:lvl5pPr>
          </a:lstStyle>
          <a:p>
            <a:pPr lvl="0"/>
            <a:r>
              <a:rPr lang="da-DK"/>
              <a:t>Klik for at redigere teksttypografierne i masteren</a:t>
            </a:r>
          </a:p>
        </p:txBody>
      </p:sp>
      <p:sp>
        <p:nvSpPr>
          <p:cNvPr id="13" name="Pladsholder til slidenummer 12">
            <a:extLst>
              <a:ext uri="{FF2B5EF4-FFF2-40B4-BE49-F238E27FC236}">
                <a16:creationId xmlns:a16="http://schemas.microsoft.com/office/drawing/2014/main" id="{8F90C246-2767-3B4B-BB3A-0747C78C78A3}"/>
              </a:ext>
            </a:extLst>
          </p:cNvPr>
          <p:cNvSpPr>
            <a:spLocks noGrp="1"/>
          </p:cNvSpPr>
          <p:nvPr>
            <p:ph type="sldNum" sz="quarter" idx="21"/>
          </p:nvPr>
        </p:nvSpPr>
        <p:spPr/>
        <p:txBody>
          <a:bodyPr/>
          <a:lstStyle/>
          <a:p>
            <a:r>
              <a:rPr lang="en-GB"/>
              <a:t>￨   </a:t>
            </a:r>
            <a:fld id="{159A5DD1-94BC-8F49-AC76-73BE307D95E2}" type="slidenum">
              <a:rPr lang="en-GB" smtClean="0"/>
              <a:pPr/>
              <a:t>‹nr.›</a:t>
            </a:fld>
            <a:endParaRPr lang="en-GB" dirty="0"/>
          </a:p>
        </p:txBody>
      </p:sp>
      <p:sp>
        <p:nvSpPr>
          <p:cNvPr id="8" name="Pladsholder til dato 7">
            <a:extLst>
              <a:ext uri="{FF2B5EF4-FFF2-40B4-BE49-F238E27FC236}">
                <a16:creationId xmlns:a16="http://schemas.microsoft.com/office/drawing/2014/main" id="{B8367890-EA97-574C-903B-B6FF6CB4E3A2}"/>
              </a:ext>
            </a:extLst>
          </p:cNvPr>
          <p:cNvSpPr>
            <a:spLocks noGrp="1"/>
          </p:cNvSpPr>
          <p:nvPr>
            <p:ph type="dt" sz="half" idx="19"/>
          </p:nvPr>
        </p:nvSpPr>
        <p:spPr/>
        <p:txBody>
          <a:bodyPr/>
          <a:lstStyle/>
          <a:p>
            <a:fld id="{5AA5FC2E-273E-434B-B34C-E403951428D6}" type="datetime1">
              <a:rPr lang="da-DK" smtClean="0"/>
              <a:t>29.04.2024</a:t>
            </a:fld>
            <a:endParaRPr lang="en-GB" dirty="0"/>
          </a:p>
        </p:txBody>
      </p:sp>
      <p:sp>
        <p:nvSpPr>
          <p:cNvPr id="9" name="Pladsholder til sidefod 8">
            <a:extLst>
              <a:ext uri="{FF2B5EF4-FFF2-40B4-BE49-F238E27FC236}">
                <a16:creationId xmlns:a16="http://schemas.microsoft.com/office/drawing/2014/main" id="{4D42AB2C-874A-B74D-AF80-794331CEFCF1}"/>
              </a:ext>
            </a:extLst>
          </p:cNvPr>
          <p:cNvSpPr>
            <a:spLocks noGrp="1"/>
          </p:cNvSpPr>
          <p:nvPr>
            <p:ph type="ftr" sz="quarter" idx="20"/>
          </p:nvPr>
        </p:nvSpPr>
        <p:spPr/>
        <p:txBody>
          <a:bodyPr/>
          <a:lstStyle/>
          <a:p>
            <a:r>
              <a:rPr lang="da-DK"/>
              <a:t>RettighedsAlliancen   ￨</a:t>
            </a:r>
            <a:endParaRPr lang="da-DK" dirty="0"/>
          </a:p>
        </p:txBody>
      </p:sp>
      <p:sp>
        <p:nvSpPr>
          <p:cNvPr id="10" name="Pladsholder til indhold 2">
            <a:extLst>
              <a:ext uri="{FF2B5EF4-FFF2-40B4-BE49-F238E27FC236}">
                <a16:creationId xmlns:a16="http://schemas.microsoft.com/office/drawing/2014/main" id="{C36F83D2-B114-3949-9580-F7B5BA6E96BE}"/>
              </a:ext>
            </a:extLst>
          </p:cNvPr>
          <p:cNvSpPr>
            <a:spLocks noGrp="1"/>
          </p:cNvSpPr>
          <p:nvPr>
            <p:ph sz="quarter" idx="22"/>
          </p:nvPr>
        </p:nvSpPr>
        <p:spPr>
          <a:xfrm>
            <a:off x="731838" y="1764574"/>
            <a:ext cx="2809874" cy="3708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2" name="Pladsholder til indhold 2">
            <a:extLst>
              <a:ext uri="{FF2B5EF4-FFF2-40B4-BE49-F238E27FC236}">
                <a16:creationId xmlns:a16="http://schemas.microsoft.com/office/drawing/2014/main" id="{CF5B115A-4D24-3649-95E9-C432D731E94B}"/>
              </a:ext>
            </a:extLst>
          </p:cNvPr>
          <p:cNvSpPr>
            <a:spLocks noGrp="1"/>
          </p:cNvSpPr>
          <p:nvPr>
            <p:ph sz="quarter" idx="23"/>
          </p:nvPr>
        </p:nvSpPr>
        <p:spPr>
          <a:xfrm>
            <a:off x="8650288" y="1749788"/>
            <a:ext cx="3098800" cy="3708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425328499"/>
      </p:ext>
    </p:extLst>
  </p:cSld>
  <p:clrMapOvr>
    <a:masterClrMapping/>
  </p:clrMapOvr>
  <p:transition spd="med">
    <p:push dir="u"/>
  </p:transition>
  <p:extLst>
    <p:ext uri="{DCECCB84-F9BA-43D5-87BE-67443E8EF086}">
      <p15:sldGuideLst xmlns:p15="http://schemas.microsoft.com/office/powerpoint/2012/main">
        <p15:guide id="1" pos="5246">
          <p15:clr>
            <a:srgbClr val="FBAE40"/>
          </p15:clr>
        </p15:guide>
        <p15:guide id="2" pos="2457">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el og tekst 10">
    <p:bg>
      <p:bgPr>
        <a:blipFill dpi="0" rotWithShape="1">
          <a:blip r:embed="rId2" cstate="screen">
            <a:lum/>
            <a:extLst>
              <a:ext uri="{28A0092B-C50C-407E-A947-70E740481C1C}">
                <a14:useLocalDpi xmlns:a14="http://schemas.microsoft.com/office/drawing/2010/main"/>
              </a:ext>
              <a:ext uri="{96DAC541-7B7A-43D3-8B79-37D633B846F1}">
                <asvg:svgBlip xmlns:asvg="http://schemas.microsoft.com/office/drawing/2016/SVG/main" r:embed="rId3"/>
              </a:ext>
            </a:extLst>
          </a:blip>
          <a:srcRect/>
          <a:tile tx="0" ty="0" sx="45000" sy="45000" flip="none" algn="br"/>
        </a:blipFill>
        <a:effectLst/>
      </p:bgPr>
    </p:bg>
    <p:spTree>
      <p:nvGrpSpPr>
        <p:cNvPr id="1" name=""/>
        <p:cNvGrpSpPr/>
        <p:nvPr/>
      </p:nvGrpSpPr>
      <p:grpSpPr>
        <a:xfrm>
          <a:off x="0" y="0"/>
          <a:ext cx="0" cy="0"/>
          <a:chOff x="0" y="0"/>
          <a:chExt cx="0" cy="0"/>
        </a:xfrm>
      </p:grpSpPr>
      <p:sp>
        <p:nvSpPr>
          <p:cNvPr id="12" name="Rektangel 5">
            <a:extLst>
              <a:ext uri="{FF2B5EF4-FFF2-40B4-BE49-F238E27FC236}">
                <a16:creationId xmlns:a16="http://schemas.microsoft.com/office/drawing/2014/main" id="{AF65AA21-B91D-1C4C-8371-D6C008F639A4}"/>
              </a:ext>
            </a:extLst>
          </p:cNvPr>
          <p:cNvSpPr>
            <a:spLocks noChangeAspect="1"/>
          </p:cNvSpPr>
          <p:nvPr userDrawn="1"/>
        </p:nvSpPr>
        <p:spPr>
          <a:xfrm>
            <a:off x="-21988" y="0"/>
            <a:ext cx="12213988" cy="6876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492252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6321552 w 12192000"/>
              <a:gd name="connsiteY2" fmla="*/ 6848856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9884664 w 12192000"/>
              <a:gd name="connsiteY2" fmla="*/ 2715768 h 6858000"/>
              <a:gd name="connsiteX3" fmla="*/ 6321552 w 12192000"/>
              <a:gd name="connsiteY3" fmla="*/ 6848856 h 6858000"/>
              <a:gd name="connsiteX4" fmla="*/ 0 w 12192000"/>
              <a:gd name="connsiteY4" fmla="*/ 6858000 h 6858000"/>
              <a:gd name="connsiteX5" fmla="*/ 0 w 12192000"/>
              <a:gd name="connsiteY5" fmla="*/ 0 h 6858000"/>
              <a:gd name="connsiteX0" fmla="*/ 0 w 12198096"/>
              <a:gd name="connsiteY0" fmla="*/ 0 h 6858000"/>
              <a:gd name="connsiteX1" fmla="*/ 12192000 w 12198096"/>
              <a:gd name="connsiteY1" fmla="*/ 0 h 6858000"/>
              <a:gd name="connsiteX2" fmla="*/ 12198096 w 12198096"/>
              <a:gd name="connsiteY2" fmla="*/ 2898648 h 6858000"/>
              <a:gd name="connsiteX3" fmla="*/ 6321552 w 12198096"/>
              <a:gd name="connsiteY3" fmla="*/ 6848856 h 6858000"/>
              <a:gd name="connsiteX4" fmla="*/ 0 w 12198096"/>
              <a:gd name="connsiteY4" fmla="*/ 6858000 h 6858000"/>
              <a:gd name="connsiteX5" fmla="*/ 0 w 12198096"/>
              <a:gd name="connsiteY5" fmla="*/ 0 h 6858000"/>
              <a:gd name="connsiteX0" fmla="*/ 0 w 12198096"/>
              <a:gd name="connsiteY0" fmla="*/ 0 h 6851650"/>
              <a:gd name="connsiteX1" fmla="*/ 12192000 w 12198096"/>
              <a:gd name="connsiteY1" fmla="*/ 0 h 6851650"/>
              <a:gd name="connsiteX2" fmla="*/ 12198096 w 12198096"/>
              <a:gd name="connsiteY2" fmla="*/ 2898648 h 6851650"/>
              <a:gd name="connsiteX3" fmla="*/ 6321552 w 12198096"/>
              <a:gd name="connsiteY3" fmla="*/ 6848856 h 6851650"/>
              <a:gd name="connsiteX4" fmla="*/ 0 w 12198096"/>
              <a:gd name="connsiteY4" fmla="*/ 6851650 h 6851650"/>
              <a:gd name="connsiteX5" fmla="*/ 0 w 12198096"/>
              <a:gd name="connsiteY5" fmla="*/ 0 h 6851650"/>
              <a:gd name="connsiteX0" fmla="*/ 0 w 12198096"/>
              <a:gd name="connsiteY0" fmla="*/ 0 h 6864350"/>
              <a:gd name="connsiteX1" fmla="*/ 12192000 w 12198096"/>
              <a:gd name="connsiteY1" fmla="*/ 12700 h 6864350"/>
              <a:gd name="connsiteX2" fmla="*/ 12198096 w 12198096"/>
              <a:gd name="connsiteY2" fmla="*/ 2911348 h 6864350"/>
              <a:gd name="connsiteX3" fmla="*/ 6321552 w 12198096"/>
              <a:gd name="connsiteY3" fmla="*/ 6861556 h 6864350"/>
              <a:gd name="connsiteX4" fmla="*/ 0 w 12198096"/>
              <a:gd name="connsiteY4" fmla="*/ 6864350 h 6864350"/>
              <a:gd name="connsiteX5" fmla="*/ 0 w 12198096"/>
              <a:gd name="connsiteY5" fmla="*/ 0 h 6864350"/>
              <a:gd name="connsiteX0" fmla="*/ 0 w 12198096"/>
              <a:gd name="connsiteY0" fmla="*/ 0 h 6864350"/>
              <a:gd name="connsiteX1" fmla="*/ 12185650 w 12198096"/>
              <a:gd name="connsiteY1" fmla="*/ 0 h 6864350"/>
              <a:gd name="connsiteX2" fmla="*/ 12198096 w 12198096"/>
              <a:gd name="connsiteY2" fmla="*/ 2911348 h 6864350"/>
              <a:gd name="connsiteX3" fmla="*/ 6321552 w 12198096"/>
              <a:gd name="connsiteY3" fmla="*/ 6861556 h 6864350"/>
              <a:gd name="connsiteX4" fmla="*/ 0 w 12198096"/>
              <a:gd name="connsiteY4" fmla="*/ 6864350 h 6864350"/>
              <a:gd name="connsiteX5" fmla="*/ 0 w 12198096"/>
              <a:gd name="connsiteY5" fmla="*/ 0 h 6864350"/>
              <a:gd name="connsiteX0" fmla="*/ 0 w 12205437"/>
              <a:gd name="connsiteY0" fmla="*/ 6350 h 6870700"/>
              <a:gd name="connsiteX1" fmla="*/ 12204700 w 12205437"/>
              <a:gd name="connsiteY1" fmla="*/ 0 h 6870700"/>
              <a:gd name="connsiteX2" fmla="*/ 12198096 w 12205437"/>
              <a:gd name="connsiteY2" fmla="*/ 2917698 h 6870700"/>
              <a:gd name="connsiteX3" fmla="*/ 6321552 w 12205437"/>
              <a:gd name="connsiteY3" fmla="*/ 6867906 h 6870700"/>
              <a:gd name="connsiteX4" fmla="*/ 0 w 12205437"/>
              <a:gd name="connsiteY4" fmla="*/ 6870700 h 6870700"/>
              <a:gd name="connsiteX5" fmla="*/ 0 w 12205437"/>
              <a:gd name="connsiteY5" fmla="*/ 6350 h 687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5437" h="6870700">
                <a:moveTo>
                  <a:pt x="0" y="6350"/>
                </a:moveTo>
                <a:lnTo>
                  <a:pt x="12204700" y="0"/>
                </a:lnTo>
                <a:cubicBezTo>
                  <a:pt x="12208849" y="970449"/>
                  <a:pt x="12193947" y="1947249"/>
                  <a:pt x="12198096" y="2917698"/>
                </a:cubicBezTo>
                <a:lnTo>
                  <a:pt x="6321552" y="6867906"/>
                </a:lnTo>
                <a:lnTo>
                  <a:pt x="0" y="6870700"/>
                </a:lnTo>
                <a:lnTo>
                  <a:pt x="0" y="63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endParaRPr lang="en-GB" b="0" i="0">
              <a:latin typeface="Raleway" pitchFamily="2" charset="77"/>
            </a:endParaRPr>
          </a:p>
        </p:txBody>
      </p:sp>
      <p:sp>
        <p:nvSpPr>
          <p:cNvPr id="5" name="Titel 4">
            <a:extLst>
              <a:ext uri="{FF2B5EF4-FFF2-40B4-BE49-F238E27FC236}">
                <a16:creationId xmlns:a16="http://schemas.microsoft.com/office/drawing/2014/main" id="{0AF87D4D-A2D0-8C40-9329-3687F0195759}"/>
              </a:ext>
            </a:extLst>
          </p:cNvPr>
          <p:cNvSpPr>
            <a:spLocks noGrp="1"/>
          </p:cNvSpPr>
          <p:nvPr>
            <p:ph type="title"/>
          </p:nvPr>
        </p:nvSpPr>
        <p:spPr/>
        <p:txBody>
          <a:bodyPr/>
          <a:lstStyle/>
          <a:p>
            <a:r>
              <a:rPr lang="da-DK"/>
              <a:t>Klik for at redigere titeltypografien i masteren</a:t>
            </a:r>
          </a:p>
        </p:txBody>
      </p:sp>
      <p:sp>
        <p:nvSpPr>
          <p:cNvPr id="10" name="Pladsholder til tekst 7">
            <a:extLst>
              <a:ext uri="{FF2B5EF4-FFF2-40B4-BE49-F238E27FC236}">
                <a16:creationId xmlns:a16="http://schemas.microsoft.com/office/drawing/2014/main" id="{7A5A0B96-09B1-A940-9121-074A335367BA}"/>
              </a:ext>
            </a:extLst>
          </p:cNvPr>
          <p:cNvSpPr>
            <a:spLocks noGrp="1"/>
          </p:cNvSpPr>
          <p:nvPr>
            <p:ph type="body" sz="quarter" idx="19" hasCustomPrompt="1"/>
          </p:nvPr>
        </p:nvSpPr>
        <p:spPr>
          <a:xfrm>
            <a:off x="736600" y="1736725"/>
            <a:ext cx="7411484" cy="4213225"/>
          </a:xfrm>
          <a:prstGeom prst="rect">
            <a:avLst/>
          </a:prstGeom>
        </p:spPr>
        <p:txBody>
          <a:bodyPr lIns="0" tIns="0" rIns="0" bIns="0"/>
          <a:lstStyle/>
          <a:p>
            <a:pPr lvl="0"/>
            <a:r>
              <a:rPr lang="da-DK"/>
              <a:t>Lorem ipsum dolor sit amet, consectetuer adipiscing elit. Maecenas porttitor congue massa. Fusce posuere, magna sed pulvinar ultricies, purus lectus malesuada libero, sit amet commodo magna eros quis urna.</a:t>
            </a:r>
          </a:p>
          <a:p>
            <a:pPr lvl="0"/>
            <a:endParaRPr lang="da-DK"/>
          </a:p>
          <a:p>
            <a:pPr lvl="0"/>
            <a:endParaRPr lang="da-DK"/>
          </a:p>
        </p:txBody>
      </p:sp>
      <p:pic>
        <p:nvPicPr>
          <p:cNvPr id="9" name="Billede 8">
            <a:extLst>
              <a:ext uri="{FF2B5EF4-FFF2-40B4-BE49-F238E27FC236}">
                <a16:creationId xmlns:a16="http://schemas.microsoft.com/office/drawing/2014/main" id="{969E1301-0DDE-9B4D-8363-7D7B646A460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484864" y="6053856"/>
            <a:ext cx="396680" cy="609737"/>
          </a:xfrm>
          <a:prstGeom prst="rect">
            <a:avLst/>
          </a:prstGeom>
        </p:spPr>
      </p:pic>
      <p:sp>
        <p:nvSpPr>
          <p:cNvPr id="6" name="Pladsholder til dato 5">
            <a:extLst>
              <a:ext uri="{FF2B5EF4-FFF2-40B4-BE49-F238E27FC236}">
                <a16:creationId xmlns:a16="http://schemas.microsoft.com/office/drawing/2014/main" id="{9B68A908-0CE7-D04F-BF85-201922E5D829}"/>
              </a:ext>
            </a:extLst>
          </p:cNvPr>
          <p:cNvSpPr>
            <a:spLocks noGrp="1"/>
          </p:cNvSpPr>
          <p:nvPr>
            <p:ph type="dt" sz="half" idx="20"/>
          </p:nvPr>
        </p:nvSpPr>
        <p:spPr/>
        <p:txBody>
          <a:bodyPr/>
          <a:lstStyle/>
          <a:p>
            <a:fld id="{5F20A297-1FDE-5F4B-9BEB-DB5D28EC1B77}" type="datetime1">
              <a:rPr lang="da-DK" smtClean="0"/>
              <a:pPr/>
              <a:t>29.04.2024</a:t>
            </a:fld>
            <a:endParaRPr lang="da-DK"/>
          </a:p>
        </p:txBody>
      </p:sp>
      <p:sp>
        <p:nvSpPr>
          <p:cNvPr id="7" name="Pladsholder til sidefod 6">
            <a:extLst>
              <a:ext uri="{FF2B5EF4-FFF2-40B4-BE49-F238E27FC236}">
                <a16:creationId xmlns:a16="http://schemas.microsoft.com/office/drawing/2014/main" id="{6D8531AC-8ACD-6A44-8DDE-FAEFC68B4A02}"/>
              </a:ext>
            </a:extLst>
          </p:cNvPr>
          <p:cNvSpPr>
            <a:spLocks noGrp="1"/>
          </p:cNvSpPr>
          <p:nvPr>
            <p:ph type="ftr" sz="quarter" idx="21"/>
          </p:nvPr>
        </p:nvSpPr>
        <p:spPr/>
        <p:txBody>
          <a:bodyPr/>
          <a:lstStyle/>
          <a:p>
            <a:r>
              <a:rPr lang="da-DK"/>
              <a:t>RettighedsAlliancen   ￨</a:t>
            </a:r>
          </a:p>
        </p:txBody>
      </p:sp>
      <p:sp>
        <p:nvSpPr>
          <p:cNvPr id="11" name="Pladsholder til slidenummer 10">
            <a:extLst>
              <a:ext uri="{FF2B5EF4-FFF2-40B4-BE49-F238E27FC236}">
                <a16:creationId xmlns:a16="http://schemas.microsoft.com/office/drawing/2014/main" id="{6E8A0811-BD60-C84F-9277-99652A0A038D}"/>
              </a:ext>
            </a:extLst>
          </p:cNvPr>
          <p:cNvSpPr>
            <a:spLocks noGrp="1"/>
          </p:cNvSpPr>
          <p:nvPr>
            <p:ph type="sldNum" sz="quarter" idx="22"/>
          </p:nvPr>
        </p:nvSpPr>
        <p:spPr/>
        <p:txBody>
          <a:bodyPr/>
          <a:lstStyle/>
          <a:p>
            <a:r>
              <a:rPr lang="en-GB"/>
              <a:t>￨   </a:t>
            </a:r>
            <a:fld id="{159A5DD1-94BC-8F49-AC76-73BE307D95E2}" type="slidenum">
              <a:rPr lang="en-GB" smtClean="0"/>
              <a:pPr/>
              <a:t>‹nr.›</a:t>
            </a:fld>
            <a:endParaRPr lang="en-GB"/>
          </a:p>
        </p:txBody>
      </p:sp>
    </p:spTree>
    <p:extLst>
      <p:ext uri="{BB962C8B-B14F-4D97-AF65-F5344CB8AC3E}">
        <p14:creationId xmlns:p14="http://schemas.microsoft.com/office/powerpoint/2010/main" val="3265230589"/>
      </p:ext>
    </p:extLst>
  </p:cSld>
  <p:clrMapOvr>
    <a:masterClrMapping/>
  </p:clrMapOvr>
  <p:transition spd="med">
    <p:push dir="u"/>
  </p:transition>
  <p:extLst>
    <p:ext uri="{DCECCB84-F9BA-43D5-87BE-67443E8EF086}">
      <p15:sldGuideLst xmlns:p15="http://schemas.microsoft.com/office/powerpoint/2012/main"/>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citat">
    <p:bg>
      <p:bgPr>
        <a:solidFill>
          <a:schemeClr val="accent3"/>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A3EC6B-16FE-7D40-8730-B795E9286906}"/>
              </a:ext>
            </a:extLst>
          </p:cNvPr>
          <p:cNvSpPr>
            <a:spLocks noGrp="1"/>
          </p:cNvSpPr>
          <p:nvPr>
            <p:ph type="title" hasCustomPrompt="1"/>
          </p:nvPr>
        </p:nvSpPr>
        <p:spPr>
          <a:xfrm>
            <a:off x="1310816" y="929064"/>
            <a:ext cx="9570369" cy="3571499"/>
          </a:xfrm>
        </p:spPr>
        <p:txBody>
          <a:bodyPr>
            <a:noAutofit/>
          </a:bodyPr>
          <a:lstStyle>
            <a:lvl1pPr algn="ctr">
              <a:defRPr sz="2400" i="1">
                <a:solidFill>
                  <a:schemeClr val="bg1"/>
                </a:solidFill>
              </a:defRPr>
            </a:lvl1pPr>
          </a:lstStyle>
          <a:p>
            <a:r>
              <a:rPr lang="da-DK" dirty="0"/>
              <a:t>Indsæt et citat</a:t>
            </a:r>
          </a:p>
        </p:txBody>
      </p:sp>
      <p:sp>
        <p:nvSpPr>
          <p:cNvPr id="7" name="Pladsholder til dato 6">
            <a:extLst>
              <a:ext uri="{FF2B5EF4-FFF2-40B4-BE49-F238E27FC236}">
                <a16:creationId xmlns:a16="http://schemas.microsoft.com/office/drawing/2014/main" id="{1B5454BD-DD81-D145-A73A-3472DAF4EA30}"/>
              </a:ext>
            </a:extLst>
          </p:cNvPr>
          <p:cNvSpPr>
            <a:spLocks noGrp="1"/>
          </p:cNvSpPr>
          <p:nvPr>
            <p:ph type="dt" sz="half" idx="10"/>
          </p:nvPr>
        </p:nvSpPr>
        <p:spPr/>
        <p:txBody>
          <a:bodyPr/>
          <a:lstStyle/>
          <a:p>
            <a:fld id="{E3980733-4C05-1043-82D3-EC70CCAA9B7C}" type="datetime1">
              <a:rPr lang="da-DK" smtClean="0"/>
              <a:t>29.04.2024</a:t>
            </a:fld>
            <a:endParaRPr lang="da-DK" dirty="0"/>
          </a:p>
        </p:txBody>
      </p:sp>
      <p:sp>
        <p:nvSpPr>
          <p:cNvPr id="8" name="Pladsholder til sidefod 7">
            <a:extLst>
              <a:ext uri="{FF2B5EF4-FFF2-40B4-BE49-F238E27FC236}">
                <a16:creationId xmlns:a16="http://schemas.microsoft.com/office/drawing/2014/main" id="{9EAC3E6F-B48B-5B4C-83B8-46F1A082DA53}"/>
              </a:ext>
            </a:extLst>
          </p:cNvPr>
          <p:cNvSpPr>
            <a:spLocks noGrp="1"/>
          </p:cNvSpPr>
          <p:nvPr>
            <p:ph type="ftr" sz="quarter" idx="11"/>
          </p:nvPr>
        </p:nvSpPr>
        <p:spPr/>
        <p:txBody>
          <a:bodyPr/>
          <a:lstStyle/>
          <a:p>
            <a:r>
              <a:rPr lang="da-DK"/>
              <a:t>RettighedsAlliancen   ￨</a:t>
            </a:r>
            <a:endParaRPr lang="da-DK" dirty="0"/>
          </a:p>
        </p:txBody>
      </p:sp>
      <p:sp>
        <p:nvSpPr>
          <p:cNvPr id="9" name="Pladsholder til slidenummer 8">
            <a:extLst>
              <a:ext uri="{FF2B5EF4-FFF2-40B4-BE49-F238E27FC236}">
                <a16:creationId xmlns:a16="http://schemas.microsoft.com/office/drawing/2014/main" id="{33BD5CB8-1E9E-0045-8BCE-B3A7F5495EF2}"/>
              </a:ext>
            </a:extLst>
          </p:cNvPr>
          <p:cNvSpPr>
            <a:spLocks noGrp="1"/>
          </p:cNvSpPr>
          <p:nvPr>
            <p:ph type="sldNum" sz="quarter" idx="12"/>
          </p:nvPr>
        </p:nvSpPr>
        <p:spPr/>
        <p:txBody>
          <a:bodyPr/>
          <a:lstStyle/>
          <a:p>
            <a:r>
              <a:rPr lang="en-GB"/>
              <a:t>￨   </a:t>
            </a:r>
            <a:fld id="{159A5DD1-94BC-8F49-AC76-73BE307D95E2}" type="slidenum">
              <a:rPr lang="en-GB" smtClean="0"/>
              <a:pPr/>
              <a:t>‹nr.›</a:t>
            </a:fld>
            <a:endParaRPr lang="en-GB" dirty="0"/>
          </a:p>
        </p:txBody>
      </p:sp>
      <p:sp>
        <p:nvSpPr>
          <p:cNvPr id="5" name="Pladsholder til tekst 4">
            <a:extLst>
              <a:ext uri="{FF2B5EF4-FFF2-40B4-BE49-F238E27FC236}">
                <a16:creationId xmlns:a16="http://schemas.microsoft.com/office/drawing/2014/main" id="{85BB01C3-965F-6043-9CD4-04A66FB45C9D}"/>
              </a:ext>
            </a:extLst>
          </p:cNvPr>
          <p:cNvSpPr>
            <a:spLocks noGrp="1"/>
          </p:cNvSpPr>
          <p:nvPr>
            <p:ph type="body" sz="quarter" idx="13" hasCustomPrompt="1"/>
          </p:nvPr>
        </p:nvSpPr>
        <p:spPr>
          <a:xfrm>
            <a:off x="8149098" y="4608830"/>
            <a:ext cx="2732087" cy="344547"/>
          </a:xfrm>
        </p:spPr>
        <p:txBody>
          <a:bodyPr lIns="0" tIns="0" rIns="0" bIns="0">
            <a:normAutofit/>
          </a:bodyPr>
          <a:lstStyle>
            <a:lvl1pPr algn="r">
              <a:defRPr sz="1100" i="1">
                <a:solidFill>
                  <a:schemeClr val="bg1"/>
                </a:solidFill>
              </a:defRPr>
            </a:lvl1pPr>
          </a:lstStyle>
          <a:p>
            <a:pPr lvl="0"/>
            <a:r>
              <a:rPr lang="da-DK" dirty="0"/>
              <a:t>Indsæt navn på ophavsperson</a:t>
            </a:r>
          </a:p>
        </p:txBody>
      </p:sp>
    </p:spTree>
    <p:extLst>
      <p:ext uri="{BB962C8B-B14F-4D97-AF65-F5344CB8AC3E}">
        <p14:creationId xmlns:p14="http://schemas.microsoft.com/office/powerpoint/2010/main" val="1322790006"/>
      </p:ext>
    </p:extLst>
  </p:cSld>
  <p:clrMapOvr>
    <a:masterClrMapping/>
  </p:clrMapOvr>
  <p:transition spd="med">
    <p:push dir="u"/>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video">
    <p:bg>
      <p:bgPr>
        <a:solidFill>
          <a:schemeClr val="accent1"/>
        </a:solidFill>
        <a:effectLst/>
      </p:bgPr>
    </p:bg>
    <p:spTree>
      <p:nvGrpSpPr>
        <p:cNvPr id="1" name=""/>
        <p:cNvGrpSpPr/>
        <p:nvPr/>
      </p:nvGrpSpPr>
      <p:grpSpPr>
        <a:xfrm>
          <a:off x="0" y="0"/>
          <a:ext cx="0" cy="0"/>
          <a:chOff x="0" y="0"/>
          <a:chExt cx="0" cy="0"/>
        </a:xfrm>
      </p:grpSpPr>
      <p:sp>
        <p:nvSpPr>
          <p:cNvPr id="7" name="Pladsholder til dato 6">
            <a:extLst>
              <a:ext uri="{FF2B5EF4-FFF2-40B4-BE49-F238E27FC236}">
                <a16:creationId xmlns:a16="http://schemas.microsoft.com/office/drawing/2014/main" id="{1B5454BD-DD81-D145-A73A-3472DAF4EA30}"/>
              </a:ext>
            </a:extLst>
          </p:cNvPr>
          <p:cNvSpPr>
            <a:spLocks noGrp="1"/>
          </p:cNvSpPr>
          <p:nvPr>
            <p:ph type="dt" sz="half" idx="10"/>
          </p:nvPr>
        </p:nvSpPr>
        <p:spPr/>
        <p:txBody>
          <a:bodyPr/>
          <a:lstStyle>
            <a:lvl1pPr>
              <a:defRPr>
                <a:solidFill>
                  <a:schemeClr val="bg1">
                    <a:lumMod val="50000"/>
                  </a:schemeClr>
                </a:solidFill>
              </a:defRPr>
            </a:lvl1pPr>
          </a:lstStyle>
          <a:p>
            <a:fld id="{691B5927-0923-4842-8EF2-14386E35105F}" type="datetime1">
              <a:rPr lang="da-DK" smtClean="0"/>
              <a:t>29.04.2024</a:t>
            </a:fld>
            <a:endParaRPr lang="da-DK" dirty="0"/>
          </a:p>
        </p:txBody>
      </p:sp>
      <p:sp>
        <p:nvSpPr>
          <p:cNvPr id="8" name="Pladsholder til sidefod 7">
            <a:extLst>
              <a:ext uri="{FF2B5EF4-FFF2-40B4-BE49-F238E27FC236}">
                <a16:creationId xmlns:a16="http://schemas.microsoft.com/office/drawing/2014/main" id="{9EAC3E6F-B48B-5B4C-83B8-46F1A082DA53}"/>
              </a:ext>
            </a:extLst>
          </p:cNvPr>
          <p:cNvSpPr>
            <a:spLocks noGrp="1"/>
          </p:cNvSpPr>
          <p:nvPr>
            <p:ph type="ftr" sz="quarter" idx="11"/>
          </p:nvPr>
        </p:nvSpPr>
        <p:spPr/>
        <p:txBody>
          <a:bodyPr/>
          <a:lstStyle>
            <a:lvl1pPr>
              <a:defRPr>
                <a:solidFill>
                  <a:schemeClr val="bg1">
                    <a:lumMod val="50000"/>
                  </a:schemeClr>
                </a:solidFill>
              </a:defRPr>
            </a:lvl1pPr>
          </a:lstStyle>
          <a:p>
            <a:r>
              <a:rPr lang="da-DK"/>
              <a:t>RettighedsAlliancen   ￨</a:t>
            </a:r>
          </a:p>
        </p:txBody>
      </p:sp>
      <p:sp>
        <p:nvSpPr>
          <p:cNvPr id="9" name="Pladsholder til slidenummer 8">
            <a:extLst>
              <a:ext uri="{FF2B5EF4-FFF2-40B4-BE49-F238E27FC236}">
                <a16:creationId xmlns:a16="http://schemas.microsoft.com/office/drawing/2014/main" id="{33BD5CB8-1E9E-0045-8BCE-B3A7F5495EF2}"/>
              </a:ext>
            </a:extLst>
          </p:cNvPr>
          <p:cNvSpPr>
            <a:spLocks noGrp="1"/>
          </p:cNvSpPr>
          <p:nvPr>
            <p:ph type="sldNum" sz="quarter" idx="12"/>
          </p:nvPr>
        </p:nvSpPr>
        <p:spPr/>
        <p:txBody>
          <a:bodyPr/>
          <a:lstStyle>
            <a:lvl1pPr>
              <a:defRPr>
                <a:solidFill>
                  <a:schemeClr val="bg1">
                    <a:lumMod val="50000"/>
                  </a:schemeClr>
                </a:solidFill>
              </a:defRPr>
            </a:lvl1pPr>
          </a:lstStyle>
          <a:p>
            <a:r>
              <a:rPr lang="en-GB"/>
              <a:t>￨   </a:t>
            </a:r>
            <a:fld id="{159A5DD1-94BC-8F49-AC76-73BE307D95E2}" type="slidenum">
              <a:rPr lang="en-GB" smtClean="0"/>
              <a:pPr/>
              <a:t>‹nr.›</a:t>
            </a:fld>
            <a:endParaRPr lang="en-GB" dirty="0"/>
          </a:p>
        </p:txBody>
      </p:sp>
      <p:sp>
        <p:nvSpPr>
          <p:cNvPr id="4" name="Pladsholder til medieklip 3">
            <a:extLst>
              <a:ext uri="{FF2B5EF4-FFF2-40B4-BE49-F238E27FC236}">
                <a16:creationId xmlns:a16="http://schemas.microsoft.com/office/drawing/2014/main" id="{5BE42353-8FB1-A843-A4BA-810C1FB66340}"/>
              </a:ext>
            </a:extLst>
          </p:cNvPr>
          <p:cNvSpPr>
            <a:spLocks noGrp="1" noChangeAspect="1"/>
          </p:cNvSpPr>
          <p:nvPr>
            <p:ph type="media" sz="quarter" idx="13" hasCustomPrompt="1"/>
          </p:nvPr>
        </p:nvSpPr>
        <p:spPr>
          <a:xfrm>
            <a:off x="1361630" y="535589"/>
            <a:ext cx="9468740" cy="5292864"/>
          </a:xfrm>
          <a:prstGeom prst="rect">
            <a:avLst/>
          </a:prstGeom>
        </p:spPr>
        <p:txBody>
          <a:bodyPr/>
          <a:lstStyle>
            <a:lvl1pPr>
              <a:defRPr/>
            </a:lvl1pPr>
          </a:lstStyle>
          <a:p>
            <a:r>
              <a:rPr lang="da-DK" dirty="0"/>
              <a:t>Klik for at indsætte en film</a:t>
            </a:r>
          </a:p>
        </p:txBody>
      </p:sp>
      <p:sp>
        <p:nvSpPr>
          <p:cNvPr id="6" name="Titel 5">
            <a:extLst>
              <a:ext uri="{FF2B5EF4-FFF2-40B4-BE49-F238E27FC236}">
                <a16:creationId xmlns:a16="http://schemas.microsoft.com/office/drawing/2014/main" id="{8231CC49-C657-F048-9778-8D26099131B0}"/>
              </a:ext>
            </a:extLst>
          </p:cNvPr>
          <p:cNvSpPr>
            <a:spLocks noGrp="1"/>
          </p:cNvSpPr>
          <p:nvPr>
            <p:ph type="title" hasCustomPrompt="1"/>
          </p:nvPr>
        </p:nvSpPr>
        <p:spPr>
          <a:xfrm>
            <a:off x="3416642" y="5887793"/>
            <a:ext cx="7411484" cy="341934"/>
          </a:xfrm>
        </p:spPr>
        <p:txBody>
          <a:bodyPr anchor="b"/>
          <a:lstStyle>
            <a:lvl1pPr algn="r">
              <a:defRPr sz="1800">
                <a:solidFill>
                  <a:schemeClr val="bg1"/>
                </a:solidFill>
              </a:defRPr>
            </a:lvl1pPr>
          </a:lstStyle>
          <a:p>
            <a:r>
              <a:rPr lang="da-DK" dirty="0"/>
              <a:t>Indsæt overskrift på én linje</a:t>
            </a:r>
          </a:p>
        </p:txBody>
      </p:sp>
      <p:sp>
        <p:nvSpPr>
          <p:cNvPr id="10" name="Pladsholder til tekst 4">
            <a:extLst>
              <a:ext uri="{FF2B5EF4-FFF2-40B4-BE49-F238E27FC236}">
                <a16:creationId xmlns:a16="http://schemas.microsoft.com/office/drawing/2014/main" id="{C454647C-4D3C-6343-AFD2-66831694EEAA}"/>
              </a:ext>
            </a:extLst>
          </p:cNvPr>
          <p:cNvSpPr>
            <a:spLocks noGrp="1"/>
          </p:cNvSpPr>
          <p:nvPr>
            <p:ph type="body" sz="quarter" idx="14" hasCustomPrompt="1"/>
          </p:nvPr>
        </p:nvSpPr>
        <p:spPr>
          <a:xfrm>
            <a:off x="6637477" y="7537266"/>
            <a:ext cx="2732087" cy="341934"/>
          </a:xfrm>
        </p:spPr>
        <p:txBody>
          <a:bodyPr>
            <a:normAutofit/>
          </a:bodyPr>
          <a:lstStyle>
            <a:lvl1pPr algn="r">
              <a:defRPr sz="1050">
                <a:solidFill>
                  <a:schemeClr val="tx1"/>
                </a:solidFill>
              </a:defRPr>
            </a:lvl1pPr>
          </a:lstStyle>
          <a:p>
            <a:pPr lvl="0"/>
            <a:r>
              <a:rPr lang="da-DK" dirty="0"/>
              <a:t>Indsæt krediteringsoplysninger </a:t>
            </a:r>
          </a:p>
        </p:txBody>
      </p:sp>
    </p:spTree>
    <p:extLst>
      <p:ext uri="{BB962C8B-B14F-4D97-AF65-F5344CB8AC3E}">
        <p14:creationId xmlns:p14="http://schemas.microsoft.com/office/powerpoint/2010/main" val="2387880500"/>
      </p:ext>
    </p:extLst>
  </p:cSld>
  <p:clrMapOvr>
    <a:masterClrMapping/>
  </p:clrMapOvr>
  <p:transition spd="med">
    <p:push dir="u"/>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Pause">
    <p:bg>
      <p:bgPr>
        <a:blipFill dpi="0" rotWithShape="1">
          <a:blip r:embed="rId2" cstate="screen">
            <a:lum/>
            <a:extLst>
              <a:ext uri="{28A0092B-C50C-407E-A947-70E740481C1C}">
                <a14:useLocalDpi xmlns:a14="http://schemas.microsoft.com/office/drawing/2010/main"/>
              </a:ext>
            </a:extLst>
          </a:blip>
          <a:srcRect/>
          <a:tile tx="914400" ty="127000" sx="100000" sy="100000" flip="none" algn="br"/>
        </a:blipFill>
        <a:effectLst/>
      </p:bgPr>
    </p:bg>
    <p:spTree>
      <p:nvGrpSpPr>
        <p:cNvPr id="1" name=""/>
        <p:cNvGrpSpPr/>
        <p:nvPr/>
      </p:nvGrpSpPr>
      <p:grpSpPr>
        <a:xfrm>
          <a:off x="0" y="0"/>
          <a:ext cx="0" cy="0"/>
          <a:chOff x="0" y="0"/>
          <a:chExt cx="0" cy="0"/>
        </a:xfrm>
      </p:grpSpPr>
      <p:sp>
        <p:nvSpPr>
          <p:cNvPr id="10" name="Rektangel 5">
            <a:extLst>
              <a:ext uri="{FF2B5EF4-FFF2-40B4-BE49-F238E27FC236}">
                <a16:creationId xmlns:a16="http://schemas.microsoft.com/office/drawing/2014/main" id="{C1194D1B-5A6E-CD49-8426-5657E124C572}"/>
              </a:ext>
            </a:extLst>
          </p:cNvPr>
          <p:cNvSpPr>
            <a:spLocks noChangeAspect="1"/>
          </p:cNvSpPr>
          <p:nvPr userDrawn="1"/>
        </p:nvSpPr>
        <p:spPr>
          <a:xfrm>
            <a:off x="-76200" y="-38100"/>
            <a:ext cx="12313920" cy="6926581"/>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492252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6321552 w 12192000"/>
              <a:gd name="connsiteY2" fmla="*/ 6848856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9884664 w 12192000"/>
              <a:gd name="connsiteY2" fmla="*/ 2715768 h 6858000"/>
              <a:gd name="connsiteX3" fmla="*/ 6321552 w 12192000"/>
              <a:gd name="connsiteY3" fmla="*/ 6848856 h 6858000"/>
              <a:gd name="connsiteX4" fmla="*/ 0 w 12192000"/>
              <a:gd name="connsiteY4" fmla="*/ 6858000 h 6858000"/>
              <a:gd name="connsiteX5" fmla="*/ 0 w 12192000"/>
              <a:gd name="connsiteY5" fmla="*/ 0 h 6858000"/>
              <a:gd name="connsiteX0" fmla="*/ 0 w 12198096"/>
              <a:gd name="connsiteY0" fmla="*/ 0 h 6858000"/>
              <a:gd name="connsiteX1" fmla="*/ 12192000 w 12198096"/>
              <a:gd name="connsiteY1" fmla="*/ 0 h 6858000"/>
              <a:gd name="connsiteX2" fmla="*/ 12198096 w 12198096"/>
              <a:gd name="connsiteY2" fmla="*/ 2898648 h 6858000"/>
              <a:gd name="connsiteX3" fmla="*/ 6321552 w 12198096"/>
              <a:gd name="connsiteY3" fmla="*/ 6848856 h 6858000"/>
              <a:gd name="connsiteX4" fmla="*/ 0 w 12198096"/>
              <a:gd name="connsiteY4" fmla="*/ 6858000 h 6858000"/>
              <a:gd name="connsiteX5" fmla="*/ 0 w 12198096"/>
              <a:gd name="connsiteY5" fmla="*/ 0 h 6858000"/>
              <a:gd name="connsiteX0" fmla="*/ 4744528 w 12198096"/>
              <a:gd name="connsiteY0" fmla="*/ 2735806 h 6858000"/>
              <a:gd name="connsiteX1" fmla="*/ 12192000 w 12198096"/>
              <a:gd name="connsiteY1" fmla="*/ 0 h 6858000"/>
              <a:gd name="connsiteX2" fmla="*/ 12198096 w 12198096"/>
              <a:gd name="connsiteY2" fmla="*/ 2898648 h 6858000"/>
              <a:gd name="connsiteX3" fmla="*/ 6321552 w 12198096"/>
              <a:gd name="connsiteY3" fmla="*/ 6848856 h 6858000"/>
              <a:gd name="connsiteX4" fmla="*/ 0 w 12198096"/>
              <a:gd name="connsiteY4" fmla="*/ 6858000 h 6858000"/>
              <a:gd name="connsiteX5" fmla="*/ 4744528 w 12198096"/>
              <a:gd name="connsiteY5" fmla="*/ 2735806 h 6858000"/>
              <a:gd name="connsiteX0" fmla="*/ 0 w 7453568"/>
              <a:gd name="connsiteY0" fmla="*/ 2735806 h 6858000"/>
              <a:gd name="connsiteX1" fmla="*/ 7447472 w 7453568"/>
              <a:gd name="connsiteY1" fmla="*/ 0 h 6858000"/>
              <a:gd name="connsiteX2" fmla="*/ 7453568 w 7453568"/>
              <a:gd name="connsiteY2" fmla="*/ 2898648 h 6858000"/>
              <a:gd name="connsiteX3" fmla="*/ 1577024 w 7453568"/>
              <a:gd name="connsiteY3" fmla="*/ 6848856 h 6858000"/>
              <a:gd name="connsiteX4" fmla="*/ 73941 w 7453568"/>
              <a:gd name="connsiteY4" fmla="*/ 6858000 h 6858000"/>
              <a:gd name="connsiteX5" fmla="*/ 0 w 7453568"/>
              <a:gd name="connsiteY5" fmla="*/ 2735806 h 6858000"/>
              <a:gd name="connsiteX0" fmla="*/ 0 w 7453568"/>
              <a:gd name="connsiteY0" fmla="*/ 36970 h 4159164"/>
              <a:gd name="connsiteX1" fmla="*/ 7447472 w 7453568"/>
              <a:gd name="connsiteY1" fmla="*/ 0 h 4159164"/>
              <a:gd name="connsiteX2" fmla="*/ 7453568 w 7453568"/>
              <a:gd name="connsiteY2" fmla="*/ 199812 h 4159164"/>
              <a:gd name="connsiteX3" fmla="*/ 1577024 w 7453568"/>
              <a:gd name="connsiteY3" fmla="*/ 4150020 h 4159164"/>
              <a:gd name="connsiteX4" fmla="*/ 73941 w 7453568"/>
              <a:gd name="connsiteY4" fmla="*/ 4159164 h 4159164"/>
              <a:gd name="connsiteX5" fmla="*/ 0 w 7453568"/>
              <a:gd name="connsiteY5" fmla="*/ 36970 h 4159164"/>
              <a:gd name="connsiteX0" fmla="*/ 0 w 7441245"/>
              <a:gd name="connsiteY0" fmla="*/ 12323 h 4159164"/>
              <a:gd name="connsiteX1" fmla="*/ 7435149 w 7441245"/>
              <a:gd name="connsiteY1" fmla="*/ 0 h 4159164"/>
              <a:gd name="connsiteX2" fmla="*/ 7441245 w 7441245"/>
              <a:gd name="connsiteY2" fmla="*/ 199812 h 4159164"/>
              <a:gd name="connsiteX3" fmla="*/ 1564701 w 7441245"/>
              <a:gd name="connsiteY3" fmla="*/ 4150020 h 4159164"/>
              <a:gd name="connsiteX4" fmla="*/ 61618 w 7441245"/>
              <a:gd name="connsiteY4" fmla="*/ 4159164 h 4159164"/>
              <a:gd name="connsiteX5" fmla="*/ 0 w 7441245"/>
              <a:gd name="connsiteY5" fmla="*/ 12323 h 4159164"/>
              <a:gd name="connsiteX0" fmla="*/ 0 w 7441245"/>
              <a:gd name="connsiteY0" fmla="*/ 12323 h 4171487"/>
              <a:gd name="connsiteX1" fmla="*/ 7435149 w 7441245"/>
              <a:gd name="connsiteY1" fmla="*/ 0 h 4171487"/>
              <a:gd name="connsiteX2" fmla="*/ 7441245 w 7441245"/>
              <a:gd name="connsiteY2" fmla="*/ 199812 h 4171487"/>
              <a:gd name="connsiteX3" fmla="*/ 1564701 w 7441245"/>
              <a:gd name="connsiteY3" fmla="*/ 4150020 h 4171487"/>
              <a:gd name="connsiteX4" fmla="*/ 24648 w 7441245"/>
              <a:gd name="connsiteY4" fmla="*/ 4171487 h 4171487"/>
              <a:gd name="connsiteX5" fmla="*/ 0 w 7441245"/>
              <a:gd name="connsiteY5" fmla="*/ 12323 h 4171487"/>
              <a:gd name="connsiteX0" fmla="*/ 0 w 7448447"/>
              <a:gd name="connsiteY0" fmla="*/ 0 h 4173568"/>
              <a:gd name="connsiteX1" fmla="*/ 7442351 w 7448447"/>
              <a:gd name="connsiteY1" fmla="*/ 2081 h 4173568"/>
              <a:gd name="connsiteX2" fmla="*/ 7448447 w 7448447"/>
              <a:gd name="connsiteY2" fmla="*/ 201893 h 4173568"/>
              <a:gd name="connsiteX3" fmla="*/ 1571903 w 7448447"/>
              <a:gd name="connsiteY3" fmla="*/ 4152101 h 4173568"/>
              <a:gd name="connsiteX4" fmla="*/ 31850 w 7448447"/>
              <a:gd name="connsiteY4" fmla="*/ 4173568 h 4173568"/>
              <a:gd name="connsiteX5" fmla="*/ 0 w 7448447"/>
              <a:gd name="connsiteY5" fmla="*/ 0 h 4173568"/>
              <a:gd name="connsiteX0" fmla="*/ 0 w 7448447"/>
              <a:gd name="connsiteY0" fmla="*/ 0 h 4152239"/>
              <a:gd name="connsiteX1" fmla="*/ 7442351 w 7448447"/>
              <a:gd name="connsiteY1" fmla="*/ 2081 h 4152239"/>
              <a:gd name="connsiteX2" fmla="*/ 7448447 w 7448447"/>
              <a:gd name="connsiteY2" fmla="*/ 201893 h 4152239"/>
              <a:gd name="connsiteX3" fmla="*/ 1571903 w 7448447"/>
              <a:gd name="connsiteY3" fmla="*/ 4152101 h 4152239"/>
              <a:gd name="connsiteX4" fmla="*/ 38960 w 7448447"/>
              <a:gd name="connsiteY4" fmla="*/ 4152239 h 4152239"/>
              <a:gd name="connsiteX5" fmla="*/ 0 w 7448447"/>
              <a:gd name="connsiteY5" fmla="*/ 0 h 4152239"/>
              <a:gd name="connsiteX0" fmla="*/ 10807 w 7409487"/>
              <a:gd name="connsiteY0" fmla="*/ 0 h 4155794"/>
              <a:gd name="connsiteX1" fmla="*/ 7403391 w 7409487"/>
              <a:gd name="connsiteY1" fmla="*/ 5636 h 4155794"/>
              <a:gd name="connsiteX2" fmla="*/ 7409487 w 7409487"/>
              <a:gd name="connsiteY2" fmla="*/ 205448 h 4155794"/>
              <a:gd name="connsiteX3" fmla="*/ 1532943 w 7409487"/>
              <a:gd name="connsiteY3" fmla="*/ 4155656 h 4155794"/>
              <a:gd name="connsiteX4" fmla="*/ 0 w 7409487"/>
              <a:gd name="connsiteY4" fmla="*/ 4155794 h 4155794"/>
              <a:gd name="connsiteX5" fmla="*/ 10807 w 7409487"/>
              <a:gd name="connsiteY5" fmla="*/ 0 h 4155794"/>
              <a:gd name="connsiteX0" fmla="*/ 10807 w 7409487"/>
              <a:gd name="connsiteY0" fmla="*/ 5029 h 4160823"/>
              <a:gd name="connsiteX1" fmla="*/ 7406946 w 7409487"/>
              <a:gd name="connsiteY1" fmla="*/ 0 h 4160823"/>
              <a:gd name="connsiteX2" fmla="*/ 7409487 w 7409487"/>
              <a:gd name="connsiteY2" fmla="*/ 210477 h 4160823"/>
              <a:gd name="connsiteX3" fmla="*/ 1532943 w 7409487"/>
              <a:gd name="connsiteY3" fmla="*/ 4160685 h 4160823"/>
              <a:gd name="connsiteX4" fmla="*/ 0 w 7409487"/>
              <a:gd name="connsiteY4" fmla="*/ 4160823 h 4160823"/>
              <a:gd name="connsiteX5" fmla="*/ 10807 w 7409487"/>
              <a:gd name="connsiteY5" fmla="*/ 5029 h 4160823"/>
              <a:gd name="connsiteX0" fmla="*/ 10807 w 7410501"/>
              <a:gd name="connsiteY0" fmla="*/ 12139 h 4167933"/>
              <a:gd name="connsiteX1" fmla="*/ 7410501 w 7410501"/>
              <a:gd name="connsiteY1" fmla="*/ 0 h 4167933"/>
              <a:gd name="connsiteX2" fmla="*/ 7409487 w 7410501"/>
              <a:gd name="connsiteY2" fmla="*/ 217587 h 4167933"/>
              <a:gd name="connsiteX3" fmla="*/ 1532943 w 7410501"/>
              <a:gd name="connsiteY3" fmla="*/ 4167795 h 4167933"/>
              <a:gd name="connsiteX4" fmla="*/ 0 w 7410501"/>
              <a:gd name="connsiteY4" fmla="*/ 4167933 h 4167933"/>
              <a:gd name="connsiteX5" fmla="*/ 10807 w 7410501"/>
              <a:gd name="connsiteY5" fmla="*/ 12139 h 4167933"/>
              <a:gd name="connsiteX0" fmla="*/ 10807 w 7410501"/>
              <a:gd name="connsiteY0" fmla="*/ 1474 h 4167933"/>
              <a:gd name="connsiteX1" fmla="*/ 7410501 w 7410501"/>
              <a:gd name="connsiteY1" fmla="*/ 0 h 4167933"/>
              <a:gd name="connsiteX2" fmla="*/ 7409487 w 7410501"/>
              <a:gd name="connsiteY2" fmla="*/ 217587 h 4167933"/>
              <a:gd name="connsiteX3" fmla="*/ 1532943 w 7410501"/>
              <a:gd name="connsiteY3" fmla="*/ 4167795 h 4167933"/>
              <a:gd name="connsiteX4" fmla="*/ 0 w 7410501"/>
              <a:gd name="connsiteY4" fmla="*/ 4167933 h 4167933"/>
              <a:gd name="connsiteX5" fmla="*/ 10807 w 7410501"/>
              <a:gd name="connsiteY5" fmla="*/ 1474 h 4167933"/>
              <a:gd name="connsiteX0" fmla="*/ 3698 w 7410501"/>
              <a:gd name="connsiteY0" fmla="*/ 5028 h 4167933"/>
              <a:gd name="connsiteX1" fmla="*/ 7410501 w 7410501"/>
              <a:gd name="connsiteY1" fmla="*/ 0 h 4167933"/>
              <a:gd name="connsiteX2" fmla="*/ 7409487 w 7410501"/>
              <a:gd name="connsiteY2" fmla="*/ 217587 h 4167933"/>
              <a:gd name="connsiteX3" fmla="*/ 1532943 w 7410501"/>
              <a:gd name="connsiteY3" fmla="*/ 4167795 h 4167933"/>
              <a:gd name="connsiteX4" fmla="*/ 0 w 7410501"/>
              <a:gd name="connsiteY4" fmla="*/ 4167933 h 4167933"/>
              <a:gd name="connsiteX5" fmla="*/ 3698 w 7410501"/>
              <a:gd name="connsiteY5" fmla="*/ 5028 h 4167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0501" h="4167933">
                <a:moveTo>
                  <a:pt x="3698" y="5028"/>
                </a:moveTo>
                <a:lnTo>
                  <a:pt x="7410501" y="0"/>
                </a:lnTo>
                <a:lnTo>
                  <a:pt x="7409487" y="217587"/>
                </a:lnTo>
                <a:lnTo>
                  <a:pt x="1532943" y="4167795"/>
                </a:lnTo>
                <a:lnTo>
                  <a:pt x="0" y="4167933"/>
                </a:lnTo>
                <a:cubicBezTo>
                  <a:pt x="3602" y="2782668"/>
                  <a:pt x="96" y="1390293"/>
                  <a:pt x="3698" y="5028"/>
                </a:cubicBezTo>
                <a:close/>
              </a:path>
            </a:pathLst>
          </a:custGeom>
          <a:solidFill>
            <a:srgbClr val="264D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0" i="0" dirty="0">
                <a:latin typeface="Raleway" pitchFamily="2" charset="77"/>
              </a:rPr>
              <a:t> </a:t>
            </a:r>
          </a:p>
        </p:txBody>
      </p:sp>
      <p:sp>
        <p:nvSpPr>
          <p:cNvPr id="2" name="Titel 1">
            <a:extLst>
              <a:ext uri="{FF2B5EF4-FFF2-40B4-BE49-F238E27FC236}">
                <a16:creationId xmlns:a16="http://schemas.microsoft.com/office/drawing/2014/main" id="{5BA3EC6B-16FE-7D40-8730-B795E9286906}"/>
              </a:ext>
            </a:extLst>
          </p:cNvPr>
          <p:cNvSpPr>
            <a:spLocks noGrp="1"/>
          </p:cNvSpPr>
          <p:nvPr>
            <p:ph type="title" hasCustomPrompt="1"/>
          </p:nvPr>
        </p:nvSpPr>
        <p:spPr>
          <a:xfrm>
            <a:off x="1397478" y="2246739"/>
            <a:ext cx="5626677" cy="1398161"/>
          </a:xfrm>
        </p:spPr>
        <p:txBody>
          <a:bodyPr anchor="b">
            <a:noAutofit/>
          </a:bodyPr>
          <a:lstStyle>
            <a:lvl1pPr algn="l">
              <a:defRPr sz="4800" b="1" i="0">
                <a:solidFill>
                  <a:schemeClr val="bg2"/>
                </a:solidFill>
                <a:latin typeface="+mn-lt"/>
              </a:defRPr>
            </a:lvl1pPr>
          </a:lstStyle>
          <a:p>
            <a:r>
              <a:rPr lang="da-DK" dirty="0"/>
              <a:t>Skriv fx ”PAUSE”</a:t>
            </a:r>
          </a:p>
        </p:txBody>
      </p:sp>
      <p:sp>
        <p:nvSpPr>
          <p:cNvPr id="7" name="Pladsholder til dato 6">
            <a:extLst>
              <a:ext uri="{FF2B5EF4-FFF2-40B4-BE49-F238E27FC236}">
                <a16:creationId xmlns:a16="http://schemas.microsoft.com/office/drawing/2014/main" id="{40E43DBA-8D9D-B04B-9B0B-80490E4647AE}"/>
              </a:ext>
            </a:extLst>
          </p:cNvPr>
          <p:cNvSpPr>
            <a:spLocks noGrp="1"/>
          </p:cNvSpPr>
          <p:nvPr>
            <p:ph type="dt" sz="half" idx="16"/>
          </p:nvPr>
        </p:nvSpPr>
        <p:spPr/>
        <p:txBody>
          <a:bodyPr/>
          <a:lstStyle>
            <a:lvl1pPr>
              <a:defRPr>
                <a:solidFill>
                  <a:schemeClr val="bg1">
                    <a:lumMod val="65000"/>
                  </a:schemeClr>
                </a:solidFill>
              </a:defRPr>
            </a:lvl1pPr>
          </a:lstStyle>
          <a:p>
            <a:fld id="{D94410DB-31F9-D741-B88A-F275173C6036}" type="datetime1">
              <a:rPr lang="da-DK" smtClean="0"/>
              <a:t>29.04.2024</a:t>
            </a:fld>
            <a:endParaRPr lang="da-DK" dirty="0"/>
          </a:p>
        </p:txBody>
      </p:sp>
      <p:sp>
        <p:nvSpPr>
          <p:cNvPr id="8" name="Pladsholder til sidefod 7">
            <a:extLst>
              <a:ext uri="{FF2B5EF4-FFF2-40B4-BE49-F238E27FC236}">
                <a16:creationId xmlns:a16="http://schemas.microsoft.com/office/drawing/2014/main" id="{EF936DA6-F3C4-6F48-8979-45AF8B1E4CD2}"/>
              </a:ext>
            </a:extLst>
          </p:cNvPr>
          <p:cNvSpPr>
            <a:spLocks noGrp="1"/>
          </p:cNvSpPr>
          <p:nvPr>
            <p:ph type="ftr" sz="quarter" idx="17"/>
          </p:nvPr>
        </p:nvSpPr>
        <p:spPr/>
        <p:txBody>
          <a:bodyPr/>
          <a:lstStyle>
            <a:lvl1pPr>
              <a:defRPr>
                <a:solidFill>
                  <a:schemeClr val="bg1">
                    <a:lumMod val="65000"/>
                  </a:schemeClr>
                </a:solidFill>
              </a:defRPr>
            </a:lvl1pPr>
          </a:lstStyle>
          <a:p>
            <a:r>
              <a:rPr lang="da-DK"/>
              <a:t>RettighedsAlliancen   ￨</a:t>
            </a:r>
          </a:p>
        </p:txBody>
      </p:sp>
      <p:sp>
        <p:nvSpPr>
          <p:cNvPr id="9" name="Pladsholder til slidenummer 8">
            <a:extLst>
              <a:ext uri="{FF2B5EF4-FFF2-40B4-BE49-F238E27FC236}">
                <a16:creationId xmlns:a16="http://schemas.microsoft.com/office/drawing/2014/main" id="{8E23A969-9139-034A-BA3B-9882099715E0}"/>
              </a:ext>
            </a:extLst>
          </p:cNvPr>
          <p:cNvSpPr>
            <a:spLocks noGrp="1"/>
          </p:cNvSpPr>
          <p:nvPr>
            <p:ph type="sldNum" sz="quarter" idx="18"/>
          </p:nvPr>
        </p:nvSpPr>
        <p:spPr/>
        <p:txBody>
          <a:bodyPr/>
          <a:lstStyle>
            <a:lvl1pPr>
              <a:defRPr>
                <a:solidFill>
                  <a:schemeClr val="bg1">
                    <a:lumMod val="65000"/>
                  </a:schemeClr>
                </a:solidFill>
              </a:defRPr>
            </a:lvl1pPr>
          </a:lstStyle>
          <a:p>
            <a:r>
              <a:rPr lang="en-GB"/>
              <a:t>￨   </a:t>
            </a:r>
            <a:fld id="{159A5DD1-94BC-8F49-AC76-73BE307D95E2}" type="slidenum">
              <a:rPr lang="en-GB" smtClean="0"/>
              <a:pPr/>
              <a:t>‹nr.›</a:t>
            </a:fld>
            <a:endParaRPr lang="en-GB" dirty="0"/>
          </a:p>
        </p:txBody>
      </p:sp>
      <p:sp>
        <p:nvSpPr>
          <p:cNvPr id="6" name="Pladsholder til tekst 5">
            <a:extLst>
              <a:ext uri="{FF2B5EF4-FFF2-40B4-BE49-F238E27FC236}">
                <a16:creationId xmlns:a16="http://schemas.microsoft.com/office/drawing/2014/main" id="{6D82F387-6DBE-AD47-9FCA-E940B81B2F95}"/>
              </a:ext>
            </a:extLst>
          </p:cNvPr>
          <p:cNvSpPr>
            <a:spLocks noGrp="1"/>
          </p:cNvSpPr>
          <p:nvPr>
            <p:ph type="body" sz="quarter" idx="19" hasCustomPrompt="1"/>
          </p:nvPr>
        </p:nvSpPr>
        <p:spPr>
          <a:xfrm>
            <a:off x="1379550" y="3644900"/>
            <a:ext cx="4496492" cy="518772"/>
          </a:xfrm>
        </p:spPr>
        <p:txBody>
          <a:bodyPr lIns="0" tIns="0" rIns="0" bIns="0" anchor="b">
            <a:noAutofit/>
          </a:bodyPr>
          <a:lstStyle>
            <a:lvl1pPr>
              <a:defRPr>
                <a:solidFill>
                  <a:schemeClr val="bg2"/>
                </a:solidFill>
                <a:latin typeface="+mn-lt"/>
              </a:defRPr>
            </a:lvl1pPr>
          </a:lstStyle>
          <a:p>
            <a:pPr lvl="0"/>
            <a:r>
              <a:rPr lang="da-DK" dirty="0"/>
              <a:t>Her kan du skrive tidspunkt for, hvornår programmet går i gang igen </a:t>
            </a:r>
          </a:p>
        </p:txBody>
      </p:sp>
    </p:spTree>
    <p:extLst>
      <p:ext uri="{BB962C8B-B14F-4D97-AF65-F5344CB8AC3E}">
        <p14:creationId xmlns:p14="http://schemas.microsoft.com/office/powerpoint/2010/main" val="1902252609"/>
      </p:ext>
    </p:extLst>
  </p:cSld>
  <p:clrMapOvr>
    <a:masterClrMapping/>
  </p:clrMapOvr>
  <p:transition spd="med">
    <p:push dir="u"/>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ak for i dag">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Rektangel 5">
            <a:extLst>
              <a:ext uri="{FF2B5EF4-FFF2-40B4-BE49-F238E27FC236}">
                <a16:creationId xmlns:a16="http://schemas.microsoft.com/office/drawing/2014/main" id="{F4316CF5-39B5-1243-AE9D-AD7D9CFB85EA}"/>
              </a:ext>
            </a:extLst>
          </p:cNvPr>
          <p:cNvSpPr>
            <a:spLocks noChangeAspect="1"/>
          </p:cNvSpPr>
          <p:nvPr userDrawn="1"/>
        </p:nvSpPr>
        <p:spPr>
          <a:xfrm>
            <a:off x="-76200" y="-38100"/>
            <a:ext cx="12313920" cy="6926581"/>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492252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6321552 w 12192000"/>
              <a:gd name="connsiteY2" fmla="*/ 6848856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9884664 w 12192000"/>
              <a:gd name="connsiteY2" fmla="*/ 2715768 h 6858000"/>
              <a:gd name="connsiteX3" fmla="*/ 6321552 w 12192000"/>
              <a:gd name="connsiteY3" fmla="*/ 6848856 h 6858000"/>
              <a:gd name="connsiteX4" fmla="*/ 0 w 12192000"/>
              <a:gd name="connsiteY4" fmla="*/ 6858000 h 6858000"/>
              <a:gd name="connsiteX5" fmla="*/ 0 w 12192000"/>
              <a:gd name="connsiteY5" fmla="*/ 0 h 6858000"/>
              <a:gd name="connsiteX0" fmla="*/ 0 w 12198096"/>
              <a:gd name="connsiteY0" fmla="*/ 0 h 6858000"/>
              <a:gd name="connsiteX1" fmla="*/ 12192000 w 12198096"/>
              <a:gd name="connsiteY1" fmla="*/ 0 h 6858000"/>
              <a:gd name="connsiteX2" fmla="*/ 12198096 w 12198096"/>
              <a:gd name="connsiteY2" fmla="*/ 2898648 h 6858000"/>
              <a:gd name="connsiteX3" fmla="*/ 6321552 w 12198096"/>
              <a:gd name="connsiteY3" fmla="*/ 6848856 h 6858000"/>
              <a:gd name="connsiteX4" fmla="*/ 0 w 12198096"/>
              <a:gd name="connsiteY4" fmla="*/ 6858000 h 6858000"/>
              <a:gd name="connsiteX5" fmla="*/ 0 w 12198096"/>
              <a:gd name="connsiteY5" fmla="*/ 0 h 6858000"/>
              <a:gd name="connsiteX0" fmla="*/ 4744528 w 12198096"/>
              <a:gd name="connsiteY0" fmla="*/ 2735806 h 6858000"/>
              <a:gd name="connsiteX1" fmla="*/ 12192000 w 12198096"/>
              <a:gd name="connsiteY1" fmla="*/ 0 h 6858000"/>
              <a:gd name="connsiteX2" fmla="*/ 12198096 w 12198096"/>
              <a:gd name="connsiteY2" fmla="*/ 2898648 h 6858000"/>
              <a:gd name="connsiteX3" fmla="*/ 6321552 w 12198096"/>
              <a:gd name="connsiteY3" fmla="*/ 6848856 h 6858000"/>
              <a:gd name="connsiteX4" fmla="*/ 0 w 12198096"/>
              <a:gd name="connsiteY4" fmla="*/ 6858000 h 6858000"/>
              <a:gd name="connsiteX5" fmla="*/ 4744528 w 12198096"/>
              <a:gd name="connsiteY5" fmla="*/ 2735806 h 6858000"/>
              <a:gd name="connsiteX0" fmla="*/ 0 w 7453568"/>
              <a:gd name="connsiteY0" fmla="*/ 2735806 h 6858000"/>
              <a:gd name="connsiteX1" fmla="*/ 7447472 w 7453568"/>
              <a:gd name="connsiteY1" fmla="*/ 0 h 6858000"/>
              <a:gd name="connsiteX2" fmla="*/ 7453568 w 7453568"/>
              <a:gd name="connsiteY2" fmla="*/ 2898648 h 6858000"/>
              <a:gd name="connsiteX3" fmla="*/ 1577024 w 7453568"/>
              <a:gd name="connsiteY3" fmla="*/ 6848856 h 6858000"/>
              <a:gd name="connsiteX4" fmla="*/ 73941 w 7453568"/>
              <a:gd name="connsiteY4" fmla="*/ 6858000 h 6858000"/>
              <a:gd name="connsiteX5" fmla="*/ 0 w 7453568"/>
              <a:gd name="connsiteY5" fmla="*/ 2735806 h 6858000"/>
              <a:gd name="connsiteX0" fmla="*/ 0 w 7453568"/>
              <a:gd name="connsiteY0" fmla="*/ 36970 h 4159164"/>
              <a:gd name="connsiteX1" fmla="*/ 7447472 w 7453568"/>
              <a:gd name="connsiteY1" fmla="*/ 0 h 4159164"/>
              <a:gd name="connsiteX2" fmla="*/ 7453568 w 7453568"/>
              <a:gd name="connsiteY2" fmla="*/ 199812 h 4159164"/>
              <a:gd name="connsiteX3" fmla="*/ 1577024 w 7453568"/>
              <a:gd name="connsiteY3" fmla="*/ 4150020 h 4159164"/>
              <a:gd name="connsiteX4" fmla="*/ 73941 w 7453568"/>
              <a:gd name="connsiteY4" fmla="*/ 4159164 h 4159164"/>
              <a:gd name="connsiteX5" fmla="*/ 0 w 7453568"/>
              <a:gd name="connsiteY5" fmla="*/ 36970 h 4159164"/>
              <a:gd name="connsiteX0" fmla="*/ 0 w 7441245"/>
              <a:gd name="connsiteY0" fmla="*/ 12323 h 4159164"/>
              <a:gd name="connsiteX1" fmla="*/ 7435149 w 7441245"/>
              <a:gd name="connsiteY1" fmla="*/ 0 h 4159164"/>
              <a:gd name="connsiteX2" fmla="*/ 7441245 w 7441245"/>
              <a:gd name="connsiteY2" fmla="*/ 199812 h 4159164"/>
              <a:gd name="connsiteX3" fmla="*/ 1564701 w 7441245"/>
              <a:gd name="connsiteY3" fmla="*/ 4150020 h 4159164"/>
              <a:gd name="connsiteX4" fmla="*/ 61618 w 7441245"/>
              <a:gd name="connsiteY4" fmla="*/ 4159164 h 4159164"/>
              <a:gd name="connsiteX5" fmla="*/ 0 w 7441245"/>
              <a:gd name="connsiteY5" fmla="*/ 12323 h 4159164"/>
              <a:gd name="connsiteX0" fmla="*/ 0 w 7441245"/>
              <a:gd name="connsiteY0" fmla="*/ 12323 h 4171487"/>
              <a:gd name="connsiteX1" fmla="*/ 7435149 w 7441245"/>
              <a:gd name="connsiteY1" fmla="*/ 0 h 4171487"/>
              <a:gd name="connsiteX2" fmla="*/ 7441245 w 7441245"/>
              <a:gd name="connsiteY2" fmla="*/ 199812 h 4171487"/>
              <a:gd name="connsiteX3" fmla="*/ 1564701 w 7441245"/>
              <a:gd name="connsiteY3" fmla="*/ 4150020 h 4171487"/>
              <a:gd name="connsiteX4" fmla="*/ 24648 w 7441245"/>
              <a:gd name="connsiteY4" fmla="*/ 4171487 h 4171487"/>
              <a:gd name="connsiteX5" fmla="*/ 0 w 7441245"/>
              <a:gd name="connsiteY5" fmla="*/ 12323 h 4171487"/>
              <a:gd name="connsiteX0" fmla="*/ 0 w 7448447"/>
              <a:gd name="connsiteY0" fmla="*/ 0 h 4173568"/>
              <a:gd name="connsiteX1" fmla="*/ 7442351 w 7448447"/>
              <a:gd name="connsiteY1" fmla="*/ 2081 h 4173568"/>
              <a:gd name="connsiteX2" fmla="*/ 7448447 w 7448447"/>
              <a:gd name="connsiteY2" fmla="*/ 201893 h 4173568"/>
              <a:gd name="connsiteX3" fmla="*/ 1571903 w 7448447"/>
              <a:gd name="connsiteY3" fmla="*/ 4152101 h 4173568"/>
              <a:gd name="connsiteX4" fmla="*/ 31850 w 7448447"/>
              <a:gd name="connsiteY4" fmla="*/ 4173568 h 4173568"/>
              <a:gd name="connsiteX5" fmla="*/ 0 w 7448447"/>
              <a:gd name="connsiteY5" fmla="*/ 0 h 4173568"/>
              <a:gd name="connsiteX0" fmla="*/ 0 w 7448447"/>
              <a:gd name="connsiteY0" fmla="*/ 0 h 4152239"/>
              <a:gd name="connsiteX1" fmla="*/ 7442351 w 7448447"/>
              <a:gd name="connsiteY1" fmla="*/ 2081 h 4152239"/>
              <a:gd name="connsiteX2" fmla="*/ 7448447 w 7448447"/>
              <a:gd name="connsiteY2" fmla="*/ 201893 h 4152239"/>
              <a:gd name="connsiteX3" fmla="*/ 1571903 w 7448447"/>
              <a:gd name="connsiteY3" fmla="*/ 4152101 h 4152239"/>
              <a:gd name="connsiteX4" fmla="*/ 38960 w 7448447"/>
              <a:gd name="connsiteY4" fmla="*/ 4152239 h 4152239"/>
              <a:gd name="connsiteX5" fmla="*/ 0 w 7448447"/>
              <a:gd name="connsiteY5" fmla="*/ 0 h 4152239"/>
              <a:gd name="connsiteX0" fmla="*/ 10807 w 7409487"/>
              <a:gd name="connsiteY0" fmla="*/ 0 h 4155794"/>
              <a:gd name="connsiteX1" fmla="*/ 7403391 w 7409487"/>
              <a:gd name="connsiteY1" fmla="*/ 5636 h 4155794"/>
              <a:gd name="connsiteX2" fmla="*/ 7409487 w 7409487"/>
              <a:gd name="connsiteY2" fmla="*/ 205448 h 4155794"/>
              <a:gd name="connsiteX3" fmla="*/ 1532943 w 7409487"/>
              <a:gd name="connsiteY3" fmla="*/ 4155656 h 4155794"/>
              <a:gd name="connsiteX4" fmla="*/ 0 w 7409487"/>
              <a:gd name="connsiteY4" fmla="*/ 4155794 h 4155794"/>
              <a:gd name="connsiteX5" fmla="*/ 10807 w 7409487"/>
              <a:gd name="connsiteY5" fmla="*/ 0 h 4155794"/>
              <a:gd name="connsiteX0" fmla="*/ 10807 w 7409487"/>
              <a:gd name="connsiteY0" fmla="*/ 5029 h 4160823"/>
              <a:gd name="connsiteX1" fmla="*/ 7406946 w 7409487"/>
              <a:gd name="connsiteY1" fmla="*/ 0 h 4160823"/>
              <a:gd name="connsiteX2" fmla="*/ 7409487 w 7409487"/>
              <a:gd name="connsiteY2" fmla="*/ 210477 h 4160823"/>
              <a:gd name="connsiteX3" fmla="*/ 1532943 w 7409487"/>
              <a:gd name="connsiteY3" fmla="*/ 4160685 h 4160823"/>
              <a:gd name="connsiteX4" fmla="*/ 0 w 7409487"/>
              <a:gd name="connsiteY4" fmla="*/ 4160823 h 4160823"/>
              <a:gd name="connsiteX5" fmla="*/ 10807 w 7409487"/>
              <a:gd name="connsiteY5" fmla="*/ 5029 h 4160823"/>
              <a:gd name="connsiteX0" fmla="*/ 10807 w 7410501"/>
              <a:gd name="connsiteY0" fmla="*/ 12139 h 4167933"/>
              <a:gd name="connsiteX1" fmla="*/ 7410501 w 7410501"/>
              <a:gd name="connsiteY1" fmla="*/ 0 h 4167933"/>
              <a:gd name="connsiteX2" fmla="*/ 7409487 w 7410501"/>
              <a:gd name="connsiteY2" fmla="*/ 217587 h 4167933"/>
              <a:gd name="connsiteX3" fmla="*/ 1532943 w 7410501"/>
              <a:gd name="connsiteY3" fmla="*/ 4167795 h 4167933"/>
              <a:gd name="connsiteX4" fmla="*/ 0 w 7410501"/>
              <a:gd name="connsiteY4" fmla="*/ 4167933 h 4167933"/>
              <a:gd name="connsiteX5" fmla="*/ 10807 w 7410501"/>
              <a:gd name="connsiteY5" fmla="*/ 12139 h 4167933"/>
              <a:gd name="connsiteX0" fmla="*/ 10807 w 7410501"/>
              <a:gd name="connsiteY0" fmla="*/ 1474 h 4167933"/>
              <a:gd name="connsiteX1" fmla="*/ 7410501 w 7410501"/>
              <a:gd name="connsiteY1" fmla="*/ 0 h 4167933"/>
              <a:gd name="connsiteX2" fmla="*/ 7409487 w 7410501"/>
              <a:gd name="connsiteY2" fmla="*/ 217587 h 4167933"/>
              <a:gd name="connsiteX3" fmla="*/ 1532943 w 7410501"/>
              <a:gd name="connsiteY3" fmla="*/ 4167795 h 4167933"/>
              <a:gd name="connsiteX4" fmla="*/ 0 w 7410501"/>
              <a:gd name="connsiteY4" fmla="*/ 4167933 h 4167933"/>
              <a:gd name="connsiteX5" fmla="*/ 10807 w 7410501"/>
              <a:gd name="connsiteY5" fmla="*/ 1474 h 4167933"/>
              <a:gd name="connsiteX0" fmla="*/ 3698 w 7410501"/>
              <a:gd name="connsiteY0" fmla="*/ 5028 h 4167933"/>
              <a:gd name="connsiteX1" fmla="*/ 7410501 w 7410501"/>
              <a:gd name="connsiteY1" fmla="*/ 0 h 4167933"/>
              <a:gd name="connsiteX2" fmla="*/ 7409487 w 7410501"/>
              <a:gd name="connsiteY2" fmla="*/ 217587 h 4167933"/>
              <a:gd name="connsiteX3" fmla="*/ 1532943 w 7410501"/>
              <a:gd name="connsiteY3" fmla="*/ 4167795 h 4167933"/>
              <a:gd name="connsiteX4" fmla="*/ 0 w 7410501"/>
              <a:gd name="connsiteY4" fmla="*/ 4167933 h 4167933"/>
              <a:gd name="connsiteX5" fmla="*/ 3698 w 7410501"/>
              <a:gd name="connsiteY5" fmla="*/ 5028 h 4167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0501" h="4167933">
                <a:moveTo>
                  <a:pt x="3698" y="5028"/>
                </a:moveTo>
                <a:lnTo>
                  <a:pt x="7410501" y="0"/>
                </a:lnTo>
                <a:lnTo>
                  <a:pt x="7409487" y="217587"/>
                </a:lnTo>
                <a:lnTo>
                  <a:pt x="1532943" y="4167795"/>
                </a:lnTo>
                <a:lnTo>
                  <a:pt x="0" y="4167933"/>
                </a:lnTo>
                <a:cubicBezTo>
                  <a:pt x="3602" y="2782668"/>
                  <a:pt x="96" y="1390293"/>
                  <a:pt x="3698" y="5028"/>
                </a:cubicBezTo>
                <a:close/>
              </a:path>
            </a:pathLst>
          </a:custGeom>
          <a:solidFill>
            <a:srgbClr val="264D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0" i="0" dirty="0">
                <a:latin typeface="Raleway" pitchFamily="2" charset="77"/>
              </a:rPr>
              <a:t> </a:t>
            </a:r>
          </a:p>
        </p:txBody>
      </p:sp>
      <p:pic>
        <p:nvPicPr>
          <p:cNvPr id="11" name="Billede 10">
            <a:extLst>
              <a:ext uri="{FF2B5EF4-FFF2-40B4-BE49-F238E27FC236}">
                <a16:creationId xmlns:a16="http://schemas.microsoft.com/office/drawing/2014/main" id="{D6ACAB70-5516-F84C-8B46-170AFA1BF9D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81064" y="3428999"/>
            <a:ext cx="2052246" cy="3154513"/>
          </a:xfrm>
          <a:prstGeom prst="rect">
            <a:avLst/>
          </a:prstGeom>
          <a:solidFill>
            <a:srgbClr val="264D5B"/>
          </a:solidFill>
        </p:spPr>
      </p:pic>
      <p:sp>
        <p:nvSpPr>
          <p:cNvPr id="12" name="Titel 1">
            <a:extLst>
              <a:ext uri="{FF2B5EF4-FFF2-40B4-BE49-F238E27FC236}">
                <a16:creationId xmlns:a16="http://schemas.microsoft.com/office/drawing/2014/main" id="{51AFAA1C-DD25-B74B-8B44-A7C06199FEB6}"/>
              </a:ext>
            </a:extLst>
          </p:cNvPr>
          <p:cNvSpPr>
            <a:spLocks noGrp="1"/>
          </p:cNvSpPr>
          <p:nvPr>
            <p:ph type="title" hasCustomPrompt="1"/>
          </p:nvPr>
        </p:nvSpPr>
        <p:spPr>
          <a:xfrm>
            <a:off x="1361394" y="2235257"/>
            <a:ext cx="5468471" cy="1409643"/>
          </a:xfrm>
        </p:spPr>
        <p:txBody>
          <a:bodyPr anchor="b">
            <a:normAutofit/>
          </a:bodyPr>
          <a:lstStyle>
            <a:lvl1pPr algn="l">
              <a:defRPr sz="4800" b="1" i="0">
                <a:solidFill>
                  <a:schemeClr val="bg1"/>
                </a:solidFill>
                <a:latin typeface="+mn-lt"/>
              </a:defRPr>
            </a:lvl1pPr>
          </a:lstStyle>
          <a:p>
            <a:r>
              <a:rPr lang="da-DK" dirty="0"/>
              <a:t>Skriv fx ”Tak for i dag”</a:t>
            </a:r>
          </a:p>
        </p:txBody>
      </p:sp>
      <p:sp>
        <p:nvSpPr>
          <p:cNvPr id="7" name="Pladsholder til tekst 6">
            <a:extLst>
              <a:ext uri="{FF2B5EF4-FFF2-40B4-BE49-F238E27FC236}">
                <a16:creationId xmlns:a16="http://schemas.microsoft.com/office/drawing/2014/main" id="{84C33071-93C0-E54E-A07A-EB4FDE88A35C}"/>
              </a:ext>
            </a:extLst>
          </p:cNvPr>
          <p:cNvSpPr>
            <a:spLocks noGrp="1"/>
          </p:cNvSpPr>
          <p:nvPr>
            <p:ph type="body" sz="quarter" idx="12" hasCustomPrompt="1"/>
          </p:nvPr>
        </p:nvSpPr>
        <p:spPr>
          <a:xfrm>
            <a:off x="1361394" y="3644900"/>
            <a:ext cx="4219575" cy="542925"/>
          </a:xfrm>
          <a:prstGeom prst="rect">
            <a:avLst/>
          </a:prstGeom>
        </p:spPr>
        <p:txBody>
          <a:bodyPr lIns="0" tIns="0" rIns="0" bIns="0" anchor="b">
            <a:noAutofit/>
          </a:bodyPr>
          <a:lstStyle>
            <a:lvl2pPr marL="12700" indent="0">
              <a:buNone/>
              <a:tabLst/>
              <a:defRPr>
                <a:solidFill>
                  <a:schemeClr val="bg1"/>
                </a:solidFill>
                <a:latin typeface="+mn-lt"/>
              </a:defRPr>
            </a:lvl2pPr>
          </a:lstStyle>
          <a:p>
            <a:pPr lvl="1"/>
            <a:r>
              <a:rPr lang="da-DK" dirty="0"/>
              <a:t>Her kan du indtaste kontaktoplysninger</a:t>
            </a:r>
          </a:p>
        </p:txBody>
      </p:sp>
      <p:sp>
        <p:nvSpPr>
          <p:cNvPr id="5" name="Pladsholder til dato 4">
            <a:extLst>
              <a:ext uri="{FF2B5EF4-FFF2-40B4-BE49-F238E27FC236}">
                <a16:creationId xmlns:a16="http://schemas.microsoft.com/office/drawing/2014/main" id="{BC3155A1-6C69-A64F-8DFC-A9F730F14668}"/>
              </a:ext>
            </a:extLst>
          </p:cNvPr>
          <p:cNvSpPr>
            <a:spLocks noGrp="1"/>
          </p:cNvSpPr>
          <p:nvPr>
            <p:ph type="dt" sz="half" idx="13"/>
          </p:nvPr>
        </p:nvSpPr>
        <p:spPr/>
        <p:txBody>
          <a:bodyPr/>
          <a:lstStyle/>
          <a:p>
            <a:fld id="{CA11061D-6E76-4B42-AA71-3A2003499FAC}" type="datetime1">
              <a:rPr lang="da-DK" smtClean="0"/>
              <a:t>29.04.2024</a:t>
            </a:fld>
            <a:endParaRPr lang="en-GB" dirty="0"/>
          </a:p>
        </p:txBody>
      </p:sp>
      <p:sp>
        <p:nvSpPr>
          <p:cNvPr id="6" name="Pladsholder til sidefod 5">
            <a:extLst>
              <a:ext uri="{FF2B5EF4-FFF2-40B4-BE49-F238E27FC236}">
                <a16:creationId xmlns:a16="http://schemas.microsoft.com/office/drawing/2014/main" id="{D376EB19-DFC9-0448-B90A-BCC9DAF0B980}"/>
              </a:ext>
            </a:extLst>
          </p:cNvPr>
          <p:cNvSpPr>
            <a:spLocks noGrp="1"/>
          </p:cNvSpPr>
          <p:nvPr>
            <p:ph type="ftr" sz="quarter" idx="14"/>
          </p:nvPr>
        </p:nvSpPr>
        <p:spPr/>
        <p:txBody>
          <a:bodyPr/>
          <a:lstStyle/>
          <a:p>
            <a:r>
              <a:rPr lang="da-DK"/>
              <a:t>RettighedsAlliancen   ￨</a:t>
            </a:r>
            <a:endParaRPr lang="da-DK" dirty="0"/>
          </a:p>
        </p:txBody>
      </p:sp>
      <p:sp>
        <p:nvSpPr>
          <p:cNvPr id="10" name="Pladsholder til slidenummer 9">
            <a:extLst>
              <a:ext uri="{FF2B5EF4-FFF2-40B4-BE49-F238E27FC236}">
                <a16:creationId xmlns:a16="http://schemas.microsoft.com/office/drawing/2014/main" id="{FBA6355C-0CA0-7D48-9417-EAE3778F7D5E}"/>
              </a:ext>
            </a:extLst>
          </p:cNvPr>
          <p:cNvSpPr>
            <a:spLocks noGrp="1"/>
          </p:cNvSpPr>
          <p:nvPr>
            <p:ph type="sldNum" sz="quarter" idx="15"/>
          </p:nvPr>
        </p:nvSpPr>
        <p:spPr/>
        <p:txBody>
          <a:bodyPr/>
          <a:lstStyle/>
          <a:p>
            <a:r>
              <a:rPr lang="en-GB"/>
              <a:t>￨   </a:t>
            </a:r>
            <a:fld id="{159A5DD1-94BC-8F49-AC76-73BE307D95E2}" type="slidenum">
              <a:rPr lang="en-GB" smtClean="0"/>
              <a:pPr/>
              <a:t>‹nr.›</a:t>
            </a:fld>
            <a:endParaRPr lang="en-GB" dirty="0"/>
          </a:p>
        </p:txBody>
      </p:sp>
    </p:spTree>
    <p:extLst>
      <p:ext uri="{BB962C8B-B14F-4D97-AF65-F5344CB8AC3E}">
        <p14:creationId xmlns:p14="http://schemas.microsoft.com/office/powerpoint/2010/main" val="879418088"/>
      </p:ext>
    </p:extLst>
  </p:cSld>
  <p:clrMapOvr>
    <a:masterClrMapping/>
  </p:clrMapOvr>
  <p:transition spd="med">
    <p:push dir="u"/>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Piratpyramiden">
    <p:spTree>
      <p:nvGrpSpPr>
        <p:cNvPr id="1" name=""/>
        <p:cNvGrpSpPr/>
        <p:nvPr/>
      </p:nvGrpSpPr>
      <p:grpSpPr>
        <a:xfrm>
          <a:off x="0" y="0"/>
          <a:ext cx="0" cy="0"/>
          <a:chOff x="0" y="0"/>
          <a:chExt cx="0" cy="0"/>
        </a:xfrm>
      </p:grpSpPr>
      <p:sp>
        <p:nvSpPr>
          <p:cNvPr id="5" name="Trekant 4">
            <a:extLst>
              <a:ext uri="{FF2B5EF4-FFF2-40B4-BE49-F238E27FC236}">
                <a16:creationId xmlns:a16="http://schemas.microsoft.com/office/drawing/2014/main" id="{590BE508-6E82-DC4B-8C73-C80FDD5E3434}"/>
              </a:ext>
            </a:extLst>
          </p:cNvPr>
          <p:cNvSpPr/>
          <p:nvPr userDrawn="1"/>
        </p:nvSpPr>
        <p:spPr>
          <a:xfrm>
            <a:off x="4726547" y="143035"/>
            <a:ext cx="2738907" cy="2088101"/>
          </a:xfrm>
          <a:prstGeom prs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noAutofit/>
          </a:bodyPr>
          <a:lstStyle/>
          <a:p>
            <a:pPr algn="ctr"/>
            <a:endParaRPr lang="da-DK" b="0" i="0" dirty="0">
              <a:latin typeface="Raleway" pitchFamily="2" charset="77"/>
            </a:endParaRPr>
          </a:p>
        </p:txBody>
      </p:sp>
      <p:sp>
        <p:nvSpPr>
          <p:cNvPr id="6" name="Ligebenet trapez 5">
            <a:extLst>
              <a:ext uri="{FF2B5EF4-FFF2-40B4-BE49-F238E27FC236}">
                <a16:creationId xmlns:a16="http://schemas.microsoft.com/office/drawing/2014/main" id="{1A4F260C-5116-324E-9B48-E88FAC2DB4E9}"/>
              </a:ext>
            </a:extLst>
          </p:cNvPr>
          <p:cNvSpPr/>
          <p:nvPr userDrawn="1"/>
        </p:nvSpPr>
        <p:spPr>
          <a:xfrm>
            <a:off x="3160542" y="2377440"/>
            <a:ext cx="5875341" cy="2249425"/>
          </a:xfrm>
          <a:prstGeom prst="trapezoid">
            <a:avLst>
              <a:gd name="adj" fmla="val 65476"/>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noAutofit/>
          </a:bodyPr>
          <a:lstStyle/>
          <a:p>
            <a:pPr algn="ctr"/>
            <a:endParaRPr lang="da-DK" b="0" i="0" dirty="0">
              <a:latin typeface="Raleway" pitchFamily="2" charset="77"/>
            </a:endParaRPr>
          </a:p>
        </p:txBody>
      </p:sp>
      <p:sp>
        <p:nvSpPr>
          <p:cNvPr id="7" name="Ligebenet trapez 6">
            <a:extLst>
              <a:ext uri="{FF2B5EF4-FFF2-40B4-BE49-F238E27FC236}">
                <a16:creationId xmlns:a16="http://schemas.microsoft.com/office/drawing/2014/main" id="{69482C6D-6726-9145-8D4A-3CA7F7C08A13}"/>
              </a:ext>
            </a:extLst>
          </p:cNvPr>
          <p:cNvSpPr/>
          <p:nvPr userDrawn="1"/>
        </p:nvSpPr>
        <p:spPr>
          <a:xfrm>
            <a:off x="1784926" y="4750585"/>
            <a:ext cx="8650223" cy="1964379"/>
          </a:xfrm>
          <a:prstGeom prst="trapezoid">
            <a:avLst>
              <a:gd name="adj" fmla="val 67908"/>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noAutofit/>
          </a:bodyPr>
          <a:lstStyle/>
          <a:p>
            <a:pPr algn="ctr"/>
            <a:endParaRPr lang="da-DK" b="0" i="0" dirty="0">
              <a:latin typeface="Raleway" pitchFamily="2" charset="77"/>
            </a:endParaRPr>
          </a:p>
        </p:txBody>
      </p:sp>
      <p:sp>
        <p:nvSpPr>
          <p:cNvPr id="8" name="Tekstfelt 7">
            <a:extLst>
              <a:ext uri="{FF2B5EF4-FFF2-40B4-BE49-F238E27FC236}">
                <a16:creationId xmlns:a16="http://schemas.microsoft.com/office/drawing/2014/main" id="{459024CD-2970-CE4F-A0E0-F7DBAABBD0B7}"/>
              </a:ext>
            </a:extLst>
          </p:cNvPr>
          <p:cNvSpPr txBox="1">
            <a:spLocks noChangeAspect="1"/>
          </p:cNvSpPr>
          <p:nvPr userDrawn="1"/>
        </p:nvSpPr>
        <p:spPr>
          <a:xfrm>
            <a:off x="6305554" y="143035"/>
            <a:ext cx="3063705" cy="369332"/>
          </a:xfrm>
          <a:prstGeom prst="rect">
            <a:avLst/>
          </a:prstGeom>
          <a:solidFill>
            <a:srgbClr val="D66119"/>
          </a:solidFill>
        </p:spPr>
        <p:txBody>
          <a:bodyPr wrap="square" rtlCol="0">
            <a:noAutofit/>
          </a:bodyPr>
          <a:lstStyle/>
          <a:p>
            <a:r>
              <a:rPr lang="da-DK" dirty="0">
                <a:solidFill>
                  <a:schemeClr val="bg1"/>
                </a:solidFill>
                <a:latin typeface="Raleway" pitchFamily="2" charset="77"/>
                <a:cs typeface="Arial" panose="020B0604020202020204" pitchFamily="34" charset="0"/>
              </a:rPr>
              <a:t>Lukkede netværk</a:t>
            </a:r>
          </a:p>
        </p:txBody>
      </p:sp>
      <p:sp>
        <p:nvSpPr>
          <p:cNvPr id="9" name="Tekstfelt 8">
            <a:extLst>
              <a:ext uri="{FF2B5EF4-FFF2-40B4-BE49-F238E27FC236}">
                <a16:creationId xmlns:a16="http://schemas.microsoft.com/office/drawing/2014/main" id="{2E211E4C-76EC-724A-9A91-4A675EDB03F6}"/>
              </a:ext>
            </a:extLst>
          </p:cNvPr>
          <p:cNvSpPr txBox="1">
            <a:spLocks noChangeAspect="1"/>
          </p:cNvSpPr>
          <p:nvPr userDrawn="1"/>
        </p:nvSpPr>
        <p:spPr>
          <a:xfrm>
            <a:off x="7550165" y="2368293"/>
            <a:ext cx="2789090" cy="369332"/>
          </a:xfrm>
          <a:prstGeom prst="rect">
            <a:avLst/>
          </a:prstGeom>
          <a:solidFill>
            <a:srgbClr val="D66119"/>
          </a:solidFill>
        </p:spPr>
        <p:txBody>
          <a:bodyPr wrap="square" rtlCol="0">
            <a:noAutofit/>
          </a:bodyPr>
          <a:lstStyle/>
          <a:p>
            <a:r>
              <a:rPr lang="da-DK" dirty="0">
                <a:solidFill>
                  <a:schemeClr val="bg1"/>
                </a:solidFill>
                <a:latin typeface="Raleway" pitchFamily="2" charset="77"/>
                <a:cs typeface="Arial" panose="020B0604020202020204" pitchFamily="34" charset="0"/>
              </a:rPr>
              <a:t>Åbne netværk</a:t>
            </a:r>
          </a:p>
        </p:txBody>
      </p:sp>
      <p:sp>
        <p:nvSpPr>
          <p:cNvPr id="10" name="Tekstfelt 9">
            <a:extLst>
              <a:ext uri="{FF2B5EF4-FFF2-40B4-BE49-F238E27FC236}">
                <a16:creationId xmlns:a16="http://schemas.microsoft.com/office/drawing/2014/main" id="{D34A6537-3017-C74D-B91A-0B4DC144794F}"/>
              </a:ext>
            </a:extLst>
          </p:cNvPr>
          <p:cNvSpPr txBox="1">
            <a:spLocks noChangeAspect="1"/>
          </p:cNvSpPr>
          <p:nvPr userDrawn="1"/>
        </p:nvSpPr>
        <p:spPr>
          <a:xfrm>
            <a:off x="8706270" y="4738011"/>
            <a:ext cx="2073468" cy="369332"/>
          </a:xfrm>
          <a:prstGeom prst="rect">
            <a:avLst/>
          </a:prstGeom>
          <a:solidFill>
            <a:srgbClr val="D66119"/>
          </a:solidFill>
        </p:spPr>
        <p:txBody>
          <a:bodyPr wrap="square" rtlCol="0">
            <a:noAutofit/>
          </a:bodyPr>
          <a:lstStyle/>
          <a:p>
            <a:r>
              <a:rPr lang="da-DK" dirty="0">
                <a:solidFill>
                  <a:schemeClr val="bg1"/>
                </a:solidFill>
                <a:latin typeface="Raleway" pitchFamily="2" charset="77"/>
                <a:cs typeface="Arial" panose="020B0604020202020204" pitchFamily="34" charset="0"/>
              </a:rPr>
              <a:t>Lovlige platforme</a:t>
            </a:r>
          </a:p>
        </p:txBody>
      </p:sp>
      <p:sp>
        <p:nvSpPr>
          <p:cNvPr id="11" name="Tekstfelt 10">
            <a:extLst>
              <a:ext uri="{FF2B5EF4-FFF2-40B4-BE49-F238E27FC236}">
                <a16:creationId xmlns:a16="http://schemas.microsoft.com/office/drawing/2014/main" id="{6AA7EAD3-8E4D-394F-9D15-83A814B35E58}"/>
              </a:ext>
            </a:extLst>
          </p:cNvPr>
          <p:cNvSpPr txBox="1">
            <a:spLocks noChangeAspect="1"/>
          </p:cNvSpPr>
          <p:nvPr userDrawn="1"/>
        </p:nvSpPr>
        <p:spPr>
          <a:xfrm>
            <a:off x="9369258" y="149196"/>
            <a:ext cx="2822742" cy="1105088"/>
          </a:xfrm>
          <a:prstGeom prst="rect">
            <a:avLst/>
          </a:prstGeom>
          <a:noFill/>
          <a:ln>
            <a:solidFill>
              <a:srgbClr val="D76118"/>
            </a:solidFill>
          </a:ln>
        </p:spPr>
        <p:txBody>
          <a:bodyPr wrap="square" lIns="36000" tIns="72000" rIns="0" bIns="72000" rtlCol="0">
            <a:noAutofit/>
          </a:bodyPr>
          <a:lstStyle/>
          <a:p>
            <a:r>
              <a:rPr lang="da-DK" sz="1100" b="1" i="0" dirty="0">
                <a:solidFill>
                  <a:srgbClr val="213B48"/>
                </a:solidFill>
                <a:latin typeface="Raleway ExtraBold" pitchFamily="2" charset="77"/>
                <a:cs typeface="Arial" panose="020B0604020202020204" pitchFamily="34" charset="0"/>
              </a:rPr>
              <a:t>Inkarnerede brugere, release-grupper </a:t>
            </a:r>
          </a:p>
          <a:p>
            <a:r>
              <a:rPr lang="da-DK" sz="1100" b="1" i="0" dirty="0">
                <a:solidFill>
                  <a:srgbClr val="213B48"/>
                </a:solidFill>
                <a:latin typeface="Raleway ExtraBold" pitchFamily="2" charset="77"/>
                <a:cs typeface="Arial" panose="020B0604020202020204" pitchFamily="34" charset="0"/>
              </a:rPr>
              <a:t>og operatører:</a:t>
            </a:r>
          </a:p>
          <a:p>
            <a:r>
              <a:rPr lang="da-DK" sz="1100" dirty="0">
                <a:solidFill>
                  <a:srgbClr val="213B48"/>
                </a:solidFill>
                <a:latin typeface="Raleway" pitchFamily="2" charset="77"/>
                <a:cs typeface="Arial" panose="020B0604020202020204" pitchFamily="34" charset="0"/>
              </a:rPr>
              <a:t>- Anmeldes til politiet</a:t>
            </a:r>
          </a:p>
          <a:p>
            <a:r>
              <a:rPr lang="da-DK" sz="1100" dirty="0">
                <a:solidFill>
                  <a:srgbClr val="213B48"/>
                </a:solidFill>
                <a:latin typeface="Raleway" pitchFamily="2" charset="77"/>
                <a:cs typeface="Arial" panose="020B0604020202020204" pitchFamily="34" charset="0"/>
              </a:rPr>
              <a:t>- Efterforskning</a:t>
            </a:r>
          </a:p>
          <a:p>
            <a:r>
              <a:rPr lang="da-DK" sz="1100" dirty="0">
                <a:solidFill>
                  <a:srgbClr val="213B48"/>
                </a:solidFill>
                <a:latin typeface="Raleway" pitchFamily="2" charset="77"/>
                <a:cs typeface="Arial" panose="020B0604020202020204" pitchFamily="34" charset="0"/>
              </a:rPr>
              <a:t>- Intelligence-samarbejde</a:t>
            </a:r>
          </a:p>
        </p:txBody>
      </p:sp>
      <p:sp>
        <p:nvSpPr>
          <p:cNvPr id="12" name="Tekstfelt 11">
            <a:extLst>
              <a:ext uri="{FF2B5EF4-FFF2-40B4-BE49-F238E27FC236}">
                <a16:creationId xmlns:a16="http://schemas.microsoft.com/office/drawing/2014/main" id="{E047E5AE-AADC-9D4E-BB84-4ADECA77501B}"/>
              </a:ext>
            </a:extLst>
          </p:cNvPr>
          <p:cNvSpPr txBox="1">
            <a:spLocks noChangeAspect="1"/>
          </p:cNvSpPr>
          <p:nvPr userDrawn="1"/>
        </p:nvSpPr>
        <p:spPr>
          <a:xfrm>
            <a:off x="10339255" y="2369113"/>
            <a:ext cx="1852744" cy="1105088"/>
          </a:xfrm>
          <a:prstGeom prst="rect">
            <a:avLst/>
          </a:prstGeom>
          <a:noFill/>
          <a:ln>
            <a:solidFill>
              <a:srgbClr val="D76118"/>
            </a:solidFill>
          </a:ln>
        </p:spPr>
        <p:txBody>
          <a:bodyPr wrap="square" lIns="36000" tIns="72000" rIns="0" bIns="72000" rtlCol="0">
            <a:noAutofit/>
          </a:bodyPr>
          <a:lstStyle/>
          <a:p>
            <a:r>
              <a:rPr lang="da-DK" sz="1100" b="1" i="0" kern="1200" dirty="0">
                <a:solidFill>
                  <a:srgbClr val="213B48"/>
                </a:solidFill>
                <a:latin typeface="Raleway ExtraBold" pitchFamily="2" charset="77"/>
                <a:ea typeface="+mn-ea"/>
                <a:cs typeface="Arial" panose="020B0604020202020204" pitchFamily="34" charset="0"/>
              </a:rPr>
              <a:t>”Alm.” brugere:</a:t>
            </a:r>
          </a:p>
          <a:p>
            <a:r>
              <a:rPr lang="da-DK" sz="1100" dirty="0">
                <a:solidFill>
                  <a:srgbClr val="213B48"/>
                </a:solidFill>
                <a:latin typeface="Raleway" pitchFamily="2" charset="77"/>
                <a:cs typeface="Arial" panose="020B0604020202020204" pitchFamily="34" charset="0"/>
              </a:rPr>
              <a:t>- Blokeringer</a:t>
            </a:r>
          </a:p>
          <a:p>
            <a:r>
              <a:rPr lang="da-DK" sz="1100" dirty="0">
                <a:solidFill>
                  <a:srgbClr val="213B48"/>
                </a:solidFill>
                <a:latin typeface="Raleway" pitchFamily="2" charset="77"/>
                <a:cs typeface="Arial" panose="020B0604020202020204" pitchFamily="34" charset="0"/>
              </a:rPr>
              <a:t>- Samarbejdslisten</a:t>
            </a:r>
          </a:p>
          <a:p>
            <a:r>
              <a:rPr lang="da-DK" sz="1100" dirty="0">
                <a:solidFill>
                  <a:srgbClr val="213B48"/>
                </a:solidFill>
                <a:latin typeface="Raleway" pitchFamily="2" charset="77"/>
                <a:cs typeface="Arial" panose="020B0604020202020204" pitchFamily="34" charset="0"/>
              </a:rPr>
              <a:t>- Kodeks</a:t>
            </a:r>
          </a:p>
          <a:p>
            <a:r>
              <a:rPr lang="da-DK" sz="1100" dirty="0">
                <a:solidFill>
                  <a:srgbClr val="213B48"/>
                </a:solidFill>
                <a:latin typeface="Raleway" pitchFamily="2" charset="77"/>
                <a:cs typeface="Arial" panose="020B0604020202020204" pitchFamily="34" charset="0"/>
              </a:rPr>
              <a:t>- Kampagner</a:t>
            </a:r>
          </a:p>
        </p:txBody>
      </p:sp>
      <p:sp>
        <p:nvSpPr>
          <p:cNvPr id="13" name="Ellipse 12">
            <a:extLst>
              <a:ext uri="{FF2B5EF4-FFF2-40B4-BE49-F238E27FC236}">
                <a16:creationId xmlns:a16="http://schemas.microsoft.com/office/drawing/2014/main" id="{F9D64C6C-0C43-C045-B468-CFFBEEAFC6D0}"/>
              </a:ext>
            </a:extLst>
          </p:cNvPr>
          <p:cNvSpPr>
            <a:spLocks noChangeAspect="1"/>
          </p:cNvSpPr>
          <p:nvPr userDrawn="1"/>
        </p:nvSpPr>
        <p:spPr>
          <a:xfrm>
            <a:off x="2942850" y="622547"/>
            <a:ext cx="2699123" cy="1308360"/>
          </a:xfrm>
          <a:prstGeom prst="ellipse">
            <a:avLst/>
          </a:prstGeom>
          <a:solidFill>
            <a:srgbClr val="F2EFD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da-DK" sz="1400" dirty="0">
                <a:solidFill>
                  <a:srgbClr val="213B48"/>
                </a:solidFill>
                <a:latin typeface="Raleway" pitchFamily="2" charset="77"/>
                <a:cs typeface="Arial" panose="020B0604020202020204" pitchFamily="34" charset="0"/>
              </a:rPr>
              <a:t>Danish Bits</a:t>
            </a:r>
          </a:p>
          <a:p>
            <a:pPr algn="ctr"/>
            <a:r>
              <a:rPr lang="da-DK" sz="1400" dirty="0">
                <a:solidFill>
                  <a:srgbClr val="213B48"/>
                </a:solidFill>
                <a:latin typeface="Raleway" pitchFamily="2" charset="77"/>
                <a:cs typeface="Arial" panose="020B0604020202020204" pitchFamily="34" charset="0"/>
              </a:rPr>
              <a:t>Nordic Bits</a:t>
            </a:r>
          </a:p>
          <a:p>
            <a:pPr algn="ctr"/>
            <a:r>
              <a:rPr lang="da-DK" sz="1400" dirty="0">
                <a:solidFill>
                  <a:srgbClr val="213B48"/>
                </a:solidFill>
                <a:latin typeface="Raleway" pitchFamily="2" charset="77"/>
                <a:cs typeface="Arial" panose="020B0604020202020204" pitchFamily="34" charset="0"/>
              </a:rPr>
              <a:t>Asgaard</a:t>
            </a:r>
          </a:p>
          <a:p>
            <a:pPr algn="ctr"/>
            <a:r>
              <a:rPr lang="da-DK" sz="1400" dirty="0">
                <a:solidFill>
                  <a:srgbClr val="213B48"/>
                </a:solidFill>
                <a:latin typeface="Raleway" pitchFamily="2" charset="77"/>
                <a:cs typeface="Arial" panose="020B0604020202020204" pitchFamily="34" charset="0"/>
              </a:rPr>
              <a:t>Share University</a:t>
            </a:r>
          </a:p>
          <a:p>
            <a:pPr algn="ctr"/>
            <a:endParaRPr lang="da-DK" sz="1400" dirty="0">
              <a:solidFill>
                <a:srgbClr val="213B48"/>
              </a:solidFill>
              <a:latin typeface="Raleway" pitchFamily="2" charset="77"/>
              <a:cs typeface="Arial" panose="020B0604020202020204" pitchFamily="34" charset="0"/>
            </a:endParaRPr>
          </a:p>
        </p:txBody>
      </p:sp>
      <p:sp>
        <p:nvSpPr>
          <p:cNvPr id="14" name="Ellipse 13">
            <a:extLst>
              <a:ext uri="{FF2B5EF4-FFF2-40B4-BE49-F238E27FC236}">
                <a16:creationId xmlns:a16="http://schemas.microsoft.com/office/drawing/2014/main" id="{2AB72F46-C232-2F45-838A-BDE6352E766F}"/>
              </a:ext>
            </a:extLst>
          </p:cNvPr>
          <p:cNvSpPr>
            <a:spLocks noChangeAspect="1"/>
          </p:cNvSpPr>
          <p:nvPr userDrawn="1"/>
        </p:nvSpPr>
        <p:spPr>
          <a:xfrm>
            <a:off x="1420543" y="2506953"/>
            <a:ext cx="2790187" cy="1476363"/>
          </a:xfrm>
          <a:prstGeom prst="ellipse">
            <a:avLst/>
          </a:prstGeom>
          <a:solidFill>
            <a:srgbClr val="F2EFD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da-DK" sz="1400" dirty="0">
                <a:solidFill>
                  <a:srgbClr val="213B48"/>
                </a:solidFill>
                <a:latin typeface="Raleway" pitchFamily="2" charset="77"/>
                <a:cs typeface="Arial" panose="020B0604020202020204" pitchFamily="34" charset="0"/>
              </a:rPr>
              <a:t>ThePirateBay.org</a:t>
            </a:r>
          </a:p>
          <a:p>
            <a:pPr algn="ctr"/>
            <a:r>
              <a:rPr lang="da-DK" sz="1400" dirty="0">
                <a:solidFill>
                  <a:srgbClr val="213B48"/>
                </a:solidFill>
                <a:latin typeface="Raleway" pitchFamily="2" charset="77"/>
                <a:cs typeface="Arial" panose="020B0604020202020204" pitchFamily="34" charset="0"/>
              </a:rPr>
              <a:t>Torrentz.eu</a:t>
            </a:r>
          </a:p>
          <a:p>
            <a:pPr algn="ctr"/>
            <a:r>
              <a:rPr lang="da-DK" sz="1400" dirty="0">
                <a:solidFill>
                  <a:srgbClr val="213B48"/>
                </a:solidFill>
                <a:latin typeface="Raleway" pitchFamily="2" charset="77"/>
                <a:cs typeface="Arial" panose="020B0604020202020204" pitchFamily="34" charset="0"/>
              </a:rPr>
              <a:t>med mange flere</a:t>
            </a:r>
          </a:p>
        </p:txBody>
      </p:sp>
      <p:sp>
        <p:nvSpPr>
          <p:cNvPr id="15" name="Ellipse 14">
            <a:extLst>
              <a:ext uri="{FF2B5EF4-FFF2-40B4-BE49-F238E27FC236}">
                <a16:creationId xmlns:a16="http://schemas.microsoft.com/office/drawing/2014/main" id="{2C113B66-F657-644A-AFDD-D931846F20A5}"/>
              </a:ext>
            </a:extLst>
          </p:cNvPr>
          <p:cNvSpPr>
            <a:spLocks noChangeAspect="1"/>
          </p:cNvSpPr>
          <p:nvPr userDrawn="1"/>
        </p:nvSpPr>
        <p:spPr>
          <a:xfrm>
            <a:off x="185883" y="4931450"/>
            <a:ext cx="2790187" cy="1366095"/>
          </a:xfrm>
          <a:prstGeom prst="ellipse">
            <a:avLst/>
          </a:prstGeom>
          <a:solidFill>
            <a:srgbClr val="F2EFD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da-DK" sz="1400" dirty="0">
                <a:solidFill>
                  <a:srgbClr val="213B48"/>
                </a:solidFill>
                <a:latin typeface="Raleway" pitchFamily="2" charset="77"/>
                <a:cs typeface="Arial" panose="020B0604020202020204" pitchFamily="34" charset="0"/>
              </a:rPr>
              <a:t>Sociale medier &amp; div. online platforme</a:t>
            </a:r>
          </a:p>
          <a:p>
            <a:pPr algn="ctr"/>
            <a:r>
              <a:rPr lang="da-DK" sz="1400" dirty="0">
                <a:solidFill>
                  <a:srgbClr val="213B48"/>
                </a:solidFill>
                <a:latin typeface="Raleway" pitchFamily="2" charset="77"/>
                <a:cs typeface="Arial" panose="020B0604020202020204" pitchFamily="34" charset="0"/>
              </a:rPr>
              <a:t>(Facebook, YouTube, mv.)</a:t>
            </a:r>
          </a:p>
        </p:txBody>
      </p:sp>
      <p:sp>
        <p:nvSpPr>
          <p:cNvPr id="17" name="Trekant 2">
            <a:extLst>
              <a:ext uri="{FF2B5EF4-FFF2-40B4-BE49-F238E27FC236}">
                <a16:creationId xmlns:a16="http://schemas.microsoft.com/office/drawing/2014/main" id="{AAADBF9C-AE88-3D42-95AE-F78BB92D2D36}"/>
              </a:ext>
            </a:extLst>
          </p:cNvPr>
          <p:cNvSpPr/>
          <p:nvPr userDrawn="1"/>
        </p:nvSpPr>
        <p:spPr>
          <a:xfrm>
            <a:off x="10901774" y="6000416"/>
            <a:ext cx="1290226" cy="865534"/>
          </a:xfrm>
          <a:custGeom>
            <a:avLst/>
            <a:gdLst>
              <a:gd name="connsiteX0" fmla="*/ 0 w 9703324"/>
              <a:gd name="connsiteY0" fmla="*/ 3436229 h 3436229"/>
              <a:gd name="connsiteX1" fmla="*/ 4851662 w 9703324"/>
              <a:gd name="connsiteY1" fmla="*/ 0 h 3436229"/>
              <a:gd name="connsiteX2" fmla="*/ 9703324 w 9703324"/>
              <a:gd name="connsiteY2" fmla="*/ 3436229 h 3436229"/>
              <a:gd name="connsiteX3" fmla="*/ 0 w 9703324"/>
              <a:gd name="connsiteY3" fmla="*/ 3436229 h 3436229"/>
              <a:gd name="connsiteX0" fmla="*/ 0 w 9703324"/>
              <a:gd name="connsiteY0" fmla="*/ 6509367 h 6509367"/>
              <a:gd name="connsiteX1" fmla="*/ 9697039 w 9703324"/>
              <a:gd name="connsiteY1" fmla="*/ 0 h 6509367"/>
              <a:gd name="connsiteX2" fmla="*/ 9703324 w 9703324"/>
              <a:gd name="connsiteY2" fmla="*/ 6509367 h 6509367"/>
              <a:gd name="connsiteX3" fmla="*/ 0 w 9703324"/>
              <a:gd name="connsiteY3" fmla="*/ 6509367 h 6509367"/>
            </a:gdLst>
            <a:ahLst/>
            <a:cxnLst>
              <a:cxn ang="0">
                <a:pos x="connsiteX0" y="connsiteY0"/>
              </a:cxn>
              <a:cxn ang="0">
                <a:pos x="connsiteX1" y="connsiteY1"/>
              </a:cxn>
              <a:cxn ang="0">
                <a:pos x="connsiteX2" y="connsiteY2"/>
              </a:cxn>
              <a:cxn ang="0">
                <a:pos x="connsiteX3" y="connsiteY3"/>
              </a:cxn>
            </a:cxnLst>
            <a:rect l="l" t="t" r="r" b="b"/>
            <a:pathLst>
              <a:path w="9703324" h="6509367">
                <a:moveTo>
                  <a:pt x="0" y="6509367"/>
                </a:moveTo>
                <a:lnTo>
                  <a:pt x="9697039" y="0"/>
                </a:lnTo>
                <a:lnTo>
                  <a:pt x="9703324" y="6509367"/>
                </a:lnTo>
                <a:lnTo>
                  <a:pt x="0" y="6509367"/>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b="0" i="0" dirty="0">
              <a:latin typeface="Raleway" pitchFamily="2" charset="77"/>
            </a:endParaRPr>
          </a:p>
        </p:txBody>
      </p:sp>
      <p:sp>
        <p:nvSpPr>
          <p:cNvPr id="18" name="Tekstfelt 17">
            <a:extLst>
              <a:ext uri="{FF2B5EF4-FFF2-40B4-BE49-F238E27FC236}">
                <a16:creationId xmlns:a16="http://schemas.microsoft.com/office/drawing/2014/main" id="{1E079B71-85FE-2D49-9DEB-52228331E56E}"/>
              </a:ext>
            </a:extLst>
          </p:cNvPr>
          <p:cNvSpPr txBox="1">
            <a:spLocks noChangeAspect="1"/>
          </p:cNvSpPr>
          <p:nvPr userDrawn="1"/>
        </p:nvSpPr>
        <p:spPr>
          <a:xfrm>
            <a:off x="1888473" y="1023296"/>
            <a:ext cx="1869712" cy="348266"/>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wrap="square" lIns="0" tIns="90000" rIns="0" bIns="90000" rtlCol="0">
            <a:noAutofit/>
          </a:bodyPr>
          <a:lstStyle/>
          <a:p>
            <a:pPr algn="ctr"/>
            <a:r>
              <a:rPr lang="da-DK" sz="1400" dirty="0">
                <a:solidFill>
                  <a:schemeClr val="bg2"/>
                </a:solidFill>
                <a:latin typeface="Raleway" pitchFamily="2" charset="77"/>
              </a:rPr>
              <a:t>Lukkede ultimo 2020</a:t>
            </a:r>
          </a:p>
        </p:txBody>
      </p:sp>
      <p:pic>
        <p:nvPicPr>
          <p:cNvPr id="19" name="Grafik 18" descr="Programmør med massiv udfyldning">
            <a:extLst>
              <a:ext uri="{FF2B5EF4-FFF2-40B4-BE49-F238E27FC236}">
                <a16:creationId xmlns:a16="http://schemas.microsoft.com/office/drawing/2014/main" id="{87B80515-2747-BC4B-83D3-10A6B66E8A77}"/>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647636" y="-51021"/>
            <a:ext cx="914400" cy="914400"/>
          </a:xfrm>
          <a:prstGeom prst="rect">
            <a:avLst/>
          </a:prstGeom>
          <a:effectLst>
            <a:outerShdw blurRad="50800" dist="38100" dir="20940000" rotWithShape="0">
              <a:schemeClr val="accent4">
                <a:alpha val="74000"/>
              </a:schemeClr>
            </a:outerShdw>
          </a:effectLst>
        </p:spPr>
      </p:pic>
      <p:pic>
        <p:nvPicPr>
          <p:cNvPr id="20" name="Grafik 19" descr="Programmør med massiv udfyldning">
            <a:extLst>
              <a:ext uri="{FF2B5EF4-FFF2-40B4-BE49-F238E27FC236}">
                <a16:creationId xmlns:a16="http://schemas.microsoft.com/office/drawing/2014/main" id="{51BDE84C-F4CB-8E45-AFE8-A7A1D24BDFF1}"/>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80664" y="581685"/>
            <a:ext cx="914400" cy="914400"/>
          </a:xfrm>
          <a:prstGeom prst="rect">
            <a:avLst/>
          </a:prstGeom>
          <a:effectLst>
            <a:outerShdw blurRad="50800" dist="38100" dir="20940000" rotWithShape="0">
              <a:schemeClr val="accent4">
                <a:alpha val="74000"/>
              </a:schemeClr>
            </a:outerShdw>
          </a:effectLst>
        </p:spPr>
      </p:pic>
      <p:pic>
        <p:nvPicPr>
          <p:cNvPr id="21" name="Grafik 20" descr="Programmør med massiv udfyldning">
            <a:extLst>
              <a:ext uri="{FF2B5EF4-FFF2-40B4-BE49-F238E27FC236}">
                <a16:creationId xmlns:a16="http://schemas.microsoft.com/office/drawing/2014/main" id="{D05057D7-A9F6-7047-985D-04848389FBF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14266" y="577951"/>
            <a:ext cx="914400" cy="914400"/>
          </a:xfrm>
          <a:prstGeom prst="rect">
            <a:avLst/>
          </a:prstGeom>
          <a:effectLst>
            <a:outerShdw blurRad="50800" dist="38100" dir="20940000" rotWithShape="0">
              <a:schemeClr val="accent4">
                <a:alpha val="74000"/>
              </a:schemeClr>
            </a:outerShdw>
          </a:effectLst>
        </p:spPr>
      </p:pic>
      <p:pic>
        <p:nvPicPr>
          <p:cNvPr id="22" name="Grafik 21" descr="Programmør med massiv udfyldning">
            <a:extLst>
              <a:ext uri="{FF2B5EF4-FFF2-40B4-BE49-F238E27FC236}">
                <a16:creationId xmlns:a16="http://schemas.microsoft.com/office/drawing/2014/main" id="{037F3C03-4108-3646-A1F5-111C4FD474DA}"/>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9187" y="1219884"/>
            <a:ext cx="914400" cy="914400"/>
          </a:xfrm>
          <a:prstGeom prst="rect">
            <a:avLst/>
          </a:prstGeom>
          <a:effectLst>
            <a:outerShdw blurRad="50800" dist="38100" dir="20940000" rotWithShape="0">
              <a:schemeClr val="accent4">
                <a:alpha val="74000"/>
              </a:schemeClr>
            </a:outerShdw>
          </a:effectLst>
        </p:spPr>
      </p:pic>
      <p:pic>
        <p:nvPicPr>
          <p:cNvPr id="23" name="Grafik 22" descr="Programmør med massiv udfyldning">
            <a:extLst>
              <a:ext uri="{FF2B5EF4-FFF2-40B4-BE49-F238E27FC236}">
                <a16:creationId xmlns:a16="http://schemas.microsoft.com/office/drawing/2014/main" id="{990D7376-5A44-3F43-96F8-C63587CCED32}"/>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654888" y="1226010"/>
            <a:ext cx="914400" cy="914400"/>
          </a:xfrm>
          <a:prstGeom prst="rect">
            <a:avLst/>
          </a:prstGeom>
          <a:effectLst>
            <a:outerShdw blurRad="50800" dist="38100" dir="20940000" rotWithShape="0">
              <a:schemeClr val="accent4">
                <a:alpha val="74000"/>
              </a:schemeClr>
            </a:outerShdw>
          </a:effectLst>
        </p:spPr>
      </p:pic>
      <p:pic>
        <p:nvPicPr>
          <p:cNvPr id="24" name="Grafik 23" descr="Programmør med massiv udfyldning">
            <a:extLst>
              <a:ext uri="{FF2B5EF4-FFF2-40B4-BE49-F238E27FC236}">
                <a16:creationId xmlns:a16="http://schemas.microsoft.com/office/drawing/2014/main" id="{33E2418A-38B8-D648-9DEE-8BABFB1507C7}"/>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414850" y="1224909"/>
            <a:ext cx="914400" cy="914400"/>
          </a:xfrm>
          <a:prstGeom prst="rect">
            <a:avLst/>
          </a:prstGeom>
          <a:effectLst>
            <a:outerShdw blurRad="50800" dist="38100" dir="20940000" rotWithShape="0">
              <a:schemeClr val="accent4">
                <a:alpha val="74000"/>
              </a:schemeClr>
            </a:outerShdw>
          </a:effectLst>
        </p:spPr>
      </p:pic>
      <p:pic>
        <p:nvPicPr>
          <p:cNvPr id="25" name="Grafik 24" descr="Programmør med massiv udfyldning">
            <a:extLst>
              <a:ext uri="{FF2B5EF4-FFF2-40B4-BE49-F238E27FC236}">
                <a16:creationId xmlns:a16="http://schemas.microsoft.com/office/drawing/2014/main" id="{F0E4ACBC-E2D3-CA4F-B867-3B5B33C73F9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848107" y="2229664"/>
            <a:ext cx="914400" cy="914400"/>
          </a:xfrm>
          <a:prstGeom prst="rect">
            <a:avLst/>
          </a:prstGeom>
          <a:effectLst>
            <a:outerShdw blurRad="50800" dist="38100" dir="20940000" rotWithShape="0">
              <a:schemeClr val="accent4">
                <a:alpha val="74000"/>
              </a:schemeClr>
            </a:outerShdw>
          </a:effectLst>
        </p:spPr>
      </p:pic>
      <p:pic>
        <p:nvPicPr>
          <p:cNvPr id="26" name="Grafik 25" descr="Programmør med massiv udfyldning">
            <a:extLst>
              <a:ext uri="{FF2B5EF4-FFF2-40B4-BE49-F238E27FC236}">
                <a16:creationId xmlns:a16="http://schemas.microsoft.com/office/drawing/2014/main" id="{994E147F-893F-3E48-ABC1-3E3EE93523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463914" y="2229664"/>
            <a:ext cx="914400" cy="914400"/>
          </a:xfrm>
          <a:prstGeom prst="rect">
            <a:avLst/>
          </a:prstGeom>
          <a:effectLst>
            <a:outerShdw blurRad="50800" dist="38100" dir="20940000" rotWithShape="0">
              <a:schemeClr val="accent4">
                <a:alpha val="74000"/>
              </a:schemeClr>
            </a:outerShdw>
          </a:effectLst>
        </p:spPr>
      </p:pic>
      <p:pic>
        <p:nvPicPr>
          <p:cNvPr id="27" name="Grafik 26" descr="Programmør med massiv udfyldning">
            <a:extLst>
              <a:ext uri="{FF2B5EF4-FFF2-40B4-BE49-F238E27FC236}">
                <a16:creationId xmlns:a16="http://schemas.microsoft.com/office/drawing/2014/main" id="{163F8E6E-5593-B546-9BF6-4DDE89CB9DEF}"/>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61917" y="2235790"/>
            <a:ext cx="914400" cy="914400"/>
          </a:xfrm>
          <a:prstGeom prst="rect">
            <a:avLst/>
          </a:prstGeom>
          <a:effectLst>
            <a:outerShdw blurRad="50800" dist="38100" dir="20940000" rotWithShape="0">
              <a:schemeClr val="accent4">
                <a:alpha val="74000"/>
              </a:schemeClr>
            </a:outerShdw>
          </a:effectLst>
        </p:spPr>
      </p:pic>
      <p:pic>
        <p:nvPicPr>
          <p:cNvPr id="28" name="Grafik 27" descr="Programmør med massiv udfyldning">
            <a:extLst>
              <a:ext uri="{FF2B5EF4-FFF2-40B4-BE49-F238E27FC236}">
                <a16:creationId xmlns:a16="http://schemas.microsoft.com/office/drawing/2014/main" id="{06C8D8CA-41A6-C64C-92A9-D0E5E18BA64B}"/>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55332" y="2234689"/>
            <a:ext cx="914400" cy="914400"/>
          </a:xfrm>
          <a:prstGeom prst="rect">
            <a:avLst/>
          </a:prstGeom>
          <a:effectLst>
            <a:outerShdw blurRad="50800" dist="38100" dir="20940000" rotWithShape="0">
              <a:schemeClr val="accent4">
                <a:alpha val="74000"/>
              </a:schemeClr>
            </a:outerShdw>
          </a:effectLst>
        </p:spPr>
      </p:pic>
      <p:pic>
        <p:nvPicPr>
          <p:cNvPr id="29" name="Grafik 28" descr="Programmør med massiv udfyldning">
            <a:extLst>
              <a:ext uri="{FF2B5EF4-FFF2-40B4-BE49-F238E27FC236}">
                <a16:creationId xmlns:a16="http://schemas.microsoft.com/office/drawing/2014/main" id="{08E206BB-6F78-6447-9175-8D40EA4BADA3}"/>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448153" y="2872435"/>
            <a:ext cx="914400" cy="914400"/>
          </a:xfrm>
          <a:prstGeom prst="rect">
            <a:avLst/>
          </a:prstGeom>
          <a:effectLst>
            <a:outerShdw blurRad="50800" dist="38100" dir="20940000" rotWithShape="0">
              <a:schemeClr val="accent4">
                <a:alpha val="74000"/>
              </a:schemeClr>
            </a:outerShdw>
          </a:effectLst>
        </p:spPr>
      </p:pic>
      <p:pic>
        <p:nvPicPr>
          <p:cNvPr id="30" name="Grafik 29" descr="Programmør med massiv udfyldning">
            <a:extLst>
              <a:ext uri="{FF2B5EF4-FFF2-40B4-BE49-F238E27FC236}">
                <a16:creationId xmlns:a16="http://schemas.microsoft.com/office/drawing/2014/main" id="{55A71AA3-ED63-424A-8C4C-078C438DBBDA}"/>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063960" y="2872435"/>
            <a:ext cx="914400" cy="914400"/>
          </a:xfrm>
          <a:prstGeom prst="rect">
            <a:avLst/>
          </a:prstGeom>
          <a:effectLst>
            <a:outerShdw blurRad="50800" dist="38100" dir="20940000" rotWithShape="0">
              <a:schemeClr val="accent4">
                <a:alpha val="74000"/>
              </a:schemeClr>
            </a:outerShdw>
          </a:effectLst>
        </p:spPr>
      </p:pic>
      <p:pic>
        <p:nvPicPr>
          <p:cNvPr id="31" name="Grafik 30" descr="Programmør med massiv udfyldning">
            <a:extLst>
              <a:ext uri="{FF2B5EF4-FFF2-40B4-BE49-F238E27FC236}">
                <a16:creationId xmlns:a16="http://schemas.microsoft.com/office/drawing/2014/main" id="{2D65EC4D-A5B5-B74F-9B93-C330F0A7C43E}"/>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61963" y="2878561"/>
            <a:ext cx="914400" cy="914400"/>
          </a:xfrm>
          <a:prstGeom prst="rect">
            <a:avLst/>
          </a:prstGeom>
          <a:effectLst>
            <a:outerShdw blurRad="50800" dist="38100" dir="20940000" rotWithShape="0">
              <a:schemeClr val="accent4">
                <a:alpha val="74000"/>
              </a:schemeClr>
            </a:outerShdw>
          </a:effectLst>
        </p:spPr>
      </p:pic>
      <p:pic>
        <p:nvPicPr>
          <p:cNvPr id="32" name="Grafik 31" descr="Programmør med massiv udfyldning">
            <a:extLst>
              <a:ext uri="{FF2B5EF4-FFF2-40B4-BE49-F238E27FC236}">
                <a16:creationId xmlns:a16="http://schemas.microsoft.com/office/drawing/2014/main" id="{596B7E29-E59E-B747-A899-5F0B4B0E32EA}"/>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655378" y="2877460"/>
            <a:ext cx="914400" cy="914400"/>
          </a:xfrm>
          <a:prstGeom prst="rect">
            <a:avLst/>
          </a:prstGeom>
          <a:effectLst>
            <a:outerShdw blurRad="50800" dist="38100" dir="20940000" rotWithShape="0">
              <a:schemeClr val="accent4">
                <a:alpha val="74000"/>
              </a:schemeClr>
            </a:outerShdw>
          </a:effectLst>
        </p:spPr>
      </p:pic>
      <p:pic>
        <p:nvPicPr>
          <p:cNvPr id="33" name="Grafik 32" descr="Programmør med massiv udfyldning">
            <a:extLst>
              <a:ext uri="{FF2B5EF4-FFF2-40B4-BE49-F238E27FC236}">
                <a16:creationId xmlns:a16="http://schemas.microsoft.com/office/drawing/2014/main" id="{8ABFDCA7-340D-2E4C-8543-4A0D6C2062B1}"/>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249983" y="2868247"/>
            <a:ext cx="914400" cy="914400"/>
          </a:xfrm>
          <a:prstGeom prst="rect">
            <a:avLst/>
          </a:prstGeom>
          <a:effectLst>
            <a:outerShdw blurRad="50800" dist="38100" dir="20940000" rotWithShape="0">
              <a:schemeClr val="accent4">
                <a:alpha val="74000"/>
              </a:schemeClr>
            </a:outerShdw>
          </a:effectLst>
        </p:spPr>
      </p:pic>
      <p:pic>
        <p:nvPicPr>
          <p:cNvPr id="34" name="Grafik 33" descr="Programmør med massiv udfyldning">
            <a:extLst>
              <a:ext uri="{FF2B5EF4-FFF2-40B4-BE49-F238E27FC236}">
                <a16:creationId xmlns:a16="http://schemas.microsoft.com/office/drawing/2014/main" id="{2413C169-7CE1-004C-A89E-71278097478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38831" y="3547617"/>
            <a:ext cx="914400" cy="914400"/>
          </a:xfrm>
          <a:prstGeom prst="rect">
            <a:avLst/>
          </a:prstGeom>
          <a:effectLst>
            <a:outerShdw blurRad="50800" dist="38100" dir="20940000" rotWithShape="0">
              <a:schemeClr val="accent4">
                <a:alpha val="74000"/>
              </a:schemeClr>
            </a:outerShdw>
          </a:effectLst>
        </p:spPr>
      </p:pic>
      <p:pic>
        <p:nvPicPr>
          <p:cNvPr id="35" name="Grafik 34" descr="Programmør med massiv udfyldning">
            <a:extLst>
              <a:ext uri="{FF2B5EF4-FFF2-40B4-BE49-F238E27FC236}">
                <a16:creationId xmlns:a16="http://schemas.microsoft.com/office/drawing/2014/main" id="{CBFC2C7F-8018-1D48-A168-ADC536BCA2DB}"/>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654638" y="3547617"/>
            <a:ext cx="914400" cy="914400"/>
          </a:xfrm>
          <a:prstGeom prst="rect">
            <a:avLst/>
          </a:prstGeom>
          <a:effectLst>
            <a:outerShdw blurRad="50800" dist="38100" dir="20940000" rotWithShape="0">
              <a:schemeClr val="accent4">
                <a:alpha val="74000"/>
              </a:schemeClr>
            </a:outerShdw>
          </a:effectLst>
        </p:spPr>
      </p:pic>
      <p:pic>
        <p:nvPicPr>
          <p:cNvPr id="36" name="Grafik 35" descr="Programmør med massiv udfyldning">
            <a:extLst>
              <a:ext uri="{FF2B5EF4-FFF2-40B4-BE49-F238E27FC236}">
                <a16:creationId xmlns:a16="http://schemas.microsoft.com/office/drawing/2014/main" id="{16246B89-F87E-554D-9076-E960DA9CB701}"/>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452641" y="3553743"/>
            <a:ext cx="914400" cy="914400"/>
          </a:xfrm>
          <a:prstGeom prst="rect">
            <a:avLst/>
          </a:prstGeom>
          <a:effectLst>
            <a:outerShdw blurRad="50800" dist="38100" dir="20940000" rotWithShape="0">
              <a:schemeClr val="accent4">
                <a:alpha val="74000"/>
              </a:schemeClr>
            </a:outerShdw>
          </a:effectLst>
        </p:spPr>
      </p:pic>
      <p:pic>
        <p:nvPicPr>
          <p:cNvPr id="37" name="Grafik 36" descr="Programmør med massiv udfyldning">
            <a:extLst>
              <a:ext uri="{FF2B5EF4-FFF2-40B4-BE49-F238E27FC236}">
                <a16:creationId xmlns:a16="http://schemas.microsoft.com/office/drawing/2014/main" id="{F0CD6F88-0174-A042-8596-3F5309149B69}"/>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46056" y="3552642"/>
            <a:ext cx="914400" cy="914400"/>
          </a:xfrm>
          <a:prstGeom prst="rect">
            <a:avLst/>
          </a:prstGeom>
          <a:effectLst>
            <a:outerShdw blurRad="50800" dist="38100" dir="20940000" rotWithShape="0">
              <a:schemeClr val="accent4">
                <a:alpha val="74000"/>
              </a:schemeClr>
            </a:outerShdw>
          </a:effectLst>
        </p:spPr>
      </p:pic>
      <p:pic>
        <p:nvPicPr>
          <p:cNvPr id="38" name="Grafik 37" descr="Programmør med massiv udfyldning">
            <a:extLst>
              <a:ext uri="{FF2B5EF4-FFF2-40B4-BE49-F238E27FC236}">
                <a16:creationId xmlns:a16="http://schemas.microsoft.com/office/drawing/2014/main" id="{E54EACE6-F668-ED4C-B803-0138ADE2C011}"/>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840661" y="3543429"/>
            <a:ext cx="914400" cy="914400"/>
          </a:xfrm>
          <a:prstGeom prst="rect">
            <a:avLst/>
          </a:prstGeom>
          <a:effectLst>
            <a:outerShdw blurRad="50800" dist="38100" dir="20940000" rotWithShape="0">
              <a:schemeClr val="accent4">
                <a:alpha val="74000"/>
              </a:schemeClr>
            </a:outerShdw>
          </a:effectLst>
        </p:spPr>
      </p:pic>
      <p:pic>
        <p:nvPicPr>
          <p:cNvPr id="39" name="Grafik 38" descr="Programmør med massiv udfyldning">
            <a:extLst>
              <a:ext uri="{FF2B5EF4-FFF2-40B4-BE49-F238E27FC236}">
                <a16:creationId xmlns:a16="http://schemas.microsoft.com/office/drawing/2014/main" id="{BA7C0C08-6E30-9842-8D44-4B317BD9B512}"/>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659305" y="3553324"/>
            <a:ext cx="914400" cy="914400"/>
          </a:xfrm>
          <a:prstGeom prst="rect">
            <a:avLst/>
          </a:prstGeom>
          <a:effectLst>
            <a:outerShdw blurRad="50800" dist="38100" dir="20940000" rotWithShape="0">
              <a:schemeClr val="accent4">
                <a:alpha val="74000"/>
              </a:schemeClr>
            </a:outerShdw>
          </a:effectLst>
        </p:spPr>
      </p:pic>
      <p:pic>
        <p:nvPicPr>
          <p:cNvPr id="40" name="Grafik 39" descr="Programmør med massiv udfyldning">
            <a:extLst>
              <a:ext uri="{FF2B5EF4-FFF2-40B4-BE49-F238E27FC236}">
                <a16:creationId xmlns:a16="http://schemas.microsoft.com/office/drawing/2014/main" id="{A3FC856C-B26A-0646-B1B1-C78EF87B5CF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653456" y="4474145"/>
            <a:ext cx="914400" cy="914400"/>
          </a:xfrm>
          <a:prstGeom prst="rect">
            <a:avLst/>
          </a:prstGeom>
          <a:effectLst>
            <a:outerShdw blurRad="50800" dist="38100" dir="20940000" rotWithShape="0">
              <a:schemeClr val="accent4">
                <a:alpha val="74000"/>
              </a:schemeClr>
            </a:outerShdw>
          </a:effectLst>
        </p:spPr>
      </p:pic>
      <p:pic>
        <p:nvPicPr>
          <p:cNvPr id="41" name="Grafik 40" descr="Programmør med massiv udfyldning">
            <a:extLst>
              <a:ext uri="{FF2B5EF4-FFF2-40B4-BE49-F238E27FC236}">
                <a16:creationId xmlns:a16="http://schemas.microsoft.com/office/drawing/2014/main" id="{E3B73F53-5259-7149-9C96-8F443AEF158C}"/>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269263" y="4474145"/>
            <a:ext cx="914400" cy="914400"/>
          </a:xfrm>
          <a:prstGeom prst="rect">
            <a:avLst/>
          </a:prstGeom>
          <a:effectLst>
            <a:outerShdw blurRad="50800" dist="38100" dir="20940000" rotWithShape="0">
              <a:schemeClr val="accent4">
                <a:alpha val="74000"/>
              </a:schemeClr>
            </a:outerShdw>
          </a:effectLst>
        </p:spPr>
      </p:pic>
      <p:pic>
        <p:nvPicPr>
          <p:cNvPr id="42" name="Grafik 41" descr="Programmør med massiv udfyldning">
            <a:extLst>
              <a:ext uri="{FF2B5EF4-FFF2-40B4-BE49-F238E27FC236}">
                <a16:creationId xmlns:a16="http://schemas.microsoft.com/office/drawing/2014/main" id="{44B178D3-B3F5-AD47-A955-560417164E4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067266" y="4480271"/>
            <a:ext cx="914400" cy="914400"/>
          </a:xfrm>
          <a:prstGeom prst="rect">
            <a:avLst/>
          </a:prstGeom>
          <a:effectLst>
            <a:outerShdw blurRad="50800" dist="38100" dir="20940000" rotWithShape="0">
              <a:schemeClr val="accent4">
                <a:alpha val="74000"/>
              </a:schemeClr>
            </a:outerShdw>
          </a:effectLst>
        </p:spPr>
      </p:pic>
      <p:pic>
        <p:nvPicPr>
          <p:cNvPr id="43" name="Grafik 42" descr="Programmør med massiv udfyldning">
            <a:extLst>
              <a:ext uri="{FF2B5EF4-FFF2-40B4-BE49-F238E27FC236}">
                <a16:creationId xmlns:a16="http://schemas.microsoft.com/office/drawing/2014/main" id="{61EBD923-80DD-0F47-9643-316BFAA5C03B}"/>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60681" y="4479170"/>
            <a:ext cx="914400" cy="914400"/>
          </a:xfrm>
          <a:prstGeom prst="rect">
            <a:avLst/>
          </a:prstGeom>
          <a:effectLst>
            <a:outerShdw blurRad="50800" dist="38100" dir="20940000" rotWithShape="0">
              <a:schemeClr val="accent4">
                <a:alpha val="74000"/>
              </a:schemeClr>
            </a:outerShdw>
          </a:effectLst>
        </p:spPr>
      </p:pic>
      <p:pic>
        <p:nvPicPr>
          <p:cNvPr id="44" name="Grafik 43" descr="Programmør med massiv udfyldning">
            <a:extLst>
              <a:ext uri="{FF2B5EF4-FFF2-40B4-BE49-F238E27FC236}">
                <a16:creationId xmlns:a16="http://schemas.microsoft.com/office/drawing/2014/main" id="{DD1C62FD-EE3A-414B-B36B-658D7F3EF0D6}"/>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53502" y="5116916"/>
            <a:ext cx="914400" cy="914400"/>
          </a:xfrm>
          <a:prstGeom prst="rect">
            <a:avLst/>
          </a:prstGeom>
          <a:effectLst>
            <a:outerShdw blurRad="50800" dist="38100" dir="20940000" rotWithShape="0">
              <a:schemeClr val="accent4">
                <a:alpha val="74000"/>
              </a:schemeClr>
            </a:outerShdw>
          </a:effectLst>
        </p:spPr>
      </p:pic>
      <p:pic>
        <p:nvPicPr>
          <p:cNvPr id="45" name="Grafik 44" descr="Programmør med massiv udfyldning">
            <a:extLst>
              <a:ext uri="{FF2B5EF4-FFF2-40B4-BE49-F238E27FC236}">
                <a16:creationId xmlns:a16="http://schemas.microsoft.com/office/drawing/2014/main" id="{7CB5FFEF-31A8-994D-9E9C-02C484B00CB6}"/>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869309" y="5116916"/>
            <a:ext cx="914400" cy="914400"/>
          </a:xfrm>
          <a:prstGeom prst="rect">
            <a:avLst/>
          </a:prstGeom>
          <a:effectLst>
            <a:outerShdw blurRad="50800" dist="38100" dir="20940000" rotWithShape="0">
              <a:schemeClr val="accent4">
                <a:alpha val="74000"/>
              </a:schemeClr>
            </a:outerShdw>
          </a:effectLst>
        </p:spPr>
      </p:pic>
      <p:pic>
        <p:nvPicPr>
          <p:cNvPr id="46" name="Grafik 45" descr="Programmør med massiv udfyldning">
            <a:extLst>
              <a:ext uri="{FF2B5EF4-FFF2-40B4-BE49-F238E27FC236}">
                <a16:creationId xmlns:a16="http://schemas.microsoft.com/office/drawing/2014/main" id="{E485DEFB-39E7-1849-AB6C-D662D78F4A86}"/>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667312" y="5123042"/>
            <a:ext cx="914400" cy="914400"/>
          </a:xfrm>
          <a:prstGeom prst="rect">
            <a:avLst/>
          </a:prstGeom>
          <a:effectLst>
            <a:outerShdw blurRad="50800" dist="38100" dir="20940000" rotWithShape="0">
              <a:schemeClr val="accent4">
                <a:alpha val="74000"/>
              </a:schemeClr>
            </a:outerShdw>
          </a:effectLst>
        </p:spPr>
      </p:pic>
      <p:pic>
        <p:nvPicPr>
          <p:cNvPr id="47" name="Grafik 46" descr="Programmør med massiv udfyldning">
            <a:extLst>
              <a:ext uri="{FF2B5EF4-FFF2-40B4-BE49-F238E27FC236}">
                <a16:creationId xmlns:a16="http://schemas.microsoft.com/office/drawing/2014/main" id="{6BBA1C2F-48B2-3E41-84C2-5A21B0376999}"/>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460727" y="5121941"/>
            <a:ext cx="914400" cy="914400"/>
          </a:xfrm>
          <a:prstGeom prst="rect">
            <a:avLst/>
          </a:prstGeom>
          <a:effectLst>
            <a:outerShdw blurRad="50800" dist="38100" dir="20940000" rotWithShape="0">
              <a:schemeClr val="accent4">
                <a:alpha val="74000"/>
              </a:schemeClr>
            </a:outerShdw>
          </a:effectLst>
        </p:spPr>
      </p:pic>
      <p:pic>
        <p:nvPicPr>
          <p:cNvPr id="48" name="Grafik 47" descr="Programmør med massiv udfyldning">
            <a:extLst>
              <a:ext uri="{FF2B5EF4-FFF2-40B4-BE49-F238E27FC236}">
                <a16:creationId xmlns:a16="http://schemas.microsoft.com/office/drawing/2014/main" id="{CB562CA8-FE52-604B-A581-A41C256A77FA}"/>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55332" y="5112728"/>
            <a:ext cx="914400" cy="914400"/>
          </a:xfrm>
          <a:prstGeom prst="rect">
            <a:avLst/>
          </a:prstGeom>
          <a:effectLst>
            <a:outerShdw blurRad="50800" dist="38100" dir="20940000" rotWithShape="0">
              <a:schemeClr val="accent4">
                <a:alpha val="74000"/>
              </a:schemeClr>
            </a:outerShdw>
          </a:effectLst>
        </p:spPr>
      </p:pic>
      <p:pic>
        <p:nvPicPr>
          <p:cNvPr id="49" name="Grafik 48" descr="Programmør med massiv udfyldning">
            <a:extLst>
              <a:ext uri="{FF2B5EF4-FFF2-40B4-BE49-F238E27FC236}">
                <a16:creationId xmlns:a16="http://schemas.microsoft.com/office/drawing/2014/main" id="{1E6DF74E-5E06-5046-A180-866E7F5FBE59}"/>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44180" y="5792098"/>
            <a:ext cx="914400" cy="914400"/>
          </a:xfrm>
          <a:prstGeom prst="rect">
            <a:avLst/>
          </a:prstGeom>
          <a:effectLst>
            <a:outerShdw blurRad="50800" dist="38100" dir="20940000" rotWithShape="0">
              <a:schemeClr val="accent4">
                <a:alpha val="74000"/>
              </a:schemeClr>
            </a:outerShdw>
          </a:effectLst>
        </p:spPr>
      </p:pic>
      <p:pic>
        <p:nvPicPr>
          <p:cNvPr id="50" name="Grafik 49" descr="Programmør med massiv udfyldning">
            <a:extLst>
              <a:ext uri="{FF2B5EF4-FFF2-40B4-BE49-F238E27FC236}">
                <a16:creationId xmlns:a16="http://schemas.microsoft.com/office/drawing/2014/main" id="{24BC04CF-ADA3-7A4C-BD31-C08D7BE09B30}"/>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459987" y="5792098"/>
            <a:ext cx="914400" cy="914400"/>
          </a:xfrm>
          <a:prstGeom prst="rect">
            <a:avLst/>
          </a:prstGeom>
          <a:effectLst>
            <a:outerShdw blurRad="50800" dist="38100" dir="20940000" rotWithShape="0">
              <a:schemeClr val="accent4">
                <a:alpha val="74000"/>
              </a:schemeClr>
            </a:outerShdw>
          </a:effectLst>
        </p:spPr>
      </p:pic>
      <p:pic>
        <p:nvPicPr>
          <p:cNvPr id="51" name="Grafik 50" descr="Programmør med massiv udfyldning">
            <a:extLst>
              <a:ext uri="{FF2B5EF4-FFF2-40B4-BE49-F238E27FC236}">
                <a16:creationId xmlns:a16="http://schemas.microsoft.com/office/drawing/2014/main" id="{3761D128-35CB-9F4E-A5E6-26DD8D88E131}"/>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257990" y="5798224"/>
            <a:ext cx="914400" cy="914400"/>
          </a:xfrm>
          <a:prstGeom prst="rect">
            <a:avLst/>
          </a:prstGeom>
          <a:effectLst>
            <a:outerShdw blurRad="50800" dist="38100" dir="20940000" rotWithShape="0">
              <a:schemeClr val="accent4">
                <a:alpha val="74000"/>
              </a:schemeClr>
            </a:outerShdw>
          </a:effectLst>
        </p:spPr>
      </p:pic>
      <p:pic>
        <p:nvPicPr>
          <p:cNvPr id="52" name="Grafik 51" descr="Programmør med massiv udfyldning">
            <a:extLst>
              <a:ext uri="{FF2B5EF4-FFF2-40B4-BE49-F238E27FC236}">
                <a16:creationId xmlns:a16="http://schemas.microsoft.com/office/drawing/2014/main" id="{DF0F85F2-99A1-B445-BA95-E9AB48FD134D}"/>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051405" y="5797123"/>
            <a:ext cx="914400" cy="914400"/>
          </a:xfrm>
          <a:prstGeom prst="rect">
            <a:avLst/>
          </a:prstGeom>
          <a:effectLst>
            <a:outerShdw blurRad="50800" dist="38100" dir="20940000" rotWithShape="0">
              <a:schemeClr val="accent4">
                <a:alpha val="74000"/>
              </a:schemeClr>
            </a:outerShdw>
          </a:effectLst>
        </p:spPr>
      </p:pic>
      <p:pic>
        <p:nvPicPr>
          <p:cNvPr id="53" name="Grafik 52" descr="Programmør med massiv udfyldning">
            <a:extLst>
              <a:ext uri="{FF2B5EF4-FFF2-40B4-BE49-F238E27FC236}">
                <a16:creationId xmlns:a16="http://schemas.microsoft.com/office/drawing/2014/main" id="{7809B6B1-EF15-2343-90CF-BDD5E9CF05C3}"/>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646010" y="5787910"/>
            <a:ext cx="914400" cy="914400"/>
          </a:xfrm>
          <a:prstGeom prst="rect">
            <a:avLst/>
          </a:prstGeom>
          <a:effectLst>
            <a:outerShdw blurRad="50800" dist="38100" dir="20940000" rotWithShape="0">
              <a:schemeClr val="accent4">
                <a:alpha val="74000"/>
              </a:schemeClr>
            </a:outerShdw>
          </a:effectLst>
        </p:spPr>
      </p:pic>
      <p:pic>
        <p:nvPicPr>
          <p:cNvPr id="54" name="Grafik 53" descr="Programmør med massiv udfyldning">
            <a:extLst>
              <a:ext uri="{FF2B5EF4-FFF2-40B4-BE49-F238E27FC236}">
                <a16:creationId xmlns:a16="http://schemas.microsoft.com/office/drawing/2014/main" id="{4DC2D75E-B0FF-5A42-882E-4596BD8A181C}"/>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494109" y="4479170"/>
            <a:ext cx="914400" cy="914400"/>
          </a:xfrm>
          <a:prstGeom prst="rect">
            <a:avLst/>
          </a:prstGeom>
          <a:effectLst>
            <a:outerShdw blurRad="50800" dist="38100" dir="20940000" rotWithShape="0">
              <a:schemeClr val="accent4">
                <a:alpha val="74000"/>
              </a:schemeClr>
            </a:outerShdw>
          </a:effectLst>
        </p:spPr>
      </p:pic>
      <p:pic>
        <p:nvPicPr>
          <p:cNvPr id="55" name="Grafik 54" descr="Programmør med massiv udfyldning">
            <a:extLst>
              <a:ext uri="{FF2B5EF4-FFF2-40B4-BE49-F238E27FC236}">
                <a16:creationId xmlns:a16="http://schemas.microsoft.com/office/drawing/2014/main" id="{4715D6A9-BA49-CA42-B29A-FF304DE0E90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292112" y="4485296"/>
            <a:ext cx="914400" cy="914400"/>
          </a:xfrm>
          <a:prstGeom prst="rect">
            <a:avLst/>
          </a:prstGeom>
          <a:effectLst>
            <a:outerShdw blurRad="50800" dist="38100" dir="20940000" rotWithShape="0">
              <a:schemeClr val="accent4">
                <a:alpha val="74000"/>
              </a:schemeClr>
            </a:outerShdw>
          </a:effectLst>
        </p:spPr>
      </p:pic>
      <p:pic>
        <p:nvPicPr>
          <p:cNvPr id="56" name="Grafik 55" descr="Programmør med massiv udfyldning">
            <a:extLst>
              <a:ext uri="{FF2B5EF4-FFF2-40B4-BE49-F238E27FC236}">
                <a16:creationId xmlns:a16="http://schemas.microsoft.com/office/drawing/2014/main" id="{3F6C1B78-CE47-C54C-84DA-1698B203D34A}"/>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085527" y="4484195"/>
            <a:ext cx="914400" cy="914400"/>
          </a:xfrm>
          <a:prstGeom prst="rect">
            <a:avLst/>
          </a:prstGeom>
          <a:effectLst>
            <a:outerShdw blurRad="50800" dist="38100" dir="20940000" rotWithShape="0">
              <a:schemeClr val="accent4">
                <a:alpha val="74000"/>
              </a:schemeClr>
            </a:outerShdw>
          </a:effectLst>
        </p:spPr>
      </p:pic>
      <p:pic>
        <p:nvPicPr>
          <p:cNvPr id="57" name="Grafik 56" descr="Programmør med massiv udfyldning">
            <a:extLst>
              <a:ext uri="{FF2B5EF4-FFF2-40B4-BE49-F238E27FC236}">
                <a16:creationId xmlns:a16="http://schemas.microsoft.com/office/drawing/2014/main" id="{5CF7AF7F-6F93-794D-840B-99C198CCFDFA}"/>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478348" y="5121941"/>
            <a:ext cx="914400" cy="914400"/>
          </a:xfrm>
          <a:prstGeom prst="rect">
            <a:avLst/>
          </a:prstGeom>
          <a:effectLst>
            <a:outerShdw blurRad="50800" dist="38100" dir="20940000" rotWithShape="0">
              <a:schemeClr val="accent4">
                <a:alpha val="74000"/>
              </a:schemeClr>
            </a:outerShdw>
          </a:effectLst>
        </p:spPr>
      </p:pic>
      <p:pic>
        <p:nvPicPr>
          <p:cNvPr id="58" name="Grafik 57" descr="Programmør med massiv udfyldning">
            <a:extLst>
              <a:ext uri="{FF2B5EF4-FFF2-40B4-BE49-F238E27FC236}">
                <a16:creationId xmlns:a16="http://schemas.microsoft.com/office/drawing/2014/main" id="{93893ABE-9A99-5645-AC12-BF6F4A720BDB}"/>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892158" y="5128067"/>
            <a:ext cx="914400" cy="914400"/>
          </a:xfrm>
          <a:prstGeom prst="rect">
            <a:avLst/>
          </a:prstGeom>
          <a:effectLst>
            <a:outerShdw blurRad="50800" dist="38100" dir="20940000" rotWithShape="0">
              <a:schemeClr val="accent4">
                <a:alpha val="74000"/>
              </a:schemeClr>
            </a:outerShdw>
          </a:effectLst>
        </p:spPr>
      </p:pic>
      <p:pic>
        <p:nvPicPr>
          <p:cNvPr id="59" name="Grafik 58" descr="Programmør med massiv udfyldning">
            <a:extLst>
              <a:ext uri="{FF2B5EF4-FFF2-40B4-BE49-F238E27FC236}">
                <a16:creationId xmlns:a16="http://schemas.microsoft.com/office/drawing/2014/main" id="{8BE83A7B-5BAE-CA4D-ACF6-226969AB3C2A}"/>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685573" y="5126966"/>
            <a:ext cx="914400" cy="914400"/>
          </a:xfrm>
          <a:prstGeom prst="rect">
            <a:avLst/>
          </a:prstGeom>
          <a:effectLst>
            <a:outerShdw blurRad="50800" dist="38100" dir="20940000" rotWithShape="0">
              <a:schemeClr val="accent4">
                <a:alpha val="74000"/>
              </a:schemeClr>
            </a:outerShdw>
          </a:effectLst>
        </p:spPr>
      </p:pic>
      <p:pic>
        <p:nvPicPr>
          <p:cNvPr id="60" name="Grafik 59" descr="Programmør med massiv udfyldning">
            <a:extLst>
              <a:ext uri="{FF2B5EF4-FFF2-40B4-BE49-F238E27FC236}">
                <a16:creationId xmlns:a16="http://schemas.microsoft.com/office/drawing/2014/main" id="{9FB8EBAF-6BDE-2E4A-A9DD-BC91AB1C8EF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069026" y="5797123"/>
            <a:ext cx="914400" cy="914400"/>
          </a:xfrm>
          <a:prstGeom prst="rect">
            <a:avLst/>
          </a:prstGeom>
          <a:effectLst>
            <a:outerShdw blurRad="50800" dist="38100" dir="20940000" rotWithShape="0">
              <a:schemeClr val="accent4">
                <a:alpha val="74000"/>
              </a:schemeClr>
            </a:outerShdw>
          </a:effectLst>
        </p:spPr>
      </p:pic>
      <p:pic>
        <p:nvPicPr>
          <p:cNvPr id="61" name="Grafik 60" descr="Programmør med massiv udfyldning">
            <a:extLst>
              <a:ext uri="{FF2B5EF4-FFF2-40B4-BE49-F238E27FC236}">
                <a16:creationId xmlns:a16="http://schemas.microsoft.com/office/drawing/2014/main" id="{BC1ACAD9-7E0E-D142-BE30-8FA4851CA027}"/>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482836" y="5803249"/>
            <a:ext cx="914400" cy="914400"/>
          </a:xfrm>
          <a:prstGeom prst="rect">
            <a:avLst/>
          </a:prstGeom>
          <a:effectLst>
            <a:outerShdw blurRad="50800" dist="38100" dir="20940000" rotWithShape="0">
              <a:schemeClr val="accent4">
                <a:alpha val="74000"/>
              </a:schemeClr>
            </a:outerShdw>
          </a:effectLst>
        </p:spPr>
      </p:pic>
      <p:pic>
        <p:nvPicPr>
          <p:cNvPr id="62" name="Grafik 61" descr="Programmør med massiv udfyldning">
            <a:extLst>
              <a:ext uri="{FF2B5EF4-FFF2-40B4-BE49-F238E27FC236}">
                <a16:creationId xmlns:a16="http://schemas.microsoft.com/office/drawing/2014/main" id="{F0414A9F-DC87-B34E-8395-C427E43D933B}"/>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276251" y="5802148"/>
            <a:ext cx="914400" cy="914400"/>
          </a:xfrm>
          <a:prstGeom prst="rect">
            <a:avLst/>
          </a:prstGeom>
          <a:effectLst>
            <a:outerShdw blurRad="50800" dist="38100" dir="20940000" rotWithShape="0">
              <a:schemeClr val="accent4">
                <a:alpha val="74000"/>
              </a:schemeClr>
            </a:outerShdw>
          </a:effectLst>
        </p:spPr>
      </p:pic>
      <p:pic>
        <p:nvPicPr>
          <p:cNvPr id="63" name="Grafik 62" descr="Programmør med massiv udfyldning">
            <a:extLst>
              <a:ext uri="{FF2B5EF4-FFF2-40B4-BE49-F238E27FC236}">
                <a16:creationId xmlns:a16="http://schemas.microsoft.com/office/drawing/2014/main" id="{C25BC14D-61F8-B14E-AC64-44C8CC4E84E9}"/>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870856" y="5792935"/>
            <a:ext cx="914400" cy="914400"/>
          </a:xfrm>
          <a:prstGeom prst="rect">
            <a:avLst/>
          </a:prstGeom>
          <a:effectLst>
            <a:outerShdw blurRad="50800" dist="38100" dir="20940000" rotWithShape="0">
              <a:schemeClr val="accent4">
                <a:alpha val="74000"/>
              </a:schemeClr>
            </a:outerShdw>
          </a:effectLst>
        </p:spPr>
      </p:pic>
      <p:sp>
        <p:nvSpPr>
          <p:cNvPr id="64" name="Tekstfelt 63">
            <a:extLst>
              <a:ext uri="{FF2B5EF4-FFF2-40B4-BE49-F238E27FC236}">
                <a16:creationId xmlns:a16="http://schemas.microsoft.com/office/drawing/2014/main" id="{ABE4F12F-D785-BB4B-B0B1-CB62289BAD57}"/>
              </a:ext>
            </a:extLst>
          </p:cNvPr>
          <p:cNvSpPr txBox="1"/>
          <p:nvPr userDrawn="1"/>
        </p:nvSpPr>
        <p:spPr>
          <a:xfrm>
            <a:off x="8206512" y="2894489"/>
            <a:ext cx="2769968" cy="461665"/>
          </a:xfrm>
          <a:prstGeom prst="rect">
            <a:avLst/>
          </a:prstGeom>
          <a:noFill/>
        </p:spPr>
        <p:txBody>
          <a:bodyPr wrap="square" rtlCol="0">
            <a:noAutofit/>
          </a:bodyPr>
          <a:lstStyle/>
          <a:p>
            <a:r>
              <a:rPr lang="da-DK" sz="1100" b="1" dirty="0">
                <a:solidFill>
                  <a:srgbClr val="213B47"/>
                </a:solidFill>
                <a:latin typeface="Raleway Black" pitchFamily="2" charset="77"/>
                <a:cs typeface="Arial" panose="020B0604020202020204" pitchFamily="34" charset="0"/>
              </a:rPr>
              <a:t>Millioner</a:t>
            </a:r>
            <a:r>
              <a:rPr lang="da-DK" sz="1100" dirty="0">
                <a:solidFill>
                  <a:srgbClr val="213B47"/>
                </a:solidFill>
                <a:latin typeface="Raleway" pitchFamily="2" charset="77"/>
                <a:cs typeface="Arial" panose="020B0604020202020204" pitchFamily="34" charset="0"/>
              </a:rPr>
              <a:t> af brugere </a:t>
            </a:r>
          </a:p>
          <a:p>
            <a:r>
              <a:rPr lang="da-DK" sz="1100" dirty="0">
                <a:solidFill>
                  <a:srgbClr val="213B47"/>
                </a:solidFill>
                <a:latin typeface="Raleway" pitchFamily="2" charset="77"/>
                <a:cs typeface="Arial" panose="020B0604020202020204" pitchFamily="34" charset="0"/>
              </a:rPr>
              <a:t>(danske og udenlandske)</a:t>
            </a:r>
          </a:p>
        </p:txBody>
      </p:sp>
      <p:sp>
        <p:nvSpPr>
          <p:cNvPr id="65" name="Tekstfelt 64">
            <a:extLst>
              <a:ext uri="{FF2B5EF4-FFF2-40B4-BE49-F238E27FC236}">
                <a16:creationId xmlns:a16="http://schemas.microsoft.com/office/drawing/2014/main" id="{CE5039E1-66B0-3243-A736-65339AB1885B}"/>
              </a:ext>
            </a:extLst>
          </p:cNvPr>
          <p:cNvSpPr txBox="1"/>
          <p:nvPr userDrawn="1"/>
        </p:nvSpPr>
        <p:spPr>
          <a:xfrm>
            <a:off x="8509938" y="3407784"/>
            <a:ext cx="2073468" cy="276999"/>
          </a:xfrm>
          <a:prstGeom prst="rect">
            <a:avLst/>
          </a:prstGeom>
          <a:noFill/>
        </p:spPr>
        <p:txBody>
          <a:bodyPr wrap="square" rtlCol="0">
            <a:noAutofit/>
          </a:bodyPr>
          <a:lstStyle/>
          <a:p>
            <a:r>
              <a:rPr lang="da-DK" sz="1100" b="1" dirty="0">
                <a:solidFill>
                  <a:srgbClr val="213B47"/>
                </a:solidFill>
                <a:latin typeface="Raleway Black" pitchFamily="2" charset="77"/>
                <a:cs typeface="Arial" panose="020B0604020202020204" pitchFamily="34" charset="0"/>
              </a:rPr>
              <a:t>Internationalt</a:t>
            </a:r>
            <a:r>
              <a:rPr lang="da-DK" sz="1100" dirty="0">
                <a:solidFill>
                  <a:srgbClr val="213B47"/>
                </a:solidFill>
                <a:latin typeface="Raleway" pitchFamily="2" charset="77"/>
                <a:cs typeface="Arial" panose="020B0604020202020204" pitchFamily="34" charset="0"/>
              </a:rPr>
              <a:t> indhold</a:t>
            </a:r>
          </a:p>
        </p:txBody>
      </p:sp>
      <p:sp>
        <p:nvSpPr>
          <p:cNvPr id="66" name="Tekstfelt 65">
            <a:extLst>
              <a:ext uri="{FF2B5EF4-FFF2-40B4-BE49-F238E27FC236}">
                <a16:creationId xmlns:a16="http://schemas.microsoft.com/office/drawing/2014/main" id="{4885D232-A0E7-0A43-8D46-7DDA79493DFE}"/>
              </a:ext>
            </a:extLst>
          </p:cNvPr>
          <p:cNvSpPr txBox="1"/>
          <p:nvPr userDrawn="1"/>
        </p:nvSpPr>
        <p:spPr>
          <a:xfrm>
            <a:off x="6721928" y="680516"/>
            <a:ext cx="2381087" cy="276999"/>
          </a:xfrm>
          <a:prstGeom prst="rect">
            <a:avLst/>
          </a:prstGeom>
          <a:noFill/>
        </p:spPr>
        <p:txBody>
          <a:bodyPr wrap="square" rtlCol="0">
            <a:noAutofit/>
          </a:bodyPr>
          <a:lstStyle/>
          <a:p>
            <a:r>
              <a:rPr lang="da-DK" sz="1100" b="1" dirty="0">
                <a:solidFill>
                  <a:srgbClr val="213B47"/>
                </a:solidFill>
                <a:latin typeface="Raleway Black" pitchFamily="2" charset="77"/>
                <a:cs typeface="Arial" panose="020B0604020202020204" pitchFamily="34" charset="0"/>
              </a:rPr>
              <a:t>50.000</a:t>
            </a:r>
            <a:r>
              <a:rPr lang="da-DK" sz="1100" dirty="0">
                <a:solidFill>
                  <a:srgbClr val="213B47"/>
                </a:solidFill>
                <a:latin typeface="Raleway" pitchFamily="2" charset="77"/>
                <a:cs typeface="Arial" panose="020B0604020202020204" pitchFamily="34" charset="0"/>
              </a:rPr>
              <a:t> danske brugere</a:t>
            </a:r>
          </a:p>
        </p:txBody>
      </p:sp>
      <p:sp>
        <p:nvSpPr>
          <p:cNvPr id="67" name="Tekstfelt 66">
            <a:extLst>
              <a:ext uri="{FF2B5EF4-FFF2-40B4-BE49-F238E27FC236}">
                <a16:creationId xmlns:a16="http://schemas.microsoft.com/office/drawing/2014/main" id="{E0DD9C27-2A2C-EA41-951B-4F27E52C96C8}"/>
              </a:ext>
            </a:extLst>
          </p:cNvPr>
          <p:cNvSpPr txBox="1"/>
          <p:nvPr userDrawn="1"/>
        </p:nvSpPr>
        <p:spPr>
          <a:xfrm>
            <a:off x="7049630" y="1047870"/>
            <a:ext cx="1632816" cy="276999"/>
          </a:xfrm>
          <a:prstGeom prst="rect">
            <a:avLst/>
          </a:prstGeom>
          <a:noFill/>
        </p:spPr>
        <p:txBody>
          <a:bodyPr wrap="square" rtlCol="0">
            <a:noAutofit/>
          </a:bodyPr>
          <a:lstStyle/>
          <a:p>
            <a:r>
              <a:rPr lang="da-DK" sz="1100" b="1" i="0" dirty="0">
                <a:solidFill>
                  <a:srgbClr val="213B47"/>
                </a:solidFill>
                <a:latin typeface="Raleway Black" pitchFamily="2" charset="77"/>
                <a:cs typeface="Arial" panose="020B0604020202020204" pitchFamily="34" charset="0"/>
              </a:rPr>
              <a:t>Dansk</a:t>
            </a:r>
            <a:r>
              <a:rPr lang="da-DK" sz="1100" dirty="0">
                <a:solidFill>
                  <a:srgbClr val="213B47"/>
                </a:solidFill>
                <a:latin typeface="Raleway" pitchFamily="2" charset="77"/>
                <a:cs typeface="Arial" panose="020B0604020202020204" pitchFamily="34" charset="0"/>
              </a:rPr>
              <a:t> </a:t>
            </a:r>
            <a:r>
              <a:rPr lang="da-DK" sz="1100" b="0" i="0" dirty="0">
                <a:solidFill>
                  <a:srgbClr val="213B47"/>
                </a:solidFill>
                <a:latin typeface="Raleway" pitchFamily="2" charset="77"/>
                <a:cs typeface="Arial" panose="020B0604020202020204" pitchFamily="34" charset="0"/>
              </a:rPr>
              <a:t>indhold</a:t>
            </a:r>
          </a:p>
        </p:txBody>
      </p:sp>
      <p:sp>
        <p:nvSpPr>
          <p:cNvPr id="68" name="Tekstfelt 67">
            <a:extLst>
              <a:ext uri="{FF2B5EF4-FFF2-40B4-BE49-F238E27FC236}">
                <a16:creationId xmlns:a16="http://schemas.microsoft.com/office/drawing/2014/main" id="{F95DFD8C-3074-774E-9C86-BAA2EAB6A8C4}"/>
              </a:ext>
            </a:extLst>
          </p:cNvPr>
          <p:cNvSpPr txBox="1">
            <a:spLocks noChangeAspect="1"/>
          </p:cNvSpPr>
          <p:nvPr userDrawn="1"/>
        </p:nvSpPr>
        <p:spPr>
          <a:xfrm>
            <a:off x="10697616" y="4743859"/>
            <a:ext cx="1494383" cy="1138510"/>
          </a:xfrm>
          <a:prstGeom prst="rect">
            <a:avLst/>
          </a:prstGeom>
          <a:solidFill>
            <a:schemeClr val="bg1"/>
          </a:solidFill>
          <a:ln>
            <a:solidFill>
              <a:srgbClr val="D76118"/>
            </a:solidFill>
          </a:ln>
        </p:spPr>
        <p:txBody>
          <a:bodyPr wrap="square" lIns="36000" tIns="72000" rIns="0" bIns="72000" rtlCol="0">
            <a:noAutofit/>
          </a:bodyPr>
          <a:lstStyle/>
          <a:p>
            <a:pPr marL="0" algn="l" defTabSz="914400" rtl="0" eaLnBrk="1" latinLnBrk="0" hangingPunct="1"/>
            <a:r>
              <a:rPr lang="da-DK" sz="1100" b="1" i="0" kern="1200" dirty="0">
                <a:solidFill>
                  <a:srgbClr val="213B48"/>
                </a:solidFill>
                <a:latin typeface="Raleway ExtraBold" pitchFamily="2" charset="77"/>
                <a:ea typeface="+mn-ea"/>
                <a:cs typeface="Arial" panose="020B0604020202020204" pitchFamily="34" charset="0"/>
              </a:rPr>
              <a:t>”Alm.” brugere:</a:t>
            </a:r>
          </a:p>
          <a:p>
            <a:r>
              <a:rPr lang="da-DK" sz="1100" kern="1200" dirty="0">
                <a:solidFill>
                  <a:srgbClr val="213B48"/>
                </a:solidFill>
                <a:latin typeface="Raleway" pitchFamily="2" charset="77"/>
                <a:ea typeface="+mn-ea"/>
                <a:cs typeface="Arial" panose="020B0604020202020204" pitchFamily="34" charset="0"/>
              </a:rPr>
              <a:t>- Automatiske   filtrerings- og nedtagningsværktøjer</a:t>
            </a:r>
            <a:endParaRPr lang="da-DK" sz="1100" dirty="0">
              <a:solidFill>
                <a:srgbClr val="213B48"/>
              </a:solidFill>
              <a:latin typeface="Raleway" pitchFamily="2" charset="77"/>
              <a:cs typeface="Arial" panose="020B0604020202020204" pitchFamily="34" charset="0"/>
            </a:endParaRPr>
          </a:p>
        </p:txBody>
      </p:sp>
      <p:sp>
        <p:nvSpPr>
          <p:cNvPr id="3" name="Tekstfelt 2">
            <a:extLst>
              <a:ext uri="{FF2B5EF4-FFF2-40B4-BE49-F238E27FC236}">
                <a16:creationId xmlns:a16="http://schemas.microsoft.com/office/drawing/2014/main" id="{CAE0B742-E79C-B84B-8ADF-1B30C7255F04}"/>
              </a:ext>
            </a:extLst>
          </p:cNvPr>
          <p:cNvSpPr txBox="1"/>
          <p:nvPr userDrawn="1"/>
        </p:nvSpPr>
        <p:spPr>
          <a:xfrm>
            <a:off x="172308" y="81073"/>
            <a:ext cx="3700052" cy="523220"/>
          </a:xfrm>
          <a:prstGeom prst="rect">
            <a:avLst/>
          </a:prstGeom>
          <a:noFill/>
        </p:spPr>
        <p:txBody>
          <a:bodyPr wrap="none" rtlCol="0">
            <a:spAutoFit/>
          </a:bodyPr>
          <a:lstStyle/>
          <a:p>
            <a:r>
              <a:rPr lang="da-DK" sz="2800" dirty="0">
                <a:solidFill>
                  <a:schemeClr val="tx2"/>
                </a:solidFill>
              </a:rPr>
              <a:t>Det ulovlige marked</a:t>
            </a:r>
          </a:p>
        </p:txBody>
      </p:sp>
    </p:spTree>
    <p:extLst>
      <p:ext uri="{BB962C8B-B14F-4D97-AF65-F5344CB8AC3E}">
        <p14:creationId xmlns:p14="http://schemas.microsoft.com/office/powerpoint/2010/main" val="2512407151"/>
      </p:ext>
    </p:extLst>
  </p:cSld>
  <p:clrMapOvr>
    <a:masterClrMapping/>
  </p:clrMapOvr>
  <p:transition spd="med">
    <p:push dir="u"/>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2_Brugerdefineret layout">
    <p:spTree>
      <p:nvGrpSpPr>
        <p:cNvPr id="1" name=""/>
        <p:cNvGrpSpPr/>
        <p:nvPr/>
      </p:nvGrpSpPr>
      <p:grpSpPr>
        <a:xfrm>
          <a:off x="0" y="0"/>
          <a:ext cx="0" cy="0"/>
          <a:chOff x="0" y="0"/>
          <a:chExt cx="0" cy="0"/>
        </a:xfrm>
      </p:grpSpPr>
      <p:sp>
        <p:nvSpPr>
          <p:cNvPr id="3" name="Pladsholder til dato 2">
            <a:extLst>
              <a:ext uri="{FF2B5EF4-FFF2-40B4-BE49-F238E27FC236}">
                <a16:creationId xmlns:a16="http://schemas.microsoft.com/office/drawing/2014/main" id="{55021F98-E7A1-A740-B24C-6831E18EB707}"/>
              </a:ext>
            </a:extLst>
          </p:cNvPr>
          <p:cNvSpPr>
            <a:spLocks noGrp="1"/>
          </p:cNvSpPr>
          <p:nvPr>
            <p:ph type="dt" sz="half" idx="10"/>
          </p:nvPr>
        </p:nvSpPr>
        <p:spPr/>
        <p:txBody>
          <a:bodyPr/>
          <a:lstStyle/>
          <a:p>
            <a:fld id="{46C95249-20F5-6146-AE69-66711863882E}" type="datetime1">
              <a:rPr lang="da-DK" smtClean="0"/>
              <a:t>29.04.2024</a:t>
            </a:fld>
            <a:endParaRPr lang="da-DK" dirty="0"/>
          </a:p>
        </p:txBody>
      </p:sp>
      <p:sp>
        <p:nvSpPr>
          <p:cNvPr id="4" name="Pladsholder til slidenummer 3">
            <a:extLst>
              <a:ext uri="{FF2B5EF4-FFF2-40B4-BE49-F238E27FC236}">
                <a16:creationId xmlns:a16="http://schemas.microsoft.com/office/drawing/2014/main" id="{4100631B-259B-3F41-944F-3F0605512ED4}"/>
              </a:ext>
            </a:extLst>
          </p:cNvPr>
          <p:cNvSpPr>
            <a:spLocks noGrp="1"/>
          </p:cNvSpPr>
          <p:nvPr>
            <p:ph type="sldNum" sz="quarter" idx="11"/>
          </p:nvPr>
        </p:nvSpPr>
        <p:spPr/>
        <p:txBody>
          <a:bodyPr/>
          <a:lstStyle/>
          <a:p>
            <a:r>
              <a:rPr lang="en-GB"/>
              <a:t>￨   </a:t>
            </a:r>
            <a:fld id="{159A5DD1-94BC-8F49-AC76-73BE307D95E2}" type="slidenum">
              <a:rPr lang="en-GB" smtClean="0"/>
              <a:pPr/>
              <a:t>‹nr.›</a:t>
            </a:fld>
            <a:endParaRPr lang="en-GB" dirty="0"/>
          </a:p>
        </p:txBody>
      </p:sp>
      <p:sp>
        <p:nvSpPr>
          <p:cNvPr id="5" name="Pladsholder til sidefod 4">
            <a:extLst>
              <a:ext uri="{FF2B5EF4-FFF2-40B4-BE49-F238E27FC236}">
                <a16:creationId xmlns:a16="http://schemas.microsoft.com/office/drawing/2014/main" id="{1A4815C8-DC56-DB4E-951F-8705314473B2}"/>
              </a:ext>
            </a:extLst>
          </p:cNvPr>
          <p:cNvSpPr>
            <a:spLocks noGrp="1"/>
          </p:cNvSpPr>
          <p:nvPr>
            <p:ph type="ftr" sz="quarter" idx="12"/>
          </p:nvPr>
        </p:nvSpPr>
        <p:spPr/>
        <p:txBody>
          <a:bodyPr/>
          <a:lstStyle/>
          <a:p>
            <a:r>
              <a:rPr lang="da-DK"/>
              <a:t>RettighedsAlliancen   ￨</a:t>
            </a:r>
            <a:endParaRPr lang="da-DK" dirty="0"/>
          </a:p>
        </p:txBody>
      </p:sp>
      <p:pic>
        <p:nvPicPr>
          <p:cNvPr id="6" name="Grafik 5" descr="Hammer med massiv udfyldning">
            <a:extLst>
              <a:ext uri="{FF2B5EF4-FFF2-40B4-BE49-F238E27FC236}">
                <a16:creationId xmlns:a16="http://schemas.microsoft.com/office/drawing/2014/main" id="{DCA2E2A0-DC80-4D43-94CE-09E8FEAA10AB}"/>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8875" b="22524"/>
          <a:stretch/>
        </p:blipFill>
        <p:spPr>
          <a:xfrm>
            <a:off x="10831356" y="2325191"/>
            <a:ext cx="1405497" cy="1342269"/>
          </a:xfrm>
          <a:prstGeom prst="rect">
            <a:avLst/>
          </a:prstGeom>
        </p:spPr>
      </p:pic>
      <p:sp>
        <p:nvSpPr>
          <p:cNvPr id="7" name="Kløftet højrepil 39">
            <a:extLst>
              <a:ext uri="{FF2B5EF4-FFF2-40B4-BE49-F238E27FC236}">
                <a16:creationId xmlns:a16="http://schemas.microsoft.com/office/drawing/2014/main" id="{4F0D1045-317A-3A40-9CF0-AF790AA5EA00}"/>
              </a:ext>
            </a:extLst>
          </p:cNvPr>
          <p:cNvSpPr/>
          <p:nvPr userDrawn="1"/>
        </p:nvSpPr>
        <p:spPr>
          <a:xfrm>
            <a:off x="-231481" y="77824"/>
            <a:ext cx="11062837" cy="6000146"/>
          </a:xfrm>
          <a:custGeom>
            <a:avLst/>
            <a:gdLst>
              <a:gd name="connsiteX0" fmla="*/ 0 w 12643046"/>
              <a:gd name="connsiteY0" fmla="*/ 1500037 h 6000146"/>
              <a:gd name="connsiteX1" fmla="*/ 9642973 w 12643046"/>
              <a:gd name="connsiteY1" fmla="*/ 1500037 h 6000146"/>
              <a:gd name="connsiteX2" fmla="*/ 9642973 w 12643046"/>
              <a:gd name="connsiteY2" fmla="*/ 0 h 6000146"/>
              <a:gd name="connsiteX3" fmla="*/ 12643046 w 12643046"/>
              <a:gd name="connsiteY3" fmla="*/ 3000073 h 6000146"/>
              <a:gd name="connsiteX4" fmla="*/ 9642973 w 12643046"/>
              <a:gd name="connsiteY4" fmla="*/ 6000146 h 6000146"/>
              <a:gd name="connsiteX5" fmla="*/ 9642973 w 12643046"/>
              <a:gd name="connsiteY5" fmla="*/ 4500110 h 6000146"/>
              <a:gd name="connsiteX6" fmla="*/ 0 w 12643046"/>
              <a:gd name="connsiteY6" fmla="*/ 4500110 h 6000146"/>
              <a:gd name="connsiteX7" fmla="*/ 1500037 w 12643046"/>
              <a:gd name="connsiteY7" fmla="*/ 3000073 h 6000146"/>
              <a:gd name="connsiteX8" fmla="*/ 0 w 12643046"/>
              <a:gd name="connsiteY8" fmla="*/ 1500037 h 6000146"/>
              <a:gd name="connsiteX0" fmla="*/ 0 w 12643046"/>
              <a:gd name="connsiteY0" fmla="*/ 1500037 h 6000146"/>
              <a:gd name="connsiteX1" fmla="*/ 9642973 w 12643046"/>
              <a:gd name="connsiteY1" fmla="*/ 1500037 h 6000146"/>
              <a:gd name="connsiteX2" fmla="*/ 9642973 w 12643046"/>
              <a:gd name="connsiteY2" fmla="*/ 0 h 6000146"/>
              <a:gd name="connsiteX3" fmla="*/ 12643046 w 12643046"/>
              <a:gd name="connsiteY3" fmla="*/ 3000073 h 6000146"/>
              <a:gd name="connsiteX4" fmla="*/ 9642973 w 12643046"/>
              <a:gd name="connsiteY4" fmla="*/ 6000146 h 6000146"/>
              <a:gd name="connsiteX5" fmla="*/ 9642973 w 12643046"/>
              <a:gd name="connsiteY5" fmla="*/ 4500110 h 6000146"/>
              <a:gd name="connsiteX6" fmla="*/ 0 w 12643046"/>
              <a:gd name="connsiteY6" fmla="*/ 4500110 h 6000146"/>
              <a:gd name="connsiteX7" fmla="*/ 7414 w 12643046"/>
              <a:gd name="connsiteY7" fmla="*/ 2919391 h 6000146"/>
              <a:gd name="connsiteX8" fmla="*/ 0 w 12643046"/>
              <a:gd name="connsiteY8" fmla="*/ 1500037 h 6000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43046" h="6000146">
                <a:moveTo>
                  <a:pt x="0" y="1500037"/>
                </a:moveTo>
                <a:lnTo>
                  <a:pt x="9642973" y="1500037"/>
                </a:lnTo>
                <a:lnTo>
                  <a:pt x="9642973" y="0"/>
                </a:lnTo>
                <a:lnTo>
                  <a:pt x="12643046" y="3000073"/>
                </a:lnTo>
                <a:lnTo>
                  <a:pt x="9642973" y="6000146"/>
                </a:lnTo>
                <a:lnTo>
                  <a:pt x="9642973" y="4500110"/>
                </a:lnTo>
                <a:lnTo>
                  <a:pt x="0" y="4500110"/>
                </a:lnTo>
                <a:cubicBezTo>
                  <a:pt x="2471" y="3973204"/>
                  <a:pt x="4943" y="3446297"/>
                  <a:pt x="7414" y="2919391"/>
                </a:cubicBezTo>
                <a:cubicBezTo>
                  <a:pt x="4943" y="2446273"/>
                  <a:pt x="2471" y="1973155"/>
                  <a:pt x="0" y="1500037"/>
                </a:cubicBezTo>
                <a:close/>
              </a:path>
            </a:pathLst>
          </a:custGeom>
          <a:solidFill>
            <a:schemeClr val="accent1"/>
          </a:solidFill>
          <a:ln>
            <a:noFill/>
          </a:ln>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endParaRPr lang="da-DK" dirty="0">
              <a:noFill/>
            </a:endParaRPr>
          </a:p>
        </p:txBody>
      </p:sp>
      <p:sp>
        <p:nvSpPr>
          <p:cNvPr id="8" name="Tekstfelt 7">
            <a:extLst>
              <a:ext uri="{FF2B5EF4-FFF2-40B4-BE49-F238E27FC236}">
                <a16:creationId xmlns:a16="http://schemas.microsoft.com/office/drawing/2014/main" id="{AE8DD3CC-5DCA-7E4B-9BAE-CD68B1343323}"/>
              </a:ext>
            </a:extLst>
          </p:cNvPr>
          <p:cNvSpPr txBox="1"/>
          <p:nvPr userDrawn="1"/>
        </p:nvSpPr>
        <p:spPr>
          <a:xfrm>
            <a:off x="1090414" y="2532358"/>
            <a:ext cx="8236550" cy="1569660"/>
          </a:xfrm>
          <a:prstGeom prst="rect">
            <a:avLst/>
          </a:prstGeom>
          <a:noFill/>
        </p:spPr>
        <p:txBody>
          <a:bodyPr wrap="none" rtlCol="0">
            <a:spAutoFit/>
          </a:bodyPr>
          <a:lstStyle/>
          <a:p>
            <a:r>
              <a:rPr lang="da-DK" sz="4800" b="1" dirty="0">
                <a:solidFill>
                  <a:srgbClr val="234C5B"/>
                </a:solidFill>
                <a:latin typeface="Raleway Black" pitchFamily="2" charset="77"/>
              </a:rPr>
              <a:t>SAMFUNDETS</a:t>
            </a:r>
            <a:r>
              <a:rPr lang="da-DK" sz="4800" dirty="0">
                <a:solidFill>
                  <a:srgbClr val="234C5B"/>
                </a:solidFill>
                <a:latin typeface="Raleway Light" pitchFamily="2" charset="77"/>
              </a:rPr>
              <a:t> GENERELLE </a:t>
            </a:r>
          </a:p>
          <a:p>
            <a:r>
              <a:rPr lang="da-DK" sz="4800" dirty="0">
                <a:solidFill>
                  <a:srgbClr val="234C5B"/>
                </a:solidFill>
                <a:latin typeface="Raleway Light" pitchFamily="2" charset="77"/>
              </a:rPr>
              <a:t>UDVIKLING</a:t>
            </a:r>
            <a:endParaRPr lang="da-DK" sz="4800" b="1" dirty="0">
              <a:solidFill>
                <a:srgbClr val="234C5B"/>
              </a:solidFill>
              <a:latin typeface="Raleway Black" pitchFamily="2" charset="77"/>
            </a:endParaRPr>
          </a:p>
        </p:txBody>
      </p:sp>
      <p:sp>
        <p:nvSpPr>
          <p:cNvPr id="9" name="Kløftet højrepil 9">
            <a:extLst>
              <a:ext uri="{FF2B5EF4-FFF2-40B4-BE49-F238E27FC236}">
                <a16:creationId xmlns:a16="http://schemas.microsoft.com/office/drawing/2014/main" id="{05FC45EA-DD11-664D-8349-36544CFDC350}"/>
              </a:ext>
            </a:extLst>
          </p:cNvPr>
          <p:cNvSpPr/>
          <p:nvPr userDrawn="1"/>
        </p:nvSpPr>
        <p:spPr>
          <a:xfrm>
            <a:off x="-322729" y="857854"/>
            <a:ext cx="10932947" cy="6000146"/>
          </a:xfrm>
          <a:custGeom>
            <a:avLst/>
            <a:gdLst>
              <a:gd name="connsiteX0" fmla="*/ 0 w 12643046"/>
              <a:gd name="connsiteY0" fmla="*/ 1500037 h 6000146"/>
              <a:gd name="connsiteX1" fmla="*/ 9642973 w 12643046"/>
              <a:gd name="connsiteY1" fmla="*/ 1500037 h 6000146"/>
              <a:gd name="connsiteX2" fmla="*/ 9642973 w 12643046"/>
              <a:gd name="connsiteY2" fmla="*/ 0 h 6000146"/>
              <a:gd name="connsiteX3" fmla="*/ 12643046 w 12643046"/>
              <a:gd name="connsiteY3" fmla="*/ 3000073 h 6000146"/>
              <a:gd name="connsiteX4" fmla="*/ 9642973 w 12643046"/>
              <a:gd name="connsiteY4" fmla="*/ 6000146 h 6000146"/>
              <a:gd name="connsiteX5" fmla="*/ 9642973 w 12643046"/>
              <a:gd name="connsiteY5" fmla="*/ 4500110 h 6000146"/>
              <a:gd name="connsiteX6" fmla="*/ 0 w 12643046"/>
              <a:gd name="connsiteY6" fmla="*/ 4500110 h 6000146"/>
              <a:gd name="connsiteX7" fmla="*/ 1500037 w 12643046"/>
              <a:gd name="connsiteY7" fmla="*/ 3000073 h 6000146"/>
              <a:gd name="connsiteX8" fmla="*/ 0 w 12643046"/>
              <a:gd name="connsiteY8" fmla="*/ 1500037 h 6000146"/>
              <a:gd name="connsiteX0" fmla="*/ 6034 w 12649080"/>
              <a:gd name="connsiteY0" fmla="*/ 1500037 h 6000146"/>
              <a:gd name="connsiteX1" fmla="*/ 9649007 w 12649080"/>
              <a:gd name="connsiteY1" fmla="*/ 1500037 h 6000146"/>
              <a:gd name="connsiteX2" fmla="*/ 9649007 w 12649080"/>
              <a:gd name="connsiteY2" fmla="*/ 0 h 6000146"/>
              <a:gd name="connsiteX3" fmla="*/ 12649080 w 12649080"/>
              <a:gd name="connsiteY3" fmla="*/ 3000073 h 6000146"/>
              <a:gd name="connsiteX4" fmla="*/ 9649007 w 12649080"/>
              <a:gd name="connsiteY4" fmla="*/ 6000146 h 6000146"/>
              <a:gd name="connsiteX5" fmla="*/ 9649007 w 12649080"/>
              <a:gd name="connsiteY5" fmla="*/ 4500110 h 6000146"/>
              <a:gd name="connsiteX6" fmla="*/ 6034 w 12649080"/>
              <a:gd name="connsiteY6" fmla="*/ 4500110 h 6000146"/>
              <a:gd name="connsiteX7" fmla="*/ 0 w 12649080"/>
              <a:gd name="connsiteY7" fmla="*/ 2973179 h 6000146"/>
              <a:gd name="connsiteX8" fmla="*/ 6034 w 12649080"/>
              <a:gd name="connsiteY8" fmla="*/ 1500037 h 6000146"/>
              <a:gd name="connsiteX0" fmla="*/ 239 w 12643285"/>
              <a:gd name="connsiteY0" fmla="*/ 1500037 h 6000146"/>
              <a:gd name="connsiteX1" fmla="*/ 9643212 w 12643285"/>
              <a:gd name="connsiteY1" fmla="*/ 1500037 h 6000146"/>
              <a:gd name="connsiteX2" fmla="*/ 9643212 w 12643285"/>
              <a:gd name="connsiteY2" fmla="*/ 0 h 6000146"/>
              <a:gd name="connsiteX3" fmla="*/ 12643285 w 12643285"/>
              <a:gd name="connsiteY3" fmla="*/ 3000073 h 6000146"/>
              <a:gd name="connsiteX4" fmla="*/ 9643212 w 12643285"/>
              <a:gd name="connsiteY4" fmla="*/ 6000146 h 6000146"/>
              <a:gd name="connsiteX5" fmla="*/ 9643212 w 12643285"/>
              <a:gd name="connsiteY5" fmla="*/ 4500110 h 6000146"/>
              <a:gd name="connsiteX6" fmla="*/ 239 w 12643285"/>
              <a:gd name="connsiteY6" fmla="*/ 4500110 h 6000146"/>
              <a:gd name="connsiteX7" fmla="*/ 7652 w 12643285"/>
              <a:gd name="connsiteY7" fmla="*/ 2986626 h 6000146"/>
              <a:gd name="connsiteX8" fmla="*/ 239 w 12643285"/>
              <a:gd name="connsiteY8" fmla="*/ 1500037 h 6000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43285" h="6000146">
                <a:moveTo>
                  <a:pt x="239" y="1500037"/>
                </a:moveTo>
                <a:lnTo>
                  <a:pt x="9643212" y="1500037"/>
                </a:lnTo>
                <a:lnTo>
                  <a:pt x="9643212" y="0"/>
                </a:lnTo>
                <a:lnTo>
                  <a:pt x="12643285" y="3000073"/>
                </a:lnTo>
                <a:lnTo>
                  <a:pt x="9643212" y="6000146"/>
                </a:lnTo>
                <a:lnTo>
                  <a:pt x="9643212" y="4500110"/>
                </a:lnTo>
                <a:lnTo>
                  <a:pt x="239" y="4500110"/>
                </a:lnTo>
                <a:cubicBezTo>
                  <a:pt x="-1772" y="3991133"/>
                  <a:pt x="9663" y="3495603"/>
                  <a:pt x="7652" y="2986626"/>
                </a:cubicBezTo>
                <a:cubicBezTo>
                  <a:pt x="9663" y="2495579"/>
                  <a:pt x="-1772" y="1991084"/>
                  <a:pt x="239" y="1500037"/>
                </a:cubicBezTo>
                <a:close/>
              </a:path>
            </a:pathLst>
          </a:custGeom>
          <a:solidFill>
            <a:schemeClr val="accent3"/>
          </a:solidFill>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endParaRPr lang="da-DK" dirty="0"/>
          </a:p>
        </p:txBody>
      </p:sp>
      <p:sp>
        <p:nvSpPr>
          <p:cNvPr id="10" name="Tekstfelt 9">
            <a:extLst>
              <a:ext uri="{FF2B5EF4-FFF2-40B4-BE49-F238E27FC236}">
                <a16:creationId xmlns:a16="http://schemas.microsoft.com/office/drawing/2014/main" id="{6DF421C5-C154-594B-A9CC-4E2241679754}"/>
              </a:ext>
            </a:extLst>
          </p:cNvPr>
          <p:cNvSpPr txBox="1"/>
          <p:nvPr userDrawn="1"/>
        </p:nvSpPr>
        <p:spPr>
          <a:xfrm>
            <a:off x="1125238" y="3162023"/>
            <a:ext cx="6317755" cy="1323439"/>
          </a:xfrm>
          <a:prstGeom prst="rect">
            <a:avLst/>
          </a:prstGeom>
          <a:noFill/>
        </p:spPr>
        <p:txBody>
          <a:bodyPr wrap="none" rtlCol="0">
            <a:spAutoFit/>
          </a:bodyPr>
          <a:lstStyle/>
          <a:p>
            <a:r>
              <a:rPr lang="da-DK" sz="4000" dirty="0">
                <a:solidFill>
                  <a:schemeClr val="accent1"/>
                </a:solidFill>
                <a:latin typeface="Raleway" pitchFamily="2" charset="77"/>
              </a:rPr>
              <a:t>EFFEKTIV </a:t>
            </a:r>
            <a:r>
              <a:rPr lang="da-DK" sz="4000" dirty="0">
                <a:solidFill>
                  <a:schemeClr val="accent1"/>
                </a:solidFill>
                <a:latin typeface="Raleway Black" pitchFamily="2" charset="77"/>
              </a:rPr>
              <a:t>BESKYTTELSE </a:t>
            </a:r>
          </a:p>
          <a:p>
            <a:r>
              <a:rPr lang="da-DK" sz="4000" dirty="0">
                <a:solidFill>
                  <a:schemeClr val="accent1"/>
                </a:solidFill>
                <a:latin typeface="Raleway" pitchFamily="2" charset="77"/>
              </a:rPr>
              <a:t>AF RETTIGHEDER</a:t>
            </a:r>
          </a:p>
        </p:txBody>
      </p:sp>
      <p:sp>
        <p:nvSpPr>
          <p:cNvPr id="11" name="Tekstfelt 10">
            <a:extLst>
              <a:ext uri="{FF2B5EF4-FFF2-40B4-BE49-F238E27FC236}">
                <a16:creationId xmlns:a16="http://schemas.microsoft.com/office/drawing/2014/main" id="{EB6C1369-86EF-1745-821D-3F18071C90E4}"/>
              </a:ext>
            </a:extLst>
          </p:cNvPr>
          <p:cNvSpPr txBox="1"/>
          <p:nvPr userDrawn="1"/>
        </p:nvSpPr>
        <p:spPr>
          <a:xfrm>
            <a:off x="528522" y="522823"/>
            <a:ext cx="7777114" cy="707886"/>
          </a:xfrm>
          <a:prstGeom prst="rect">
            <a:avLst/>
          </a:prstGeom>
          <a:noFill/>
        </p:spPr>
        <p:txBody>
          <a:bodyPr wrap="square" rtlCol="0">
            <a:spAutoFit/>
          </a:bodyPr>
          <a:lstStyle/>
          <a:p>
            <a:r>
              <a:rPr lang="en-GB" sz="4000" dirty="0">
                <a:solidFill>
                  <a:srgbClr val="5A5A5A"/>
                </a:solidFill>
                <a:latin typeface="Raleway Light" panose="020B0403030101060003" pitchFamily="34" charset="77"/>
              </a:rPr>
              <a:t>STREATEGI 2021-23</a:t>
            </a:r>
          </a:p>
        </p:txBody>
      </p:sp>
      <p:pic>
        <p:nvPicPr>
          <p:cNvPr id="12" name="Billede 11">
            <a:extLst>
              <a:ext uri="{FF2B5EF4-FFF2-40B4-BE49-F238E27FC236}">
                <a16:creationId xmlns:a16="http://schemas.microsoft.com/office/drawing/2014/main" id="{467CB419-2D04-DC4D-93EE-DAA0FCE1296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45218" y="3177489"/>
            <a:ext cx="692740" cy="1091738"/>
          </a:xfrm>
          <a:prstGeom prst="rect">
            <a:avLst/>
          </a:prstGeom>
        </p:spPr>
      </p:pic>
      <p:sp>
        <p:nvSpPr>
          <p:cNvPr id="13" name="Tekstfelt 12">
            <a:extLst>
              <a:ext uri="{FF2B5EF4-FFF2-40B4-BE49-F238E27FC236}">
                <a16:creationId xmlns:a16="http://schemas.microsoft.com/office/drawing/2014/main" id="{D8541F34-3AA6-D44A-8523-F15301A4E658}"/>
              </a:ext>
            </a:extLst>
          </p:cNvPr>
          <p:cNvSpPr txBox="1"/>
          <p:nvPr userDrawn="1"/>
        </p:nvSpPr>
        <p:spPr>
          <a:xfrm>
            <a:off x="10640345" y="3448090"/>
            <a:ext cx="1665277" cy="830997"/>
          </a:xfrm>
          <a:prstGeom prst="rect">
            <a:avLst/>
          </a:prstGeom>
          <a:noFill/>
        </p:spPr>
        <p:txBody>
          <a:bodyPr wrap="square" rtlCol="0">
            <a:spAutoFit/>
          </a:bodyPr>
          <a:lstStyle/>
          <a:p>
            <a:pPr algn="ctr"/>
            <a:endParaRPr lang="da-DK" sz="1600" dirty="0">
              <a:solidFill>
                <a:schemeClr val="accent3"/>
              </a:solidFill>
              <a:latin typeface="Raleway" pitchFamily="2" charset="77"/>
            </a:endParaRPr>
          </a:p>
          <a:p>
            <a:pPr algn="ctr"/>
            <a:r>
              <a:rPr lang="da-DK" sz="1600" dirty="0">
                <a:solidFill>
                  <a:schemeClr val="accent3"/>
                </a:solidFill>
                <a:latin typeface="Raleway" pitchFamily="2" charset="77"/>
              </a:rPr>
              <a:t>Et</a:t>
            </a:r>
            <a:r>
              <a:rPr lang="da-DK" sz="1600" b="1" dirty="0">
                <a:solidFill>
                  <a:schemeClr val="accent3"/>
                </a:solidFill>
                <a:latin typeface="Raleway Black" pitchFamily="2" charset="77"/>
              </a:rPr>
              <a:t> reguleret</a:t>
            </a:r>
            <a:r>
              <a:rPr lang="da-DK" sz="1600" dirty="0">
                <a:solidFill>
                  <a:schemeClr val="accent3"/>
                </a:solidFill>
                <a:latin typeface="Raleway" pitchFamily="2" charset="77"/>
              </a:rPr>
              <a:t> internet</a:t>
            </a:r>
          </a:p>
        </p:txBody>
      </p:sp>
      <p:sp>
        <p:nvSpPr>
          <p:cNvPr id="14" name="Trekant 2">
            <a:extLst>
              <a:ext uri="{FF2B5EF4-FFF2-40B4-BE49-F238E27FC236}">
                <a16:creationId xmlns:a16="http://schemas.microsoft.com/office/drawing/2014/main" id="{0971A62F-E4A3-AF46-BDFF-F7AB0CE64E31}"/>
              </a:ext>
            </a:extLst>
          </p:cNvPr>
          <p:cNvSpPr/>
          <p:nvPr userDrawn="1"/>
        </p:nvSpPr>
        <p:spPr>
          <a:xfrm>
            <a:off x="10901774" y="6000416"/>
            <a:ext cx="1290226" cy="865534"/>
          </a:xfrm>
          <a:custGeom>
            <a:avLst/>
            <a:gdLst>
              <a:gd name="connsiteX0" fmla="*/ 0 w 9703324"/>
              <a:gd name="connsiteY0" fmla="*/ 3436229 h 3436229"/>
              <a:gd name="connsiteX1" fmla="*/ 4851662 w 9703324"/>
              <a:gd name="connsiteY1" fmla="*/ 0 h 3436229"/>
              <a:gd name="connsiteX2" fmla="*/ 9703324 w 9703324"/>
              <a:gd name="connsiteY2" fmla="*/ 3436229 h 3436229"/>
              <a:gd name="connsiteX3" fmla="*/ 0 w 9703324"/>
              <a:gd name="connsiteY3" fmla="*/ 3436229 h 3436229"/>
              <a:gd name="connsiteX0" fmla="*/ 0 w 9703324"/>
              <a:gd name="connsiteY0" fmla="*/ 6509367 h 6509367"/>
              <a:gd name="connsiteX1" fmla="*/ 9697039 w 9703324"/>
              <a:gd name="connsiteY1" fmla="*/ 0 h 6509367"/>
              <a:gd name="connsiteX2" fmla="*/ 9703324 w 9703324"/>
              <a:gd name="connsiteY2" fmla="*/ 6509367 h 6509367"/>
              <a:gd name="connsiteX3" fmla="*/ 0 w 9703324"/>
              <a:gd name="connsiteY3" fmla="*/ 6509367 h 6509367"/>
            </a:gdLst>
            <a:ahLst/>
            <a:cxnLst>
              <a:cxn ang="0">
                <a:pos x="connsiteX0" y="connsiteY0"/>
              </a:cxn>
              <a:cxn ang="0">
                <a:pos x="connsiteX1" y="connsiteY1"/>
              </a:cxn>
              <a:cxn ang="0">
                <a:pos x="connsiteX2" y="connsiteY2"/>
              </a:cxn>
              <a:cxn ang="0">
                <a:pos x="connsiteX3" y="connsiteY3"/>
              </a:cxn>
            </a:cxnLst>
            <a:rect l="l" t="t" r="r" b="b"/>
            <a:pathLst>
              <a:path w="9703324" h="6509367">
                <a:moveTo>
                  <a:pt x="0" y="6509367"/>
                </a:moveTo>
                <a:lnTo>
                  <a:pt x="9697039" y="0"/>
                </a:lnTo>
                <a:lnTo>
                  <a:pt x="9703324" y="6509367"/>
                </a:lnTo>
                <a:lnTo>
                  <a:pt x="0" y="6509367"/>
                </a:lnTo>
                <a:close/>
              </a:path>
            </a:pathLst>
          </a:custGeom>
          <a:solidFill>
            <a:schemeClr val="accent3"/>
          </a:solidFill>
          <a:ln>
            <a:solidFill>
              <a:srgbClr val="264D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5435269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nodeType="clickEffect">
                                  <p:stCondLst>
                                    <p:cond delay="0"/>
                                  </p:stCondLst>
                                  <p:childTnLst>
                                    <p:anim calcmode="lin" valueType="num">
                                      <p:cBhvr additive="base">
                                        <p:cTn id="6" dur="500"/>
                                        <p:tgtEl>
                                          <p:spTgt spid="12"/>
                                        </p:tgtEl>
                                        <p:attrNameLst>
                                          <p:attrName>ppt_x</p:attrName>
                                        </p:attrNameLst>
                                      </p:cBhvr>
                                      <p:tavLst>
                                        <p:tav tm="0">
                                          <p:val>
                                            <p:strVal val="ppt_x"/>
                                          </p:val>
                                        </p:tav>
                                        <p:tav tm="100000">
                                          <p:val>
                                            <p:strVal val="0-ppt_w/2"/>
                                          </p:val>
                                        </p:tav>
                                      </p:tavLst>
                                    </p:anim>
                                    <p:anim calcmode="lin" valueType="num">
                                      <p:cBhvr additive="base">
                                        <p:cTn id="7" dur="500"/>
                                        <p:tgtEl>
                                          <p:spTgt spid="12"/>
                                        </p:tgtEl>
                                        <p:attrNameLst>
                                          <p:attrName>ppt_y</p:attrName>
                                        </p:attrNameLst>
                                      </p:cBhvr>
                                      <p:tavLst>
                                        <p:tav tm="0">
                                          <p:val>
                                            <p:strVal val="ppt_y"/>
                                          </p:val>
                                        </p:tav>
                                        <p:tav tm="100000">
                                          <p:val>
                                            <p:strVal val="ppt_y"/>
                                          </p:val>
                                        </p:tav>
                                      </p:tavLst>
                                    </p:anim>
                                    <p:set>
                                      <p:cBhvr>
                                        <p:cTn id="8" dur="1" fill="hold">
                                          <p:stCondLst>
                                            <p:cond delay="499"/>
                                          </p:stCondLst>
                                        </p:cTn>
                                        <p:tgtEl>
                                          <p:spTgt spid="12"/>
                                        </p:tgtEl>
                                        <p:attrNameLst>
                                          <p:attrName>style.visibility</p:attrName>
                                        </p:attrNameLst>
                                      </p:cBhvr>
                                      <p:to>
                                        <p:strVal val="hidden"/>
                                      </p:to>
                                    </p:set>
                                  </p:childTnLst>
                                </p:cTn>
                              </p:par>
                              <p:par>
                                <p:cTn id="9" presetID="2" presetClass="exit" presetSubtype="8" fill="hold" grpId="0" nodeType="withEffect">
                                  <p:stCondLst>
                                    <p:cond delay="0"/>
                                  </p:stCondLst>
                                  <p:childTnLst>
                                    <p:anim calcmode="lin" valueType="num">
                                      <p:cBhvr additive="base">
                                        <p:cTn id="10" dur="500"/>
                                        <p:tgtEl>
                                          <p:spTgt spid="9"/>
                                        </p:tgtEl>
                                        <p:attrNameLst>
                                          <p:attrName>ppt_x</p:attrName>
                                        </p:attrNameLst>
                                      </p:cBhvr>
                                      <p:tavLst>
                                        <p:tav tm="0">
                                          <p:val>
                                            <p:strVal val="ppt_x"/>
                                          </p:val>
                                        </p:tav>
                                        <p:tav tm="100000">
                                          <p:val>
                                            <p:strVal val="0-ppt_w/2"/>
                                          </p:val>
                                        </p:tav>
                                      </p:tavLst>
                                    </p:anim>
                                    <p:anim calcmode="lin" valueType="num">
                                      <p:cBhvr additive="base">
                                        <p:cTn id="11" dur="500"/>
                                        <p:tgtEl>
                                          <p:spTgt spid="9"/>
                                        </p:tgtEl>
                                        <p:attrNameLst>
                                          <p:attrName>ppt_y</p:attrName>
                                        </p:attrNameLst>
                                      </p:cBhvr>
                                      <p:tavLst>
                                        <p:tav tm="0">
                                          <p:val>
                                            <p:strVal val="ppt_y"/>
                                          </p:val>
                                        </p:tav>
                                        <p:tav tm="100000">
                                          <p:val>
                                            <p:strVal val="ppt_y"/>
                                          </p:val>
                                        </p:tav>
                                      </p:tavLst>
                                    </p:anim>
                                    <p:set>
                                      <p:cBhvr>
                                        <p:cTn id="12" dur="1" fill="hold">
                                          <p:stCondLst>
                                            <p:cond delay="499"/>
                                          </p:stCondLst>
                                        </p:cTn>
                                        <p:tgtEl>
                                          <p:spTgt spid="9"/>
                                        </p:tgtEl>
                                        <p:attrNameLst>
                                          <p:attrName>style.visibility</p:attrName>
                                        </p:attrNameLst>
                                      </p:cBhvr>
                                      <p:to>
                                        <p:strVal val="hidden"/>
                                      </p:to>
                                    </p:set>
                                  </p:childTnLst>
                                </p:cTn>
                              </p:par>
                              <p:par>
                                <p:cTn id="13" presetID="2" presetClass="exit" presetSubtype="8" fill="hold" grpId="0" nodeType="withEffect">
                                  <p:stCondLst>
                                    <p:cond delay="0"/>
                                  </p:stCondLst>
                                  <p:childTnLst>
                                    <p:anim calcmode="lin" valueType="num">
                                      <p:cBhvr additive="base">
                                        <p:cTn id="14" dur="500"/>
                                        <p:tgtEl>
                                          <p:spTgt spid="10"/>
                                        </p:tgtEl>
                                        <p:attrNameLst>
                                          <p:attrName>ppt_x</p:attrName>
                                        </p:attrNameLst>
                                      </p:cBhvr>
                                      <p:tavLst>
                                        <p:tav tm="0">
                                          <p:val>
                                            <p:strVal val="ppt_x"/>
                                          </p:val>
                                        </p:tav>
                                        <p:tav tm="100000">
                                          <p:val>
                                            <p:strVal val="0-ppt_w/2"/>
                                          </p:val>
                                        </p:tav>
                                      </p:tavLst>
                                    </p:anim>
                                    <p:anim calcmode="lin" valueType="num">
                                      <p:cBhvr additive="base">
                                        <p:cTn id="15" dur="500"/>
                                        <p:tgtEl>
                                          <p:spTgt spid="10"/>
                                        </p:tgtEl>
                                        <p:attrNameLst>
                                          <p:attrName>ppt_y</p:attrName>
                                        </p:attrNameLst>
                                      </p:cBhvr>
                                      <p:tavLst>
                                        <p:tav tm="0">
                                          <p:val>
                                            <p:strVal val="ppt_y"/>
                                          </p:val>
                                        </p:tav>
                                        <p:tav tm="100000">
                                          <p:val>
                                            <p:strVal val="ppt_y"/>
                                          </p:val>
                                        </p:tav>
                                      </p:tavLst>
                                    </p:anim>
                                    <p:set>
                                      <p:cBhvr>
                                        <p:cTn id="16"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Brugerdefineret layout">
    <p:spTree>
      <p:nvGrpSpPr>
        <p:cNvPr id="1" name=""/>
        <p:cNvGrpSpPr/>
        <p:nvPr/>
      </p:nvGrpSpPr>
      <p:grpSpPr>
        <a:xfrm>
          <a:off x="0" y="0"/>
          <a:ext cx="0" cy="0"/>
          <a:chOff x="0" y="0"/>
          <a:chExt cx="0" cy="0"/>
        </a:xfrm>
      </p:grpSpPr>
      <p:sp>
        <p:nvSpPr>
          <p:cNvPr id="3" name="Pladsholder til dato 2">
            <a:extLst>
              <a:ext uri="{FF2B5EF4-FFF2-40B4-BE49-F238E27FC236}">
                <a16:creationId xmlns:a16="http://schemas.microsoft.com/office/drawing/2014/main" id="{A8CC5D30-0C45-7C43-903D-BECF2289A7FE}"/>
              </a:ext>
            </a:extLst>
          </p:cNvPr>
          <p:cNvSpPr>
            <a:spLocks noGrp="1"/>
          </p:cNvSpPr>
          <p:nvPr>
            <p:ph type="dt" sz="half" idx="10"/>
          </p:nvPr>
        </p:nvSpPr>
        <p:spPr/>
        <p:txBody>
          <a:bodyPr/>
          <a:lstStyle/>
          <a:p>
            <a:fld id="{D8D07B7C-CF52-4D45-B7ED-BDB3C5DF5F85}" type="datetime1">
              <a:rPr lang="da-DK" smtClean="0"/>
              <a:t>29.04.2024</a:t>
            </a:fld>
            <a:endParaRPr lang="da-DK" dirty="0"/>
          </a:p>
        </p:txBody>
      </p:sp>
      <p:sp>
        <p:nvSpPr>
          <p:cNvPr id="4" name="Pladsholder til slidenummer 3">
            <a:extLst>
              <a:ext uri="{FF2B5EF4-FFF2-40B4-BE49-F238E27FC236}">
                <a16:creationId xmlns:a16="http://schemas.microsoft.com/office/drawing/2014/main" id="{32B5A37D-D32E-2D4F-8174-7ABAC15E0FCD}"/>
              </a:ext>
            </a:extLst>
          </p:cNvPr>
          <p:cNvSpPr>
            <a:spLocks noGrp="1"/>
          </p:cNvSpPr>
          <p:nvPr>
            <p:ph type="sldNum" sz="quarter" idx="11"/>
          </p:nvPr>
        </p:nvSpPr>
        <p:spPr/>
        <p:txBody>
          <a:bodyPr/>
          <a:lstStyle/>
          <a:p>
            <a:r>
              <a:rPr lang="en-GB"/>
              <a:t>￨   </a:t>
            </a:r>
            <a:fld id="{159A5DD1-94BC-8F49-AC76-73BE307D95E2}" type="slidenum">
              <a:rPr lang="en-GB" smtClean="0"/>
              <a:pPr/>
              <a:t>‹nr.›</a:t>
            </a:fld>
            <a:endParaRPr lang="en-GB" dirty="0"/>
          </a:p>
        </p:txBody>
      </p:sp>
      <p:sp>
        <p:nvSpPr>
          <p:cNvPr id="5" name="Pladsholder til sidefod 4">
            <a:extLst>
              <a:ext uri="{FF2B5EF4-FFF2-40B4-BE49-F238E27FC236}">
                <a16:creationId xmlns:a16="http://schemas.microsoft.com/office/drawing/2014/main" id="{4ECCCA7E-BD96-B443-BD65-2A33C4539159}"/>
              </a:ext>
            </a:extLst>
          </p:cNvPr>
          <p:cNvSpPr>
            <a:spLocks noGrp="1"/>
          </p:cNvSpPr>
          <p:nvPr>
            <p:ph type="ftr" sz="quarter" idx="12"/>
          </p:nvPr>
        </p:nvSpPr>
        <p:spPr/>
        <p:txBody>
          <a:bodyPr/>
          <a:lstStyle/>
          <a:p>
            <a:r>
              <a:rPr lang="da-DK"/>
              <a:t>RettighedsAlliancen   ￨</a:t>
            </a:r>
            <a:endParaRPr lang="da-DK" dirty="0"/>
          </a:p>
        </p:txBody>
      </p:sp>
      <p:sp>
        <p:nvSpPr>
          <p:cNvPr id="6" name="Kløftet højrepil 39">
            <a:extLst>
              <a:ext uri="{FF2B5EF4-FFF2-40B4-BE49-F238E27FC236}">
                <a16:creationId xmlns:a16="http://schemas.microsoft.com/office/drawing/2014/main" id="{AEE4D89E-9529-DC40-A41F-FCFB16A92436}"/>
              </a:ext>
            </a:extLst>
          </p:cNvPr>
          <p:cNvSpPr/>
          <p:nvPr userDrawn="1"/>
        </p:nvSpPr>
        <p:spPr>
          <a:xfrm>
            <a:off x="-248502" y="70119"/>
            <a:ext cx="12640235" cy="6000146"/>
          </a:xfrm>
          <a:custGeom>
            <a:avLst/>
            <a:gdLst>
              <a:gd name="connsiteX0" fmla="*/ 0 w 12643046"/>
              <a:gd name="connsiteY0" fmla="*/ 1500037 h 6000146"/>
              <a:gd name="connsiteX1" fmla="*/ 9642973 w 12643046"/>
              <a:gd name="connsiteY1" fmla="*/ 1500037 h 6000146"/>
              <a:gd name="connsiteX2" fmla="*/ 9642973 w 12643046"/>
              <a:gd name="connsiteY2" fmla="*/ 0 h 6000146"/>
              <a:gd name="connsiteX3" fmla="*/ 12643046 w 12643046"/>
              <a:gd name="connsiteY3" fmla="*/ 3000073 h 6000146"/>
              <a:gd name="connsiteX4" fmla="*/ 9642973 w 12643046"/>
              <a:gd name="connsiteY4" fmla="*/ 6000146 h 6000146"/>
              <a:gd name="connsiteX5" fmla="*/ 9642973 w 12643046"/>
              <a:gd name="connsiteY5" fmla="*/ 4500110 h 6000146"/>
              <a:gd name="connsiteX6" fmla="*/ 0 w 12643046"/>
              <a:gd name="connsiteY6" fmla="*/ 4500110 h 6000146"/>
              <a:gd name="connsiteX7" fmla="*/ 1500037 w 12643046"/>
              <a:gd name="connsiteY7" fmla="*/ 3000073 h 6000146"/>
              <a:gd name="connsiteX8" fmla="*/ 0 w 12643046"/>
              <a:gd name="connsiteY8" fmla="*/ 1500037 h 6000146"/>
              <a:gd name="connsiteX0" fmla="*/ 0 w 12643046"/>
              <a:gd name="connsiteY0" fmla="*/ 1500037 h 6000146"/>
              <a:gd name="connsiteX1" fmla="*/ 9642973 w 12643046"/>
              <a:gd name="connsiteY1" fmla="*/ 1500037 h 6000146"/>
              <a:gd name="connsiteX2" fmla="*/ 9642973 w 12643046"/>
              <a:gd name="connsiteY2" fmla="*/ 0 h 6000146"/>
              <a:gd name="connsiteX3" fmla="*/ 12643046 w 12643046"/>
              <a:gd name="connsiteY3" fmla="*/ 3000073 h 6000146"/>
              <a:gd name="connsiteX4" fmla="*/ 9642973 w 12643046"/>
              <a:gd name="connsiteY4" fmla="*/ 6000146 h 6000146"/>
              <a:gd name="connsiteX5" fmla="*/ 9642973 w 12643046"/>
              <a:gd name="connsiteY5" fmla="*/ 4500110 h 6000146"/>
              <a:gd name="connsiteX6" fmla="*/ 0 w 12643046"/>
              <a:gd name="connsiteY6" fmla="*/ 4500110 h 6000146"/>
              <a:gd name="connsiteX7" fmla="*/ 7414 w 12643046"/>
              <a:gd name="connsiteY7" fmla="*/ 2919391 h 6000146"/>
              <a:gd name="connsiteX8" fmla="*/ 0 w 12643046"/>
              <a:gd name="connsiteY8" fmla="*/ 1500037 h 6000146"/>
              <a:gd name="connsiteX0" fmla="*/ 0 w 9642973"/>
              <a:gd name="connsiteY0" fmla="*/ 1500037 h 6000146"/>
              <a:gd name="connsiteX1" fmla="*/ 9642973 w 9642973"/>
              <a:gd name="connsiteY1" fmla="*/ 1500037 h 6000146"/>
              <a:gd name="connsiteX2" fmla="*/ 9642973 w 9642973"/>
              <a:gd name="connsiteY2" fmla="*/ 0 h 6000146"/>
              <a:gd name="connsiteX3" fmla="*/ 9641161 w 9642973"/>
              <a:gd name="connsiteY3" fmla="*/ 3147991 h 6000146"/>
              <a:gd name="connsiteX4" fmla="*/ 9642973 w 9642973"/>
              <a:gd name="connsiteY4" fmla="*/ 6000146 h 6000146"/>
              <a:gd name="connsiteX5" fmla="*/ 9642973 w 9642973"/>
              <a:gd name="connsiteY5" fmla="*/ 4500110 h 6000146"/>
              <a:gd name="connsiteX6" fmla="*/ 0 w 9642973"/>
              <a:gd name="connsiteY6" fmla="*/ 4500110 h 6000146"/>
              <a:gd name="connsiteX7" fmla="*/ 7414 w 9642973"/>
              <a:gd name="connsiteY7" fmla="*/ 2919391 h 6000146"/>
              <a:gd name="connsiteX8" fmla="*/ 0 w 9642973"/>
              <a:gd name="connsiteY8" fmla="*/ 1500037 h 6000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2973" h="6000146">
                <a:moveTo>
                  <a:pt x="0" y="1500037"/>
                </a:moveTo>
                <a:lnTo>
                  <a:pt x="9642973" y="1500037"/>
                </a:lnTo>
                <a:lnTo>
                  <a:pt x="9642973" y="0"/>
                </a:lnTo>
                <a:lnTo>
                  <a:pt x="9641161" y="3147991"/>
                </a:lnTo>
                <a:lnTo>
                  <a:pt x="9642973" y="6000146"/>
                </a:lnTo>
                <a:lnTo>
                  <a:pt x="9642973" y="4500110"/>
                </a:lnTo>
                <a:lnTo>
                  <a:pt x="0" y="4500110"/>
                </a:lnTo>
                <a:cubicBezTo>
                  <a:pt x="2471" y="3973204"/>
                  <a:pt x="4943" y="3446297"/>
                  <a:pt x="7414" y="2919391"/>
                </a:cubicBezTo>
                <a:cubicBezTo>
                  <a:pt x="4943" y="2446273"/>
                  <a:pt x="2471" y="1973155"/>
                  <a:pt x="0" y="1500037"/>
                </a:cubicBezTo>
                <a:close/>
              </a:path>
            </a:pathLst>
          </a:custGeom>
          <a:solidFill>
            <a:schemeClr val="accent1"/>
          </a:solidFill>
          <a:ln>
            <a:solidFill>
              <a:srgbClr val="F1ECD2"/>
            </a:solidFill>
          </a:ln>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endParaRPr lang="da-DK" dirty="0"/>
          </a:p>
        </p:txBody>
      </p:sp>
      <p:sp>
        <p:nvSpPr>
          <p:cNvPr id="7" name="Kløftet højrepil 9">
            <a:extLst>
              <a:ext uri="{FF2B5EF4-FFF2-40B4-BE49-F238E27FC236}">
                <a16:creationId xmlns:a16="http://schemas.microsoft.com/office/drawing/2014/main" id="{18CFF933-D330-764D-9462-81AF600F52BA}"/>
              </a:ext>
            </a:extLst>
          </p:cNvPr>
          <p:cNvSpPr/>
          <p:nvPr userDrawn="1"/>
        </p:nvSpPr>
        <p:spPr>
          <a:xfrm>
            <a:off x="-322729" y="850702"/>
            <a:ext cx="12640235" cy="6000146"/>
          </a:xfrm>
          <a:custGeom>
            <a:avLst/>
            <a:gdLst>
              <a:gd name="connsiteX0" fmla="*/ 0 w 12643046"/>
              <a:gd name="connsiteY0" fmla="*/ 1500037 h 6000146"/>
              <a:gd name="connsiteX1" fmla="*/ 9642973 w 12643046"/>
              <a:gd name="connsiteY1" fmla="*/ 1500037 h 6000146"/>
              <a:gd name="connsiteX2" fmla="*/ 9642973 w 12643046"/>
              <a:gd name="connsiteY2" fmla="*/ 0 h 6000146"/>
              <a:gd name="connsiteX3" fmla="*/ 12643046 w 12643046"/>
              <a:gd name="connsiteY3" fmla="*/ 3000073 h 6000146"/>
              <a:gd name="connsiteX4" fmla="*/ 9642973 w 12643046"/>
              <a:gd name="connsiteY4" fmla="*/ 6000146 h 6000146"/>
              <a:gd name="connsiteX5" fmla="*/ 9642973 w 12643046"/>
              <a:gd name="connsiteY5" fmla="*/ 4500110 h 6000146"/>
              <a:gd name="connsiteX6" fmla="*/ 0 w 12643046"/>
              <a:gd name="connsiteY6" fmla="*/ 4500110 h 6000146"/>
              <a:gd name="connsiteX7" fmla="*/ 1500037 w 12643046"/>
              <a:gd name="connsiteY7" fmla="*/ 3000073 h 6000146"/>
              <a:gd name="connsiteX8" fmla="*/ 0 w 12643046"/>
              <a:gd name="connsiteY8" fmla="*/ 1500037 h 6000146"/>
              <a:gd name="connsiteX0" fmla="*/ 6034 w 12649080"/>
              <a:gd name="connsiteY0" fmla="*/ 1500037 h 6000146"/>
              <a:gd name="connsiteX1" fmla="*/ 9649007 w 12649080"/>
              <a:gd name="connsiteY1" fmla="*/ 1500037 h 6000146"/>
              <a:gd name="connsiteX2" fmla="*/ 9649007 w 12649080"/>
              <a:gd name="connsiteY2" fmla="*/ 0 h 6000146"/>
              <a:gd name="connsiteX3" fmla="*/ 12649080 w 12649080"/>
              <a:gd name="connsiteY3" fmla="*/ 3000073 h 6000146"/>
              <a:gd name="connsiteX4" fmla="*/ 9649007 w 12649080"/>
              <a:gd name="connsiteY4" fmla="*/ 6000146 h 6000146"/>
              <a:gd name="connsiteX5" fmla="*/ 9649007 w 12649080"/>
              <a:gd name="connsiteY5" fmla="*/ 4500110 h 6000146"/>
              <a:gd name="connsiteX6" fmla="*/ 6034 w 12649080"/>
              <a:gd name="connsiteY6" fmla="*/ 4500110 h 6000146"/>
              <a:gd name="connsiteX7" fmla="*/ 0 w 12649080"/>
              <a:gd name="connsiteY7" fmla="*/ 2973179 h 6000146"/>
              <a:gd name="connsiteX8" fmla="*/ 6034 w 12649080"/>
              <a:gd name="connsiteY8" fmla="*/ 1500037 h 6000146"/>
              <a:gd name="connsiteX0" fmla="*/ 239 w 12643285"/>
              <a:gd name="connsiteY0" fmla="*/ 1500037 h 6000146"/>
              <a:gd name="connsiteX1" fmla="*/ 9643212 w 12643285"/>
              <a:gd name="connsiteY1" fmla="*/ 1500037 h 6000146"/>
              <a:gd name="connsiteX2" fmla="*/ 9643212 w 12643285"/>
              <a:gd name="connsiteY2" fmla="*/ 0 h 6000146"/>
              <a:gd name="connsiteX3" fmla="*/ 12643285 w 12643285"/>
              <a:gd name="connsiteY3" fmla="*/ 3000073 h 6000146"/>
              <a:gd name="connsiteX4" fmla="*/ 9643212 w 12643285"/>
              <a:gd name="connsiteY4" fmla="*/ 6000146 h 6000146"/>
              <a:gd name="connsiteX5" fmla="*/ 9643212 w 12643285"/>
              <a:gd name="connsiteY5" fmla="*/ 4500110 h 6000146"/>
              <a:gd name="connsiteX6" fmla="*/ 239 w 12643285"/>
              <a:gd name="connsiteY6" fmla="*/ 4500110 h 6000146"/>
              <a:gd name="connsiteX7" fmla="*/ 7652 w 12643285"/>
              <a:gd name="connsiteY7" fmla="*/ 2986626 h 6000146"/>
              <a:gd name="connsiteX8" fmla="*/ 239 w 12643285"/>
              <a:gd name="connsiteY8" fmla="*/ 1500037 h 6000146"/>
              <a:gd name="connsiteX0" fmla="*/ 239 w 9645910"/>
              <a:gd name="connsiteY0" fmla="*/ 1500037 h 6000146"/>
              <a:gd name="connsiteX1" fmla="*/ 9643212 w 9645910"/>
              <a:gd name="connsiteY1" fmla="*/ 1500037 h 6000146"/>
              <a:gd name="connsiteX2" fmla="*/ 9643212 w 9645910"/>
              <a:gd name="connsiteY2" fmla="*/ 0 h 6000146"/>
              <a:gd name="connsiteX3" fmla="*/ 9645910 w 9645910"/>
              <a:gd name="connsiteY3" fmla="*/ 2865602 h 6000146"/>
              <a:gd name="connsiteX4" fmla="*/ 9643212 w 9645910"/>
              <a:gd name="connsiteY4" fmla="*/ 6000146 h 6000146"/>
              <a:gd name="connsiteX5" fmla="*/ 9643212 w 9645910"/>
              <a:gd name="connsiteY5" fmla="*/ 4500110 h 6000146"/>
              <a:gd name="connsiteX6" fmla="*/ 239 w 9645910"/>
              <a:gd name="connsiteY6" fmla="*/ 4500110 h 6000146"/>
              <a:gd name="connsiteX7" fmla="*/ 7652 w 9645910"/>
              <a:gd name="connsiteY7" fmla="*/ 2986626 h 6000146"/>
              <a:gd name="connsiteX8" fmla="*/ 239 w 9645910"/>
              <a:gd name="connsiteY8" fmla="*/ 1500037 h 6000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5910" h="6000146">
                <a:moveTo>
                  <a:pt x="239" y="1500037"/>
                </a:moveTo>
                <a:lnTo>
                  <a:pt x="9643212" y="1500037"/>
                </a:lnTo>
                <a:lnTo>
                  <a:pt x="9643212" y="0"/>
                </a:lnTo>
                <a:cubicBezTo>
                  <a:pt x="9644111" y="955201"/>
                  <a:pt x="9645011" y="1910401"/>
                  <a:pt x="9645910" y="2865602"/>
                </a:cubicBezTo>
                <a:cubicBezTo>
                  <a:pt x="9645011" y="3910450"/>
                  <a:pt x="9644111" y="4955298"/>
                  <a:pt x="9643212" y="6000146"/>
                </a:cubicBezTo>
                <a:lnTo>
                  <a:pt x="9643212" y="4500110"/>
                </a:lnTo>
                <a:lnTo>
                  <a:pt x="239" y="4500110"/>
                </a:lnTo>
                <a:cubicBezTo>
                  <a:pt x="-1772" y="3991133"/>
                  <a:pt x="9663" y="3495603"/>
                  <a:pt x="7652" y="2986626"/>
                </a:cubicBezTo>
                <a:cubicBezTo>
                  <a:pt x="9663" y="2495579"/>
                  <a:pt x="-1772" y="1991084"/>
                  <a:pt x="239" y="1500037"/>
                </a:cubicBezTo>
                <a:close/>
              </a:path>
            </a:pathLst>
          </a:custGeom>
          <a:solidFill>
            <a:schemeClr val="accent3"/>
          </a:solidFill>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endParaRPr lang="da-DK" dirty="0"/>
          </a:p>
        </p:txBody>
      </p:sp>
      <p:sp>
        <p:nvSpPr>
          <p:cNvPr id="8" name="Rektangel 7">
            <a:extLst>
              <a:ext uri="{FF2B5EF4-FFF2-40B4-BE49-F238E27FC236}">
                <a16:creationId xmlns:a16="http://schemas.microsoft.com/office/drawing/2014/main" id="{16D06290-473C-494B-A465-1CBD15FF5166}"/>
              </a:ext>
            </a:extLst>
          </p:cNvPr>
          <p:cNvSpPr>
            <a:spLocks/>
          </p:cNvSpPr>
          <p:nvPr userDrawn="1"/>
        </p:nvSpPr>
        <p:spPr>
          <a:xfrm>
            <a:off x="256286" y="1704215"/>
            <a:ext cx="1800000" cy="540000"/>
          </a:xfrm>
          <a:prstGeom prst="rect">
            <a:avLst/>
          </a:prstGeom>
          <a:solidFill>
            <a:schemeClr val="accent1"/>
          </a:solidFill>
          <a:ln>
            <a:noFill/>
          </a:ln>
          <a:effectLst>
            <a:outerShdw sx="1000" sy="1000" algn="ctr" rotWithShape="0">
              <a:srgbClr val="F1ECD2"/>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1400" dirty="0">
                <a:solidFill>
                  <a:srgbClr val="5A5A5A"/>
                </a:solidFill>
                <a:latin typeface="Raleway" pitchFamily="2" charset="77"/>
              </a:rPr>
              <a:t>‘Det vilde vesten’ </a:t>
            </a:r>
          </a:p>
        </p:txBody>
      </p:sp>
      <p:sp>
        <p:nvSpPr>
          <p:cNvPr id="9" name="Rektangel 8">
            <a:extLst>
              <a:ext uri="{FF2B5EF4-FFF2-40B4-BE49-F238E27FC236}">
                <a16:creationId xmlns:a16="http://schemas.microsoft.com/office/drawing/2014/main" id="{9CF46D06-75AE-4D45-9B68-1B967356C084}"/>
              </a:ext>
            </a:extLst>
          </p:cNvPr>
          <p:cNvSpPr>
            <a:spLocks/>
          </p:cNvSpPr>
          <p:nvPr userDrawn="1"/>
        </p:nvSpPr>
        <p:spPr>
          <a:xfrm>
            <a:off x="2356251" y="1736724"/>
            <a:ext cx="1800000" cy="540000"/>
          </a:xfrm>
          <a:prstGeom prst="rect">
            <a:avLst/>
          </a:prstGeom>
          <a:solidFill>
            <a:schemeClr val="accent1"/>
          </a:solidFill>
          <a:ln>
            <a:noFill/>
          </a:ln>
          <a:effectLst>
            <a:outerShdw sx="1000" sy="1000" algn="ctr" rotWithShape="0">
              <a:srgbClr val="F1ECD2"/>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1400" dirty="0">
                <a:solidFill>
                  <a:srgbClr val="5A5A5A"/>
                </a:solidFill>
                <a:latin typeface="Raleway" pitchFamily="2" charset="77"/>
              </a:rPr>
              <a:t>Myndigheder tager synligt afstand</a:t>
            </a:r>
          </a:p>
        </p:txBody>
      </p:sp>
      <p:sp>
        <p:nvSpPr>
          <p:cNvPr id="10" name="Rektangel 9">
            <a:extLst>
              <a:ext uri="{FF2B5EF4-FFF2-40B4-BE49-F238E27FC236}">
                <a16:creationId xmlns:a16="http://schemas.microsoft.com/office/drawing/2014/main" id="{EFCEEC61-A3DD-AE4D-852C-3361914E043C}"/>
              </a:ext>
            </a:extLst>
          </p:cNvPr>
          <p:cNvSpPr>
            <a:spLocks noChangeAspect="1"/>
          </p:cNvSpPr>
          <p:nvPr userDrawn="1"/>
        </p:nvSpPr>
        <p:spPr>
          <a:xfrm>
            <a:off x="4471290" y="1707221"/>
            <a:ext cx="2520000" cy="558621"/>
          </a:xfrm>
          <a:prstGeom prst="rect">
            <a:avLst/>
          </a:prstGeom>
          <a:solidFill>
            <a:schemeClr val="accent1"/>
          </a:solidFill>
          <a:ln>
            <a:noFill/>
          </a:ln>
          <a:effectLst>
            <a:outerShdw sx="1000" sy="1000" algn="ctr" rotWithShape="0">
              <a:srgbClr val="F1ECD2"/>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1400" dirty="0">
                <a:solidFill>
                  <a:srgbClr val="5A5A5A"/>
                </a:solidFill>
                <a:latin typeface="Raleway" pitchFamily="2" charset="77"/>
              </a:rPr>
              <a:t>Myndigheders håndhævelse fremmes af struktur &amp; organisering</a:t>
            </a:r>
          </a:p>
        </p:txBody>
      </p:sp>
      <p:sp>
        <p:nvSpPr>
          <p:cNvPr id="11" name="Rektangel 10">
            <a:extLst>
              <a:ext uri="{FF2B5EF4-FFF2-40B4-BE49-F238E27FC236}">
                <a16:creationId xmlns:a16="http://schemas.microsoft.com/office/drawing/2014/main" id="{1514592C-9A58-E843-B660-798E894562FA}"/>
              </a:ext>
            </a:extLst>
          </p:cNvPr>
          <p:cNvSpPr>
            <a:spLocks/>
          </p:cNvSpPr>
          <p:nvPr userDrawn="1"/>
        </p:nvSpPr>
        <p:spPr>
          <a:xfrm>
            <a:off x="7291255" y="1704215"/>
            <a:ext cx="1800000" cy="540000"/>
          </a:xfrm>
          <a:prstGeom prst="rect">
            <a:avLst/>
          </a:prstGeom>
          <a:solidFill>
            <a:schemeClr val="accent1"/>
          </a:solidFill>
          <a:ln>
            <a:noFill/>
          </a:ln>
          <a:effectLst>
            <a:outerShdw sx="1000" sy="1000" algn="ctr" rotWithShape="0">
              <a:srgbClr val="F1ECD2"/>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1400" dirty="0">
                <a:solidFill>
                  <a:srgbClr val="5A5A5A"/>
                </a:solidFill>
                <a:latin typeface="Raleway" pitchFamily="2" charset="77"/>
              </a:rPr>
              <a:t>Ressourcer allokeres</a:t>
            </a:r>
          </a:p>
        </p:txBody>
      </p:sp>
      <p:sp>
        <p:nvSpPr>
          <p:cNvPr id="12" name="Rektangel 11">
            <a:extLst>
              <a:ext uri="{FF2B5EF4-FFF2-40B4-BE49-F238E27FC236}">
                <a16:creationId xmlns:a16="http://schemas.microsoft.com/office/drawing/2014/main" id="{DEC2033B-E88D-5F4F-8B7F-7597F717DFCB}"/>
              </a:ext>
            </a:extLst>
          </p:cNvPr>
          <p:cNvSpPr>
            <a:spLocks noChangeAspect="1"/>
          </p:cNvSpPr>
          <p:nvPr userDrawn="1"/>
        </p:nvSpPr>
        <p:spPr>
          <a:xfrm>
            <a:off x="9395394" y="1707221"/>
            <a:ext cx="2520000" cy="558621"/>
          </a:xfrm>
          <a:prstGeom prst="rect">
            <a:avLst/>
          </a:prstGeom>
          <a:solidFill>
            <a:schemeClr val="accent1"/>
          </a:solidFill>
          <a:ln>
            <a:noFill/>
          </a:ln>
          <a:effectLst>
            <a:outerShdw sx="1000" sy="1000" algn="ctr" rotWithShape="0">
              <a:srgbClr val="F1ECD2"/>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1400" dirty="0">
                <a:solidFill>
                  <a:srgbClr val="5A5A5A"/>
                </a:solidFill>
                <a:latin typeface="Raleway" pitchFamily="2" charset="77"/>
              </a:rPr>
              <a:t>Myndigheder er involveret og engageret i at beskytte rettigheder</a:t>
            </a:r>
          </a:p>
        </p:txBody>
      </p:sp>
      <p:cxnSp>
        <p:nvCxnSpPr>
          <p:cNvPr id="13" name="Lige forbindelse 12">
            <a:extLst>
              <a:ext uri="{FF2B5EF4-FFF2-40B4-BE49-F238E27FC236}">
                <a16:creationId xmlns:a16="http://schemas.microsoft.com/office/drawing/2014/main" id="{09E1EF2A-7D81-BB49-9D0C-D2FAA932ED42}"/>
              </a:ext>
            </a:extLst>
          </p:cNvPr>
          <p:cNvCxnSpPr>
            <a:cxnSpLocks/>
          </p:cNvCxnSpPr>
          <p:nvPr userDrawn="1"/>
        </p:nvCxnSpPr>
        <p:spPr>
          <a:xfrm>
            <a:off x="2900999" y="1164201"/>
            <a:ext cx="649439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4" name="Tekstfelt 13">
            <a:extLst>
              <a:ext uri="{FF2B5EF4-FFF2-40B4-BE49-F238E27FC236}">
                <a16:creationId xmlns:a16="http://schemas.microsoft.com/office/drawing/2014/main" id="{7A215A96-9B66-1C47-AE9B-D1E59025ED49}"/>
              </a:ext>
            </a:extLst>
          </p:cNvPr>
          <p:cNvSpPr txBox="1"/>
          <p:nvPr userDrawn="1"/>
        </p:nvSpPr>
        <p:spPr>
          <a:xfrm>
            <a:off x="9501241" y="363875"/>
            <a:ext cx="2862647" cy="1446550"/>
          </a:xfrm>
          <a:prstGeom prst="rect">
            <a:avLst/>
          </a:prstGeom>
          <a:noFill/>
        </p:spPr>
        <p:txBody>
          <a:bodyPr wrap="square" rtlCol="0">
            <a:spAutoFit/>
          </a:bodyPr>
          <a:lstStyle/>
          <a:p>
            <a:pPr algn="ctr"/>
            <a:r>
              <a:rPr lang="da-DK" sz="8800" dirty="0">
                <a:solidFill>
                  <a:srgbClr val="5A5A5A"/>
                </a:solidFill>
                <a:latin typeface="Raleway" pitchFamily="2" charset="77"/>
              </a:rPr>
              <a:t>2021</a:t>
            </a:r>
          </a:p>
        </p:txBody>
      </p:sp>
      <p:sp>
        <p:nvSpPr>
          <p:cNvPr id="15" name="Tekstfelt 14">
            <a:extLst>
              <a:ext uri="{FF2B5EF4-FFF2-40B4-BE49-F238E27FC236}">
                <a16:creationId xmlns:a16="http://schemas.microsoft.com/office/drawing/2014/main" id="{C1C6DD12-1FD3-8A49-B9C2-674521871E04}"/>
              </a:ext>
            </a:extLst>
          </p:cNvPr>
          <p:cNvSpPr txBox="1"/>
          <p:nvPr userDrawn="1"/>
        </p:nvSpPr>
        <p:spPr>
          <a:xfrm>
            <a:off x="0" y="363875"/>
            <a:ext cx="3037041" cy="1446550"/>
          </a:xfrm>
          <a:prstGeom prst="rect">
            <a:avLst/>
          </a:prstGeom>
          <a:noFill/>
        </p:spPr>
        <p:txBody>
          <a:bodyPr wrap="square" rtlCol="0">
            <a:spAutoFit/>
          </a:bodyPr>
          <a:lstStyle/>
          <a:p>
            <a:pPr algn="ctr"/>
            <a:r>
              <a:rPr lang="da-DK" sz="8800" dirty="0">
                <a:solidFill>
                  <a:srgbClr val="5A5A5A"/>
                </a:solidFill>
                <a:latin typeface="Raleway" pitchFamily="2" charset="77"/>
              </a:rPr>
              <a:t>2010</a:t>
            </a:r>
          </a:p>
        </p:txBody>
      </p:sp>
      <p:sp>
        <p:nvSpPr>
          <p:cNvPr id="16" name="Rektangel 15">
            <a:extLst>
              <a:ext uri="{FF2B5EF4-FFF2-40B4-BE49-F238E27FC236}">
                <a16:creationId xmlns:a16="http://schemas.microsoft.com/office/drawing/2014/main" id="{3C83A459-3332-7146-8C47-98CFDAC3A5C6}"/>
              </a:ext>
            </a:extLst>
          </p:cNvPr>
          <p:cNvSpPr>
            <a:spLocks/>
          </p:cNvSpPr>
          <p:nvPr userDrawn="1"/>
        </p:nvSpPr>
        <p:spPr>
          <a:xfrm>
            <a:off x="55138" y="3409270"/>
            <a:ext cx="1800000" cy="540000"/>
          </a:xfrm>
          <a:prstGeom prst="rect">
            <a:avLst/>
          </a:prstGeom>
          <a:noFill/>
          <a:ln>
            <a:noFill/>
          </a:ln>
          <a:effectLst>
            <a:glow>
              <a:schemeClr val="accent2">
                <a:satMod val="175000"/>
              </a:schemeClr>
            </a:glow>
            <a:outerShdw dist="50800" sx="1000" sy="1000" algn="ctr" rotWithShape="0">
              <a:srgbClr val="F1ECD2"/>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1400" dirty="0">
                <a:solidFill>
                  <a:schemeClr val="bg1">
                    <a:lumMod val="95000"/>
                  </a:schemeClr>
                </a:solidFill>
                <a:effectLst>
                  <a:glow rad="127000">
                    <a:schemeClr val="accent3">
                      <a:alpha val="50000"/>
                    </a:schemeClr>
                  </a:glow>
                </a:effectLst>
                <a:latin typeface="Raleway" pitchFamily="2" charset="77"/>
              </a:rPr>
              <a:t>Ingen indflydelse</a:t>
            </a:r>
          </a:p>
        </p:txBody>
      </p:sp>
      <p:sp>
        <p:nvSpPr>
          <p:cNvPr id="17" name="Rektangel 16">
            <a:extLst>
              <a:ext uri="{FF2B5EF4-FFF2-40B4-BE49-F238E27FC236}">
                <a16:creationId xmlns:a16="http://schemas.microsoft.com/office/drawing/2014/main" id="{C04DC6F1-32A0-3B47-89AD-D87A863BCF5C}"/>
              </a:ext>
            </a:extLst>
          </p:cNvPr>
          <p:cNvSpPr>
            <a:spLocks/>
          </p:cNvSpPr>
          <p:nvPr userDrawn="1"/>
        </p:nvSpPr>
        <p:spPr>
          <a:xfrm>
            <a:off x="2795151" y="3509201"/>
            <a:ext cx="1936790" cy="316396"/>
          </a:xfrm>
          <a:prstGeom prst="rect">
            <a:avLst/>
          </a:prstGeom>
          <a:noFill/>
          <a:ln>
            <a:noFill/>
          </a:ln>
          <a:effectLst>
            <a:glow>
              <a:schemeClr val="accent2">
                <a:satMod val="175000"/>
              </a:schemeClr>
            </a:glow>
            <a:outerShdw dist="50800" sx="1000" sy="1000" algn="ctr" rotWithShape="0">
              <a:srgbClr val="F1ECD2"/>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da-DK" sz="1400" dirty="0">
                <a:solidFill>
                  <a:schemeClr val="bg1">
                    <a:lumMod val="95000"/>
                  </a:schemeClr>
                </a:solidFill>
                <a:effectLst>
                  <a:glow rad="127000">
                    <a:schemeClr val="accent3">
                      <a:alpha val="50000"/>
                    </a:schemeClr>
                  </a:glow>
                </a:effectLst>
                <a:latin typeface="Raleway" pitchFamily="2" charset="77"/>
              </a:rPr>
              <a:t>Motivere normer</a:t>
            </a:r>
          </a:p>
        </p:txBody>
      </p:sp>
      <p:sp>
        <p:nvSpPr>
          <p:cNvPr id="18" name="Rektangel 17">
            <a:extLst>
              <a:ext uri="{FF2B5EF4-FFF2-40B4-BE49-F238E27FC236}">
                <a16:creationId xmlns:a16="http://schemas.microsoft.com/office/drawing/2014/main" id="{958E2C16-38C6-BC43-B9D4-98C946E8E598}"/>
              </a:ext>
            </a:extLst>
          </p:cNvPr>
          <p:cNvSpPr>
            <a:spLocks/>
          </p:cNvSpPr>
          <p:nvPr userDrawn="1"/>
        </p:nvSpPr>
        <p:spPr>
          <a:xfrm>
            <a:off x="2000999" y="2585403"/>
            <a:ext cx="1800000" cy="540000"/>
          </a:xfrm>
          <a:prstGeom prst="rect">
            <a:avLst/>
          </a:prstGeom>
          <a:noFill/>
          <a:ln>
            <a:noFill/>
          </a:ln>
          <a:effectLst>
            <a:glow>
              <a:schemeClr val="accent2">
                <a:satMod val="175000"/>
              </a:schemeClr>
            </a:glow>
            <a:outerShdw dist="50800" sx="1000" sy="1000" algn="ctr" rotWithShape="0">
              <a:srgbClr val="F1ECD2"/>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1400" dirty="0">
                <a:solidFill>
                  <a:schemeClr val="bg1">
                    <a:lumMod val="95000"/>
                  </a:schemeClr>
                </a:solidFill>
                <a:effectLst>
                  <a:glow rad="127000">
                    <a:schemeClr val="accent3">
                      <a:alpha val="50000"/>
                    </a:schemeClr>
                  </a:glow>
                </a:effectLst>
                <a:latin typeface="Raleway" pitchFamily="2" charset="77"/>
              </a:rPr>
              <a:t>Udvikling af værktøjer</a:t>
            </a:r>
          </a:p>
        </p:txBody>
      </p:sp>
      <p:sp>
        <p:nvSpPr>
          <p:cNvPr id="19" name="Rektangel 18">
            <a:extLst>
              <a:ext uri="{FF2B5EF4-FFF2-40B4-BE49-F238E27FC236}">
                <a16:creationId xmlns:a16="http://schemas.microsoft.com/office/drawing/2014/main" id="{A3CEF3E9-7965-C543-A01C-13BA8A9B2B84}"/>
              </a:ext>
            </a:extLst>
          </p:cNvPr>
          <p:cNvSpPr>
            <a:spLocks/>
          </p:cNvSpPr>
          <p:nvPr userDrawn="1"/>
        </p:nvSpPr>
        <p:spPr>
          <a:xfrm>
            <a:off x="7096796" y="2609308"/>
            <a:ext cx="1936791" cy="362766"/>
          </a:xfrm>
          <a:prstGeom prst="rect">
            <a:avLst/>
          </a:prstGeom>
          <a:noFill/>
          <a:ln>
            <a:noFill/>
          </a:ln>
          <a:effectLst>
            <a:glow>
              <a:schemeClr val="accent2">
                <a:satMod val="175000"/>
              </a:schemeClr>
            </a:glow>
            <a:outerShdw dist="50800" sx="1000" sy="1000" algn="ctr" rotWithShape="0">
              <a:srgbClr val="F1ECD2"/>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1400" dirty="0">
                <a:solidFill>
                  <a:schemeClr val="bg1">
                    <a:lumMod val="95000"/>
                  </a:schemeClr>
                </a:solidFill>
                <a:effectLst>
                  <a:glow rad="127000">
                    <a:schemeClr val="accent3">
                      <a:alpha val="50000"/>
                    </a:schemeClr>
                  </a:glow>
                </a:effectLst>
                <a:latin typeface="Raleway" pitchFamily="2" charset="77"/>
              </a:rPr>
              <a:t>Drift af værktøjer</a:t>
            </a:r>
          </a:p>
        </p:txBody>
      </p:sp>
      <p:sp>
        <p:nvSpPr>
          <p:cNvPr id="20" name="Rektangel 19">
            <a:extLst>
              <a:ext uri="{FF2B5EF4-FFF2-40B4-BE49-F238E27FC236}">
                <a16:creationId xmlns:a16="http://schemas.microsoft.com/office/drawing/2014/main" id="{DDDB85FC-04A5-9D47-B149-4DA295870164}"/>
              </a:ext>
            </a:extLst>
          </p:cNvPr>
          <p:cNvSpPr>
            <a:spLocks/>
          </p:cNvSpPr>
          <p:nvPr userDrawn="1"/>
        </p:nvSpPr>
        <p:spPr>
          <a:xfrm>
            <a:off x="4559371" y="2578598"/>
            <a:ext cx="1936790" cy="558622"/>
          </a:xfrm>
          <a:prstGeom prst="rect">
            <a:avLst/>
          </a:prstGeom>
          <a:noFill/>
          <a:ln>
            <a:noFill/>
          </a:ln>
          <a:effectLst>
            <a:glow>
              <a:schemeClr val="accent2">
                <a:satMod val="175000"/>
              </a:schemeClr>
            </a:glow>
            <a:outerShdw dist="50800" sx="1000" sy="1000" algn="ctr" rotWithShape="0">
              <a:srgbClr val="F1ECD2"/>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1400" dirty="0">
                <a:solidFill>
                  <a:schemeClr val="bg1">
                    <a:lumMod val="95000"/>
                  </a:schemeClr>
                </a:solidFill>
                <a:effectLst>
                  <a:glow rad="127000">
                    <a:schemeClr val="accent3">
                      <a:alpha val="50000"/>
                    </a:schemeClr>
                  </a:glow>
                </a:effectLst>
                <a:latin typeface="Raleway" pitchFamily="2" charset="77"/>
              </a:rPr>
              <a:t>Implementering af værktøjer</a:t>
            </a:r>
          </a:p>
        </p:txBody>
      </p:sp>
      <p:sp>
        <p:nvSpPr>
          <p:cNvPr id="21" name="Rektangel 20">
            <a:extLst>
              <a:ext uri="{FF2B5EF4-FFF2-40B4-BE49-F238E27FC236}">
                <a16:creationId xmlns:a16="http://schemas.microsoft.com/office/drawing/2014/main" id="{CFA9F559-61C0-E644-AC85-3DDFDEC1F4C8}"/>
              </a:ext>
            </a:extLst>
          </p:cNvPr>
          <p:cNvSpPr>
            <a:spLocks/>
          </p:cNvSpPr>
          <p:nvPr userDrawn="1"/>
        </p:nvSpPr>
        <p:spPr>
          <a:xfrm>
            <a:off x="6820256" y="3529877"/>
            <a:ext cx="2097977" cy="540000"/>
          </a:xfrm>
          <a:prstGeom prst="rect">
            <a:avLst/>
          </a:prstGeom>
          <a:noFill/>
          <a:ln>
            <a:noFill/>
          </a:ln>
          <a:effectLst>
            <a:glow>
              <a:schemeClr val="accent2">
                <a:satMod val="175000"/>
              </a:schemeClr>
            </a:glow>
            <a:outerShdw dist="50800" sx="1000" sy="1000" algn="ctr" rotWithShape="0">
              <a:srgbClr val="F1ECD2"/>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1400" dirty="0">
                <a:solidFill>
                  <a:schemeClr val="bg1">
                    <a:lumMod val="95000"/>
                  </a:schemeClr>
                </a:solidFill>
                <a:effectLst>
                  <a:glow rad="127000">
                    <a:schemeClr val="accent3">
                      <a:alpha val="50000"/>
                    </a:schemeClr>
                  </a:glow>
                </a:effectLst>
                <a:latin typeface="Raleway" pitchFamily="2" charset="77"/>
              </a:rPr>
              <a:t>Etablering af samarbejder</a:t>
            </a:r>
          </a:p>
        </p:txBody>
      </p:sp>
      <p:sp>
        <p:nvSpPr>
          <p:cNvPr id="22" name="Rektangel 21">
            <a:extLst>
              <a:ext uri="{FF2B5EF4-FFF2-40B4-BE49-F238E27FC236}">
                <a16:creationId xmlns:a16="http://schemas.microsoft.com/office/drawing/2014/main" id="{96944131-0A29-3240-90CC-A1A4FE2E9ACC}"/>
              </a:ext>
            </a:extLst>
          </p:cNvPr>
          <p:cNvSpPr>
            <a:spLocks/>
          </p:cNvSpPr>
          <p:nvPr userDrawn="1"/>
        </p:nvSpPr>
        <p:spPr>
          <a:xfrm>
            <a:off x="9634222" y="2533371"/>
            <a:ext cx="2414508" cy="438703"/>
          </a:xfrm>
          <a:prstGeom prst="rect">
            <a:avLst/>
          </a:prstGeom>
          <a:noFill/>
          <a:ln>
            <a:noFill/>
          </a:ln>
          <a:effectLst>
            <a:glow>
              <a:schemeClr val="accent2">
                <a:satMod val="175000"/>
              </a:schemeClr>
            </a:glow>
            <a:outerShdw dist="50800" sx="1000" sy="1000" algn="ctr" rotWithShape="0">
              <a:srgbClr val="F1ECD2"/>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1400" dirty="0">
                <a:solidFill>
                  <a:schemeClr val="bg1">
                    <a:lumMod val="95000"/>
                  </a:schemeClr>
                </a:solidFill>
                <a:effectLst>
                  <a:glow rad="127000">
                    <a:schemeClr val="accent3">
                      <a:alpha val="50000"/>
                    </a:schemeClr>
                  </a:glow>
                </a:effectLst>
                <a:latin typeface="Raleway" pitchFamily="2" charset="77"/>
              </a:rPr>
              <a:t>Tilpasning af værktøjer</a:t>
            </a:r>
          </a:p>
        </p:txBody>
      </p:sp>
      <p:sp>
        <p:nvSpPr>
          <p:cNvPr id="23" name="Tekstfelt 22">
            <a:extLst>
              <a:ext uri="{FF2B5EF4-FFF2-40B4-BE49-F238E27FC236}">
                <a16:creationId xmlns:a16="http://schemas.microsoft.com/office/drawing/2014/main" id="{39E68A92-EAB6-BC41-A676-FC64CFDFBC49}"/>
              </a:ext>
            </a:extLst>
          </p:cNvPr>
          <p:cNvSpPr txBox="1"/>
          <p:nvPr userDrawn="1"/>
        </p:nvSpPr>
        <p:spPr>
          <a:xfrm>
            <a:off x="9082853" y="3685406"/>
            <a:ext cx="2468946" cy="523220"/>
          </a:xfrm>
          <a:prstGeom prst="rect">
            <a:avLst/>
          </a:prstGeom>
          <a:noFill/>
        </p:spPr>
        <p:txBody>
          <a:bodyPr wrap="none" rtlCol="0">
            <a:spAutoFit/>
          </a:bodyPr>
          <a:lstStyle/>
          <a:p>
            <a:r>
              <a:rPr lang="da-DK" sz="1400" noProof="1">
                <a:solidFill>
                  <a:schemeClr val="bg1">
                    <a:lumMod val="95000"/>
                  </a:schemeClr>
                </a:solidFill>
                <a:effectLst>
                  <a:glow rad="127000">
                    <a:schemeClr val="accent3">
                      <a:alpha val="50000"/>
                    </a:schemeClr>
                  </a:glow>
                </a:effectLst>
                <a:latin typeface="Raleway" pitchFamily="2" charset="77"/>
              </a:rPr>
              <a:t>Onboarding</a:t>
            </a:r>
            <a:r>
              <a:rPr lang="da-DK" sz="1400" dirty="0">
                <a:solidFill>
                  <a:schemeClr val="bg1">
                    <a:lumMod val="95000"/>
                  </a:schemeClr>
                </a:solidFill>
                <a:effectLst>
                  <a:glow rad="127000">
                    <a:schemeClr val="accent3">
                      <a:alpha val="50000"/>
                    </a:schemeClr>
                  </a:glow>
                </a:effectLst>
                <a:latin typeface="Raleway" pitchFamily="2" charset="77"/>
              </a:rPr>
              <a:t> af</a:t>
            </a:r>
            <a:r>
              <a:rPr lang="da-DK" sz="1400" dirty="0">
                <a:solidFill>
                  <a:schemeClr val="bg1">
                    <a:lumMod val="95000"/>
                  </a:schemeClr>
                </a:solidFill>
                <a:latin typeface="Raleway" pitchFamily="2" charset="77"/>
              </a:rPr>
              <a:t> </a:t>
            </a:r>
            <a:r>
              <a:rPr lang="da-DK" sz="1400" dirty="0">
                <a:solidFill>
                  <a:schemeClr val="bg1">
                    <a:lumMod val="95000"/>
                  </a:schemeClr>
                </a:solidFill>
                <a:effectLst>
                  <a:glow rad="127000">
                    <a:schemeClr val="accent3">
                      <a:alpha val="50000"/>
                    </a:schemeClr>
                  </a:glow>
                </a:effectLst>
                <a:latin typeface="Raleway" pitchFamily="2" charset="77"/>
              </a:rPr>
              <a:t>medlemmer</a:t>
            </a:r>
          </a:p>
          <a:p>
            <a:r>
              <a:rPr lang="da-DK" sz="1400" dirty="0">
                <a:solidFill>
                  <a:schemeClr val="bg1">
                    <a:lumMod val="95000"/>
                  </a:schemeClr>
                </a:solidFill>
                <a:effectLst>
                  <a:glow rad="127000">
                    <a:schemeClr val="accent3">
                      <a:alpha val="50000"/>
                    </a:schemeClr>
                  </a:glow>
                </a:effectLst>
                <a:latin typeface="Raleway" pitchFamily="2" charset="77"/>
              </a:rPr>
              <a:t>Konkret beskyttelse </a:t>
            </a:r>
          </a:p>
        </p:txBody>
      </p:sp>
      <p:sp>
        <p:nvSpPr>
          <p:cNvPr id="24" name="Rektangel 23">
            <a:extLst>
              <a:ext uri="{FF2B5EF4-FFF2-40B4-BE49-F238E27FC236}">
                <a16:creationId xmlns:a16="http://schemas.microsoft.com/office/drawing/2014/main" id="{3E510867-9040-5A49-97AF-96810C0D4A0C}"/>
              </a:ext>
            </a:extLst>
          </p:cNvPr>
          <p:cNvSpPr>
            <a:spLocks/>
          </p:cNvSpPr>
          <p:nvPr userDrawn="1"/>
        </p:nvSpPr>
        <p:spPr>
          <a:xfrm>
            <a:off x="3990064" y="4122816"/>
            <a:ext cx="2852949" cy="558621"/>
          </a:xfrm>
          <a:prstGeom prst="rect">
            <a:avLst/>
          </a:prstGeom>
          <a:noFill/>
          <a:ln>
            <a:noFill/>
          </a:ln>
          <a:effectLst>
            <a:glow>
              <a:schemeClr val="accent2">
                <a:satMod val="175000"/>
              </a:schemeClr>
            </a:glow>
            <a:outerShdw dist="50800" sx="1000" sy="1000" algn="ctr" rotWithShape="0">
              <a:srgbClr val="F1ECD2"/>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1400" dirty="0">
                <a:solidFill>
                  <a:schemeClr val="bg1">
                    <a:lumMod val="95000"/>
                  </a:schemeClr>
                </a:solidFill>
                <a:effectLst>
                  <a:glow rad="127000">
                    <a:schemeClr val="accent3">
                      <a:alpha val="50000"/>
                    </a:schemeClr>
                  </a:glow>
                </a:effectLst>
                <a:latin typeface="Raleway" pitchFamily="2" charset="77"/>
              </a:rPr>
              <a:t>Håndhævelse af bagmænd</a:t>
            </a:r>
          </a:p>
        </p:txBody>
      </p:sp>
      <p:sp>
        <p:nvSpPr>
          <p:cNvPr id="25" name="Rektangel 24">
            <a:extLst>
              <a:ext uri="{FF2B5EF4-FFF2-40B4-BE49-F238E27FC236}">
                <a16:creationId xmlns:a16="http://schemas.microsoft.com/office/drawing/2014/main" id="{9C153439-4021-A949-AED4-033E8BBB5E09}"/>
              </a:ext>
            </a:extLst>
          </p:cNvPr>
          <p:cNvSpPr>
            <a:spLocks/>
          </p:cNvSpPr>
          <p:nvPr userDrawn="1"/>
        </p:nvSpPr>
        <p:spPr>
          <a:xfrm>
            <a:off x="1772910" y="4306542"/>
            <a:ext cx="1372939" cy="398067"/>
          </a:xfrm>
          <a:prstGeom prst="rect">
            <a:avLst/>
          </a:prstGeom>
          <a:noFill/>
          <a:ln>
            <a:noFill/>
          </a:ln>
          <a:effectLst>
            <a:glow>
              <a:schemeClr val="accent2">
                <a:satMod val="175000"/>
              </a:schemeClr>
            </a:glow>
            <a:outerShdw dist="50800" sx="1000" sy="1000" algn="ctr" rotWithShape="0">
              <a:srgbClr val="F1ECD2"/>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1400" dirty="0">
                <a:solidFill>
                  <a:schemeClr val="bg1">
                    <a:lumMod val="95000"/>
                  </a:schemeClr>
                </a:solidFill>
                <a:effectLst>
                  <a:glow rad="127000">
                    <a:schemeClr val="accent3">
                      <a:alpha val="50000"/>
                    </a:schemeClr>
                  </a:glow>
                </a:effectLst>
                <a:latin typeface="Raleway" pitchFamily="2" charset="77"/>
              </a:rPr>
              <a:t>Politisk pres</a:t>
            </a:r>
          </a:p>
        </p:txBody>
      </p:sp>
      <p:sp>
        <p:nvSpPr>
          <p:cNvPr id="26" name="Trekant 2">
            <a:extLst>
              <a:ext uri="{FF2B5EF4-FFF2-40B4-BE49-F238E27FC236}">
                <a16:creationId xmlns:a16="http://schemas.microsoft.com/office/drawing/2014/main" id="{7A8B5D9D-26A9-CD4B-9D47-2EB46179C353}"/>
              </a:ext>
            </a:extLst>
          </p:cNvPr>
          <p:cNvSpPr/>
          <p:nvPr userDrawn="1"/>
        </p:nvSpPr>
        <p:spPr>
          <a:xfrm>
            <a:off x="10901774" y="6000416"/>
            <a:ext cx="1290226" cy="865534"/>
          </a:xfrm>
          <a:custGeom>
            <a:avLst/>
            <a:gdLst>
              <a:gd name="connsiteX0" fmla="*/ 0 w 9703324"/>
              <a:gd name="connsiteY0" fmla="*/ 3436229 h 3436229"/>
              <a:gd name="connsiteX1" fmla="*/ 4851662 w 9703324"/>
              <a:gd name="connsiteY1" fmla="*/ 0 h 3436229"/>
              <a:gd name="connsiteX2" fmla="*/ 9703324 w 9703324"/>
              <a:gd name="connsiteY2" fmla="*/ 3436229 h 3436229"/>
              <a:gd name="connsiteX3" fmla="*/ 0 w 9703324"/>
              <a:gd name="connsiteY3" fmla="*/ 3436229 h 3436229"/>
              <a:gd name="connsiteX0" fmla="*/ 0 w 9703324"/>
              <a:gd name="connsiteY0" fmla="*/ 6509367 h 6509367"/>
              <a:gd name="connsiteX1" fmla="*/ 9697039 w 9703324"/>
              <a:gd name="connsiteY1" fmla="*/ 0 h 6509367"/>
              <a:gd name="connsiteX2" fmla="*/ 9703324 w 9703324"/>
              <a:gd name="connsiteY2" fmla="*/ 6509367 h 6509367"/>
              <a:gd name="connsiteX3" fmla="*/ 0 w 9703324"/>
              <a:gd name="connsiteY3" fmla="*/ 6509367 h 6509367"/>
            </a:gdLst>
            <a:ahLst/>
            <a:cxnLst>
              <a:cxn ang="0">
                <a:pos x="connsiteX0" y="connsiteY0"/>
              </a:cxn>
              <a:cxn ang="0">
                <a:pos x="connsiteX1" y="connsiteY1"/>
              </a:cxn>
              <a:cxn ang="0">
                <a:pos x="connsiteX2" y="connsiteY2"/>
              </a:cxn>
              <a:cxn ang="0">
                <a:pos x="connsiteX3" y="connsiteY3"/>
              </a:cxn>
            </a:cxnLst>
            <a:rect l="l" t="t" r="r" b="b"/>
            <a:pathLst>
              <a:path w="9703324" h="6509367">
                <a:moveTo>
                  <a:pt x="0" y="6509367"/>
                </a:moveTo>
                <a:lnTo>
                  <a:pt x="9697039" y="0"/>
                </a:lnTo>
                <a:lnTo>
                  <a:pt x="9703324" y="6509367"/>
                </a:lnTo>
                <a:lnTo>
                  <a:pt x="0" y="6509367"/>
                </a:lnTo>
                <a:close/>
              </a:path>
            </a:pathLst>
          </a:custGeom>
          <a:solidFill>
            <a:srgbClr val="264D5B"/>
          </a:solidFill>
          <a:ln>
            <a:solidFill>
              <a:srgbClr val="264D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84617412"/>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0-#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0-#ppt_w/2"/>
                                          </p:val>
                                        </p:tav>
                                        <p:tav tm="100000">
                                          <p:val>
                                            <p:strVal val="#ppt_x"/>
                                          </p:val>
                                        </p:tav>
                                      </p:tavLst>
                                    </p:anim>
                                    <p:anim calcmode="lin" valueType="num">
                                      <p:cBhvr additive="base">
                                        <p:cTn id="16" dur="500" fill="hold"/>
                                        <p:tgtEl>
                                          <p:spTgt spid="20"/>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0-#ppt_w/2"/>
                                          </p:val>
                                        </p:tav>
                                        <p:tav tm="100000">
                                          <p:val>
                                            <p:strVal val="#ppt_x"/>
                                          </p:val>
                                        </p:tav>
                                      </p:tavLst>
                                    </p:anim>
                                    <p:anim calcmode="lin" valueType="num">
                                      <p:cBhvr additive="base">
                                        <p:cTn id="20" dur="500" fill="hold"/>
                                        <p:tgtEl>
                                          <p:spTgt spid="17"/>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0-#ppt_w/2"/>
                                          </p:val>
                                        </p:tav>
                                        <p:tav tm="100000">
                                          <p:val>
                                            <p:strVal val="#ppt_x"/>
                                          </p:val>
                                        </p:tav>
                                      </p:tavLst>
                                    </p:anim>
                                    <p:anim calcmode="lin" valueType="num">
                                      <p:cBhvr additive="base">
                                        <p:cTn id="24" dur="500" fill="hold"/>
                                        <p:tgtEl>
                                          <p:spTgt spid="25"/>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500" fill="hold"/>
                                        <p:tgtEl>
                                          <p:spTgt spid="24"/>
                                        </p:tgtEl>
                                        <p:attrNameLst>
                                          <p:attrName>ppt_x</p:attrName>
                                        </p:attrNameLst>
                                      </p:cBhvr>
                                      <p:tavLst>
                                        <p:tav tm="0">
                                          <p:val>
                                            <p:strVal val="0-#ppt_w/2"/>
                                          </p:val>
                                        </p:tav>
                                        <p:tav tm="100000">
                                          <p:val>
                                            <p:strVal val="#ppt_x"/>
                                          </p:val>
                                        </p:tav>
                                      </p:tavLst>
                                    </p:anim>
                                    <p:anim calcmode="lin" valueType="num">
                                      <p:cBhvr additive="base">
                                        <p:cTn id="28" dur="500" fill="hold"/>
                                        <p:tgtEl>
                                          <p:spTgt spid="24"/>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0-#ppt_w/2"/>
                                          </p:val>
                                        </p:tav>
                                        <p:tav tm="100000">
                                          <p:val>
                                            <p:strVal val="#ppt_x"/>
                                          </p:val>
                                        </p:tav>
                                      </p:tavLst>
                                    </p:anim>
                                    <p:anim calcmode="lin" valueType="num">
                                      <p:cBhvr additive="base">
                                        <p:cTn id="32" dur="500" fill="hold"/>
                                        <p:tgtEl>
                                          <p:spTgt spid="19"/>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500" fill="hold"/>
                                        <p:tgtEl>
                                          <p:spTgt spid="21"/>
                                        </p:tgtEl>
                                        <p:attrNameLst>
                                          <p:attrName>ppt_x</p:attrName>
                                        </p:attrNameLst>
                                      </p:cBhvr>
                                      <p:tavLst>
                                        <p:tav tm="0">
                                          <p:val>
                                            <p:strVal val="0-#ppt_w/2"/>
                                          </p:val>
                                        </p:tav>
                                        <p:tav tm="100000">
                                          <p:val>
                                            <p:strVal val="#ppt_x"/>
                                          </p:val>
                                        </p:tav>
                                      </p:tavLst>
                                    </p:anim>
                                    <p:anim calcmode="lin" valueType="num">
                                      <p:cBhvr additive="base">
                                        <p:cTn id="36" dur="500" fill="hold"/>
                                        <p:tgtEl>
                                          <p:spTgt spid="21"/>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500" fill="hold"/>
                                        <p:tgtEl>
                                          <p:spTgt spid="22"/>
                                        </p:tgtEl>
                                        <p:attrNameLst>
                                          <p:attrName>ppt_x</p:attrName>
                                        </p:attrNameLst>
                                      </p:cBhvr>
                                      <p:tavLst>
                                        <p:tav tm="0">
                                          <p:val>
                                            <p:strVal val="0-#ppt_w/2"/>
                                          </p:val>
                                        </p:tav>
                                        <p:tav tm="100000">
                                          <p:val>
                                            <p:strVal val="#ppt_x"/>
                                          </p:val>
                                        </p:tav>
                                      </p:tavLst>
                                    </p:anim>
                                    <p:anim calcmode="lin" valueType="num">
                                      <p:cBhvr additive="base">
                                        <p:cTn id="40" dur="500" fill="hold"/>
                                        <p:tgtEl>
                                          <p:spTgt spid="22"/>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0-#ppt_w/2"/>
                                          </p:val>
                                        </p:tav>
                                        <p:tav tm="100000">
                                          <p:val>
                                            <p:strVal val="#ppt_x"/>
                                          </p:val>
                                        </p:tav>
                                      </p:tavLst>
                                    </p:anim>
                                    <p:anim calcmode="lin" valueType="num">
                                      <p:cBhvr additive="base">
                                        <p:cTn id="44" dur="500" fill="hold"/>
                                        <p:tgtEl>
                                          <p:spTgt spid="23"/>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additive="base">
                                        <p:cTn id="47" dur="500" fill="hold"/>
                                        <p:tgtEl>
                                          <p:spTgt spid="7"/>
                                        </p:tgtEl>
                                        <p:attrNameLst>
                                          <p:attrName>ppt_x</p:attrName>
                                        </p:attrNameLst>
                                      </p:cBhvr>
                                      <p:tavLst>
                                        <p:tav tm="0">
                                          <p:val>
                                            <p:strVal val="0-#ppt_w/2"/>
                                          </p:val>
                                        </p:tav>
                                        <p:tav tm="100000">
                                          <p:val>
                                            <p:strVal val="#ppt_x"/>
                                          </p:val>
                                        </p:tav>
                                      </p:tavLst>
                                    </p:anim>
                                    <p:anim calcmode="lin" valueType="num">
                                      <p:cBhvr additive="base">
                                        <p:cTn id="4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1_Brugerdefineret layout">
    <p:spTree>
      <p:nvGrpSpPr>
        <p:cNvPr id="1" name=""/>
        <p:cNvGrpSpPr/>
        <p:nvPr/>
      </p:nvGrpSpPr>
      <p:grpSpPr>
        <a:xfrm>
          <a:off x="0" y="0"/>
          <a:ext cx="0" cy="0"/>
          <a:chOff x="0" y="0"/>
          <a:chExt cx="0" cy="0"/>
        </a:xfrm>
      </p:grpSpPr>
      <p:sp>
        <p:nvSpPr>
          <p:cNvPr id="6" name="Ellipse 5">
            <a:extLst>
              <a:ext uri="{FF2B5EF4-FFF2-40B4-BE49-F238E27FC236}">
                <a16:creationId xmlns:a16="http://schemas.microsoft.com/office/drawing/2014/main" id="{3F009A84-5C7C-0740-87A0-6DF48A33D919}"/>
              </a:ext>
            </a:extLst>
          </p:cNvPr>
          <p:cNvSpPr/>
          <p:nvPr userDrawn="1"/>
        </p:nvSpPr>
        <p:spPr>
          <a:xfrm>
            <a:off x="8484030" y="-417268"/>
            <a:ext cx="2494769" cy="7692535"/>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a-DK" dirty="0"/>
          </a:p>
        </p:txBody>
      </p:sp>
      <p:sp>
        <p:nvSpPr>
          <p:cNvPr id="7" name="Kløftet højrepil 39">
            <a:extLst>
              <a:ext uri="{FF2B5EF4-FFF2-40B4-BE49-F238E27FC236}">
                <a16:creationId xmlns:a16="http://schemas.microsoft.com/office/drawing/2014/main" id="{B75F2541-C8F3-C946-BB94-5380928C9865}"/>
              </a:ext>
            </a:extLst>
          </p:cNvPr>
          <p:cNvSpPr/>
          <p:nvPr userDrawn="1"/>
        </p:nvSpPr>
        <p:spPr>
          <a:xfrm>
            <a:off x="-234241" y="73879"/>
            <a:ext cx="11062837" cy="6000146"/>
          </a:xfrm>
          <a:custGeom>
            <a:avLst/>
            <a:gdLst>
              <a:gd name="connsiteX0" fmla="*/ 0 w 12643046"/>
              <a:gd name="connsiteY0" fmla="*/ 1500037 h 6000146"/>
              <a:gd name="connsiteX1" fmla="*/ 9642973 w 12643046"/>
              <a:gd name="connsiteY1" fmla="*/ 1500037 h 6000146"/>
              <a:gd name="connsiteX2" fmla="*/ 9642973 w 12643046"/>
              <a:gd name="connsiteY2" fmla="*/ 0 h 6000146"/>
              <a:gd name="connsiteX3" fmla="*/ 12643046 w 12643046"/>
              <a:gd name="connsiteY3" fmla="*/ 3000073 h 6000146"/>
              <a:gd name="connsiteX4" fmla="*/ 9642973 w 12643046"/>
              <a:gd name="connsiteY4" fmla="*/ 6000146 h 6000146"/>
              <a:gd name="connsiteX5" fmla="*/ 9642973 w 12643046"/>
              <a:gd name="connsiteY5" fmla="*/ 4500110 h 6000146"/>
              <a:gd name="connsiteX6" fmla="*/ 0 w 12643046"/>
              <a:gd name="connsiteY6" fmla="*/ 4500110 h 6000146"/>
              <a:gd name="connsiteX7" fmla="*/ 1500037 w 12643046"/>
              <a:gd name="connsiteY7" fmla="*/ 3000073 h 6000146"/>
              <a:gd name="connsiteX8" fmla="*/ 0 w 12643046"/>
              <a:gd name="connsiteY8" fmla="*/ 1500037 h 6000146"/>
              <a:gd name="connsiteX0" fmla="*/ 0 w 12643046"/>
              <a:gd name="connsiteY0" fmla="*/ 1500037 h 6000146"/>
              <a:gd name="connsiteX1" fmla="*/ 9642973 w 12643046"/>
              <a:gd name="connsiteY1" fmla="*/ 1500037 h 6000146"/>
              <a:gd name="connsiteX2" fmla="*/ 9642973 w 12643046"/>
              <a:gd name="connsiteY2" fmla="*/ 0 h 6000146"/>
              <a:gd name="connsiteX3" fmla="*/ 12643046 w 12643046"/>
              <a:gd name="connsiteY3" fmla="*/ 3000073 h 6000146"/>
              <a:gd name="connsiteX4" fmla="*/ 9642973 w 12643046"/>
              <a:gd name="connsiteY4" fmla="*/ 6000146 h 6000146"/>
              <a:gd name="connsiteX5" fmla="*/ 9642973 w 12643046"/>
              <a:gd name="connsiteY5" fmla="*/ 4500110 h 6000146"/>
              <a:gd name="connsiteX6" fmla="*/ 0 w 12643046"/>
              <a:gd name="connsiteY6" fmla="*/ 4500110 h 6000146"/>
              <a:gd name="connsiteX7" fmla="*/ 7414 w 12643046"/>
              <a:gd name="connsiteY7" fmla="*/ 2919391 h 6000146"/>
              <a:gd name="connsiteX8" fmla="*/ 0 w 12643046"/>
              <a:gd name="connsiteY8" fmla="*/ 1500037 h 6000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43046" h="6000146">
                <a:moveTo>
                  <a:pt x="0" y="1500037"/>
                </a:moveTo>
                <a:lnTo>
                  <a:pt x="9642973" y="1500037"/>
                </a:lnTo>
                <a:lnTo>
                  <a:pt x="9642973" y="0"/>
                </a:lnTo>
                <a:lnTo>
                  <a:pt x="12643046" y="3000073"/>
                </a:lnTo>
                <a:lnTo>
                  <a:pt x="9642973" y="6000146"/>
                </a:lnTo>
                <a:lnTo>
                  <a:pt x="9642973" y="4500110"/>
                </a:lnTo>
                <a:lnTo>
                  <a:pt x="0" y="4500110"/>
                </a:lnTo>
                <a:cubicBezTo>
                  <a:pt x="2471" y="3973204"/>
                  <a:pt x="4943" y="3446297"/>
                  <a:pt x="7414" y="2919391"/>
                </a:cubicBezTo>
                <a:cubicBezTo>
                  <a:pt x="4943" y="2446273"/>
                  <a:pt x="2471" y="1973155"/>
                  <a:pt x="0" y="1500037"/>
                </a:cubicBezTo>
                <a:close/>
              </a:path>
            </a:pathLst>
          </a:custGeom>
          <a:solidFill>
            <a:schemeClr val="accent1"/>
          </a:solidFill>
          <a:ln>
            <a:solidFill>
              <a:srgbClr val="F1ECD2"/>
            </a:solidFill>
          </a:ln>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endParaRPr lang="da-DK" dirty="0"/>
          </a:p>
        </p:txBody>
      </p:sp>
      <p:sp>
        <p:nvSpPr>
          <p:cNvPr id="8" name="Kløftet højrepil 9">
            <a:extLst>
              <a:ext uri="{FF2B5EF4-FFF2-40B4-BE49-F238E27FC236}">
                <a16:creationId xmlns:a16="http://schemas.microsoft.com/office/drawing/2014/main" id="{554B98E7-B9AF-EC4B-BAEF-CFDB8B95494A}"/>
              </a:ext>
            </a:extLst>
          </p:cNvPr>
          <p:cNvSpPr/>
          <p:nvPr userDrawn="1"/>
        </p:nvSpPr>
        <p:spPr>
          <a:xfrm>
            <a:off x="-322729" y="857854"/>
            <a:ext cx="10932947" cy="6000146"/>
          </a:xfrm>
          <a:custGeom>
            <a:avLst/>
            <a:gdLst>
              <a:gd name="connsiteX0" fmla="*/ 0 w 12643046"/>
              <a:gd name="connsiteY0" fmla="*/ 1500037 h 6000146"/>
              <a:gd name="connsiteX1" fmla="*/ 9642973 w 12643046"/>
              <a:gd name="connsiteY1" fmla="*/ 1500037 h 6000146"/>
              <a:gd name="connsiteX2" fmla="*/ 9642973 w 12643046"/>
              <a:gd name="connsiteY2" fmla="*/ 0 h 6000146"/>
              <a:gd name="connsiteX3" fmla="*/ 12643046 w 12643046"/>
              <a:gd name="connsiteY3" fmla="*/ 3000073 h 6000146"/>
              <a:gd name="connsiteX4" fmla="*/ 9642973 w 12643046"/>
              <a:gd name="connsiteY4" fmla="*/ 6000146 h 6000146"/>
              <a:gd name="connsiteX5" fmla="*/ 9642973 w 12643046"/>
              <a:gd name="connsiteY5" fmla="*/ 4500110 h 6000146"/>
              <a:gd name="connsiteX6" fmla="*/ 0 w 12643046"/>
              <a:gd name="connsiteY6" fmla="*/ 4500110 h 6000146"/>
              <a:gd name="connsiteX7" fmla="*/ 1500037 w 12643046"/>
              <a:gd name="connsiteY7" fmla="*/ 3000073 h 6000146"/>
              <a:gd name="connsiteX8" fmla="*/ 0 w 12643046"/>
              <a:gd name="connsiteY8" fmla="*/ 1500037 h 6000146"/>
              <a:gd name="connsiteX0" fmla="*/ 6034 w 12649080"/>
              <a:gd name="connsiteY0" fmla="*/ 1500037 h 6000146"/>
              <a:gd name="connsiteX1" fmla="*/ 9649007 w 12649080"/>
              <a:gd name="connsiteY1" fmla="*/ 1500037 h 6000146"/>
              <a:gd name="connsiteX2" fmla="*/ 9649007 w 12649080"/>
              <a:gd name="connsiteY2" fmla="*/ 0 h 6000146"/>
              <a:gd name="connsiteX3" fmla="*/ 12649080 w 12649080"/>
              <a:gd name="connsiteY3" fmla="*/ 3000073 h 6000146"/>
              <a:gd name="connsiteX4" fmla="*/ 9649007 w 12649080"/>
              <a:gd name="connsiteY4" fmla="*/ 6000146 h 6000146"/>
              <a:gd name="connsiteX5" fmla="*/ 9649007 w 12649080"/>
              <a:gd name="connsiteY5" fmla="*/ 4500110 h 6000146"/>
              <a:gd name="connsiteX6" fmla="*/ 6034 w 12649080"/>
              <a:gd name="connsiteY6" fmla="*/ 4500110 h 6000146"/>
              <a:gd name="connsiteX7" fmla="*/ 0 w 12649080"/>
              <a:gd name="connsiteY7" fmla="*/ 2973179 h 6000146"/>
              <a:gd name="connsiteX8" fmla="*/ 6034 w 12649080"/>
              <a:gd name="connsiteY8" fmla="*/ 1500037 h 6000146"/>
              <a:gd name="connsiteX0" fmla="*/ 239 w 12643285"/>
              <a:gd name="connsiteY0" fmla="*/ 1500037 h 6000146"/>
              <a:gd name="connsiteX1" fmla="*/ 9643212 w 12643285"/>
              <a:gd name="connsiteY1" fmla="*/ 1500037 h 6000146"/>
              <a:gd name="connsiteX2" fmla="*/ 9643212 w 12643285"/>
              <a:gd name="connsiteY2" fmla="*/ 0 h 6000146"/>
              <a:gd name="connsiteX3" fmla="*/ 12643285 w 12643285"/>
              <a:gd name="connsiteY3" fmla="*/ 3000073 h 6000146"/>
              <a:gd name="connsiteX4" fmla="*/ 9643212 w 12643285"/>
              <a:gd name="connsiteY4" fmla="*/ 6000146 h 6000146"/>
              <a:gd name="connsiteX5" fmla="*/ 9643212 w 12643285"/>
              <a:gd name="connsiteY5" fmla="*/ 4500110 h 6000146"/>
              <a:gd name="connsiteX6" fmla="*/ 239 w 12643285"/>
              <a:gd name="connsiteY6" fmla="*/ 4500110 h 6000146"/>
              <a:gd name="connsiteX7" fmla="*/ 7652 w 12643285"/>
              <a:gd name="connsiteY7" fmla="*/ 2986626 h 6000146"/>
              <a:gd name="connsiteX8" fmla="*/ 239 w 12643285"/>
              <a:gd name="connsiteY8" fmla="*/ 1500037 h 6000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43285" h="6000146">
                <a:moveTo>
                  <a:pt x="239" y="1500037"/>
                </a:moveTo>
                <a:lnTo>
                  <a:pt x="9643212" y="1500037"/>
                </a:lnTo>
                <a:lnTo>
                  <a:pt x="9643212" y="0"/>
                </a:lnTo>
                <a:lnTo>
                  <a:pt x="12643285" y="3000073"/>
                </a:lnTo>
                <a:lnTo>
                  <a:pt x="9643212" y="6000146"/>
                </a:lnTo>
                <a:lnTo>
                  <a:pt x="9643212" y="4500110"/>
                </a:lnTo>
                <a:lnTo>
                  <a:pt x="239" y="4500110"/>
                </a:lnTo>
                <a:cubicBezTo>
                  <a:pt x="-1772" y="3991133"/>
                  <a:pt x="9663" y="3495603"/>
                  <a:pt x="7652" y="2986626"/>
                </a:cubicBezTo>
                <a:cubicBezTo>
                  <a:pt x="9663" y="2495579"/>
                  <a:pt x="-1772" y="1991084"/>
                  <a:pt x="239" y="1500037"/>
                </a:cubicBezTo>
                <a:close/>
              </a:path>
            </a:pathLst>
          </a:custGeom>
          <a:solidFill>
            <a:schemeClr val="accent3"/>
          </a:solidFill>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endParaRPr lang="da-DK" dirty="0"/>
          </a:p>
        </p:txBody>
      </p:sp>
      <p:sp>
        <p:nvSpPr>
          <p:cNvPr id="9" name="Tekstfelt 8">
            <a:extLst>
              <a:ext uri="{FF2B5EF4-FFF2-40B4-BE49-F238E27FC236}">
                <a16:creationId xmlns:a16="http://schemas.microsoft.com/office/drawing/2014/main" id="{6D1103BD-B0DF-534D-92E9-73922F510279}"/>
              </a:ext>
            </a:extLst>
          </p:cNvPr>
          <p:cNvSpPr txBox="1"/>
          <p:nvPr userDrawn="1"/>
        </p:nvSpPr>
        <p:spPr>
          <a:xfrm>
            <a:off x="519631" y="525889"/>
            <a:ext cx="7777114" cy="707886"/>
          </a:xfrm>
          <a:prstGeom prst="rect">
            <a:avLst/>
          </a:prstGeom>
          <a:noFill/>
        </p:spPr>
        <p:txBody>
          <a:bodyPr wrap="square" rtlCol="0">
            <a:spAutoFit/>
          </a:bodyPr>
          <a:lstStyle/>
          <a:p>
            <a:r>
              <a:rPr lang="en-GB" sz="4000" dirty="0">
                <a:solidFill>
                  <a:srgbClr val="5A5A5A"/>
                </a:solidFill>
                <a:latin typeface="Raleway Light" panose="020B0403030101060003" pitchFamily="34" charset="77"/>
              </a:rPr>
              <a:t>MISSION</a:t>
            </a:r>
          </a:p>
        </p:txBody>
      </p:sp>
      <p:pic>
        <p:nvPicPr>
          <p:cNvPr id="10" name="Grafik 9" descr="Politi med massiv udfyldning">
            <a:extLst>
              <a:ext uri="{FF2B5EF4-FFF2-40B4-BE49-F238E27FC236}">
                <a16:creationId xmlns:a16="http://schemas.microsoft.com/office/drawing/2014/main" id="{B0EEEAE5-BD12-D04A-996A-7A5740AFC2D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793452" y="398335"/>
            <a:ext cx="707950" cy="707950"/>
          </a:xfrm>
          <a:prstGeom prst="rect">
            <a:avLst/>
          </a:prstGeom>
        </p:spPr>
      </p:pic>
      <p:sp>
        <p:nvSpPr>
          <p:cNvPr id="11" name="Tekstfelt 10">
            <a:extLst>
              <a:ext uri="{FF2B5EF4-FFF2-40B4-BE49-F238E27FC236}">
                <a16:creationId xmlns:a16="http://schemas.microsoft.com/office/drawing/2014/main" id="{A356F1C3-13D7-624D-BCD3-72CF7F738696}"/>
              </a:ext>
            </a:extLst>
          </p:cNvPr>
          <p:cNvSpPr txBox="1"/>
          <p:nvPr userDrawn="1"/>
        </p:nvSpPr>
        <p:spPr>
          <a:xfrm>
            <a:off x="9338716" y="579256"/>
            <a:ext cx="1354858" cy="338554"/>
          </a:xfrm>
          <a:prstGeom prst="rect">
            <a:avLst/>
          </a:prstGeom>
          <a:noFill/>
          <a:ln>
            <a:noFill/>
          </a:ln>
        </p:spPr>
        <p:txBody>
          <a:bodyPr wrap="none" rtlCol="0">
            <a:spAutoFit/>
          </a:bodyPr>
          <a:lstStyle/>
          <a:p>
            <a:r>
              <a:rPr lang="da-DK" sz="1400" dirty="0">
                <a:solidFill>
                  <a:srgbClr val="5A5A5A"/>
                </a:solidFill>
                <a:latin typeface="Raleway" pitchFamily="2" charset="77"/>
              </a:rPr>
              <a:t> </a:t>
            </a:r>
            <a:r>
              <a:rPr lang="da-DK" sz="1600" dirty="0">
                <a:solidFill>
                  <a:srgbClr val="5A5A5A"/>
                </a:solidFill>
                <a:latin typeface="Raleway" pitchFamily="2" charset="77"/>
              </a:rPr>
              <a:t>Håndhæver</a:t>
            </a:r>
          </a:p>
        </p:txBody>
      </p:sp>
      <p:sp>
        <p:nvSpPr>
          <p:cNvPr id="12" name="Tekstfelt 11">
            <a:extLst>
              <a:ext uri="{FF2B5EF4-FFF2-40B4-BE49-F238E27FC236}">
                <a16:creationId xmlns:a16="http://schemas.microsoft.com/office/drawing/2014/main" id="{6564F4DE-EC74-C04A-B1ED-8DBE80C27542}"/>
              </a:ext>
            </a:extLst>
          </p:cNvPr>
          <p:cNvSpPr txBox="1"/>
          <p:nvPr userDrawn="1"/>
        </p:nvSpPr>
        <p:spPr>
          <a:xfrm>
            <a:off x="9428665" y="5930399"/>
            <a:ext cx="1128835" cy="584775"/>
          </a:xfrm>
          <a:prstGeom prst="rect">
            <a:avLst/>
          </a:prstGeom>
          <a:noFill/>
          <a:ln>
            <a:noFill/>
          </a:ln>
        </p:spPr>
        <p:txBody>
          <a:bodyPr wrap="none" rtlCol="0">
            <a:spAutoFit/>
          </a:bodyPr>
          <a:lstStyle/>
          <a:p>
            <a:r>
              <a:rPr lang="da-DK" sz="1600" dirty="0">
                <a:solidFill>
                  <a:srgbClr val="5A5A5A"/>
                </a:solidFill>
                <a:latin typeface="Raleway" pitchFamily="2" charset="77"/>
              </a:rPr>
              <a:t>Varetager</a:t>
            </a:r>
          </a:p>
          <a:p>
            <a:r>
              <a:rPr lang="da-DK" sz="1600" dirty="0">
                <a:solidFill>
                  <a:srgbClr val="5A5A5A"/>
                </a:solidFill>
                <a:latin typeface="Raleway" pitchFamily="2" charset="77"/>
              </a:rPr>
              <a:t>interesser</a:t>
            </a:r>
          </a:p>
        </p:txBody>
      </p:sp>
      <p:sp>
        <p:nvSpPr>
          <p:cNvPr id="13" name="Kløftet højrepil 9">
            <a:extLst>
              <a:ext uri="{FF2B5EF4-FFF2-40B4-BE49-F238E27FC236}">
                <a16:creationId xmlns:a16="http://schemas.microsoft.com/office/drawing/2014/main" id="{A0DFF916-AFEC-744E-91F6-0C34E5870277}"/>
              </a:ext>
            </a:extLst>
          </p:cNvPr>
          <p:cNvSpPr>
            <a:spLocks noChangeAspect="1"/>
          </p:cNvSpPr>
          <p:nvPr userDrawn="1"/>
        </p:nvSpPr>
        <p:spPr>
          <a:xfrm>
            <a:off x="97853" y="2805426"/>
            <a:ext cx="2494769" cy="1922908"/>
          </a:xfrm>
          <a:custGeom>
            <a:avLst/>
            <a:gdLst>
              <a:gd name="connsiteX0" fmla="*/ 0 w 12643046"/>
              <a:gd name="connsiteY0" fmla="*/ 1500037 h 6000146"/>
              <a:gd name="connsiteX1" fmla="*/ 9642973 w 12643046"/>
              <a:gd name="connsiteY1" fmla="*/ 1500037 h 6000146"/>
              <a:gd name="connsiteX2" fmla="*/ 9642973 w 12643046"/>
              <a:gd name="connsiteY2" fmla="*/ 0 h 6000146"/>
              <a:gd name="connsiteX3" fmla="*/ 12643046 w 12643046"/>
              <a:gd name="connsiteY3" fmla="*/ 3000073 h 6000146"/>
              <a:gd name="connsiteX4" fmla="*/ 9642973 w 12643046"/>
              <a:gd name="connsiteY4" fmla="*/ 6000146 h 6000146"/>
              <a:gd name="connsiteX5" fmla="*/ 9642973 w 12643046"/>
              <a:gd name="connsiteY5" fmla="*/ 4500110 h 6000146"/>
              <a:gd name="connsiteX6" fmla="*/ 0 w 12643046"/>
              <a:gd name="connsiteY6" fmla="*/ 4500110 h 6000146"/>
              <a:gd name="connsiteX7" fmla="*/ 1500037 w 12643046"/>
              <a:gd name="connsiteY7" fmla="*/ 3000073 h 6000146"/>
              <a:gd name="connsiteX8" fmla="*/ 0 w 12643046"/>
              <a:gd name="connsiteY8" fmla="*/ 1500037 h 6000146"/>
              <a:gd name="connsiteX0" fmla="*/ 6034 w 12649080"/>
              <a:gd name="connsiteY0" fmla="*/ 1500037 h 6000146"/>
              <a:gd name="connsiteX1" fmla="*/ 9649007 w 12649080"/>
              <a:gd name="connsiteY1" fmla="*/ 1500037 h 6000146"/>
              <a:gd name="connsiteX2" fmla="*/ 9649007 w 12649080"/>
              <a:gd name="connsiteY2" fmla="*/ 0 h 6000146"/>
              <a:gd name="connsiteX3" fmla="*/ 12649080 w 12649080"/>
              <a:gd name="connsiteY3" fmla="*/ 3000073 h 6000146"/>
              <a:gd name="connsiteX4" fmla="*/ 9649007 w 12649080"/>
              <a:gd name="connsiteY4" fmla="*/ 6000146 h 6000146"/>
              <a:gd name="connsiteX5" fmla="*/ 9649007 w 12649080"/>
              <a:gd name="connsiteY5" fmla="*/ 4500110 h 6000146"/>
              <a:gd name="connsiteX6" fmla="*/ 6034 w 12649080"/>
              <a:gd name="connsiteY6" fmla="*/ 4500110 h 6000146"/>
              <a:gd name="connsiteX7" fmla="*/ 0 w 12649080"/>
              <a:gd name="connsiteY7" fmla="*/ 2973179 h 6000146"/>
              <a:gd name="connsiteX8" fmla="*/ 6034 w 12649080"/>
              <a:gd name="connsiteY8" fmla="*/ 1500037 h 6000146"/>
              <a:gd name="connsiteX0" fmla="*/ 239 w 12643285"/>
              <a:gd name="connsiteY0" fmla="*/ 1500037 h 6000146"/>
              <a:gd name="connsiteX1" fmla="*/ 9643212 w 12643285"/>
              <a:gd name="connsiteY1" fmla="*/ 1500037 h 6000146"/>
              <a:gd name="connsiteX2" fmla="*/ 9643212 w 12643285"/>
              <a:gd name="connsiteY2" fmla="*/ 0 h 6000146"/>
              <a:gd name="connsiteX3" fmla="*/ 12643285 w 12643285"/>
              <a:gd name="connsiteY3" fmla="*/ 3000073 h 6000146"/>
              <a:gd name="connsiteX4" fmla="*/ 9643212 w 12643285"/>
              <a:gd name="connsiteY4" fmla="*/ 6000146 h 6000146"/>
              <a:gd name="connsiteX5" fmla="*/ 9643212 w 12643285"/>
              <a:gd name="connsiteY5" fmla="*/ 4500110 h 6000146"/>
              <a:gd name="connsiteX6" fmla="*/ 239 w 12643285"/>
              <a:gd name="connsiteY6" fmla="*/ 4500110 h 6000146"/>
              <a:gd name="connsiteX7" fmla="*/ 7652 w 12643285"/>
              <a:gd name="connsiteY7" fmla="*/ 2986626 h 6000146"/>
              <a:gd name="connsiteX8" fmla="*/ 239 w 12643285"/>
              <a:gd name="connsiteY8" fmla="*/ 1500037 h 6000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43285" h="6000146">
                <a:moveTo>
                  <a:pt x="239" y="1500037"/>
                </a:moveTo>
                <a:lnTo>
                  <a:pt x="9643212" y="1500037"/>
                </a:lnTo>
                <a:lnTo>
                  <a:pt x="9643212" y="0"/>
                </a:lnTo>
                <a:lnTo>
                  <a:pt x="12643285" y="3000073"/>
                </a:lnTo>
                <a:lnTo>
                  <a:pt x="9643212" y="6000146"/>
                </a:lnTo>
                <a:lnTo>
                  <a:pt x="9643212" y="4500110"/>
                </a:lnTo>
                <a:lnTo>
                  <a:pt x="239" y="4500110"/>
                </a:lnTo>
                <a:cubicBezTo>
                  <a:pt x="-1772" y="3991133"/>
                  <a:pt x="9663" y="3495603"/>
                  <a:pt x="7652" y="2986626"/>
                </a:cubicBezTo>
                <a:cubicBezTo>
                  <a:pt x="9663" y="2495579"/>
                  <a:pt x="-1772" y="1991084"/>
                  <a:pt x="239" y="1500037"/>
                </a:cubicBezTo>
                <a:close/>
              </a:path>
            </a:pathLst>
          </a:custGeom>
          <a:solidFill>
            <a:schemeClr val="accent1"/>
          </a:solidFill>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endParaRPr lang="da-DK" dirty="0">
              <a:solidFill>
                <a:schemeClr val="accent1"/>
              </a:solidFill>
            </a:endParaRPr>
          </a:p>
        </p:txBody>
      </p:sp>
      <p:sp>
        <p:nvSpPr>
          <p:cNvPr id="14" name="Tekstfelt 13">
            <a:extLst>
              <a:ext uri="{FF2B5EF4-FFF2-40B4-BE49-F238E27FC236}">
                <a16:creationId xmlns:a16="http://schemas.microsoft.com/office/drawing/2014/main" id="{2C25C4B3-358D-4641-928F-C7FA3AF559B5}"/>
              </a:ext>
            </a:extLst>
          </p:cNvPr>
          <p:cNvSpPr txBox="1"/>
          <p:nvPr userDrawn="1"/>
        </p:nvSpPr>
        <p:spPr>
          <a:xfrm>
            <a:off x="10630277" y="3429000"/>
            <a:ext cx="1665277" cy="830997"/>
          </a:xfrm>
          <a:prstGeom prst="rect">
            <a:avLst/>
          </a:prstGeom>
          <a:noFill/>
        </p:spPr>
        <p:txBody>
          <a:bodyPr wrap="square" rtlCol="0">
            <a:spAutoFit/>
          </a:bodyPr>
          <a:lstStyle/>
          <a:p>
            <a:pPr algn="ctr"/>
            <a:endParaRPr lang="da-DK" sz="1600" dirty="0">
              <a:solidFill>
                <a:schemeClr val="accent3"/>
              </a:solidFill>
              <a:latin typeface="Raleway" pitchFamily="2" charset="77"/>
            </a:endParaRPr>
          </a:p>
          <a:p>
            <a:pPr algn="ctr"/>
            <a:r>
              <a:rPr lang="da-DK" sz="1600" dirty="0">
                <a:solidFill>
                  <a:schemeClr val="accent3"/>
                </a:solidFill>
                <a:latin typeface="Raleway" pitchFamily="2" charset="77"/>
              </a:rPr>
              <a:t>Et</a:t>
            </a:r>
            <a:r>
              <a:rPr lang="da-DK" sz="1600" b="1" dirty="0">
                <a:solidFill>
                  <a:schemeClr val="accent3"/>
                </a:solidFill>
                <a:latin typeface="Raleway Black" pitchFamily="2" charset="77"/>
              </a:rPr>
              <a:t> reguleret</a:t>
            </a:r>
            <a:r>
              <a:rPr lang="da-DK" sz="1600" dirty="0">
                <a:solidFill>
                  <a:schemeClr val="accent3"/>
                </a:solidFill>
                <a:latin typeface="Raleway" pitchFamily="2" charset="77"/>
              </a:rPr>
              <a:t> internet</a:t>
            </a:r>
          </a:p>
        </p:txBody>
      </p:sp>
      <p:pic>
        <p:nvPicPr>
          <p:cNvPr id="15" name="Grafik 14" descr="Hammer med massiv udfyldning">
            <a:extLst>
              <a:ext uri="{FF2B5EF4-FFF2-40B4-BE49-F238E27FC236}">
                <a16:creationId xmlns:a16="http://schemas.microsoft.com/office/drawing/2014/main" id="{6677E3C7-3B6A-0941-B3EB-70CDBE24F7A1}"/>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l="18875" b="22524"/>
          <a:stretch/>
        </p:blipFill>
        <p:spPr>
          <a:xfrm>
            <a:off x="10831356" y="2325191"/>
            <a:ext cx="1405497" cy="1342269"/>
          </a:xfrm>
          <a:prstGeom prst="rect">
            <a:avLst/>
          </a:prstGeom>
        </p:spPr>
      </p:pic>
      <p:pic>
        <p:nvPicPr>
          <p:cNvPr id="16" name="Billede 15">
            <a:extLst>
              <a:ext uri="{FF2B5EF4-FFF2-40B4-BE49-F238E27FC236}">
                <a16:creationId xmlns:a16="http://schemas.microsoft.com/office/drawing/2014/main" id="{F37AE8A0-D450-8341-B4D8-A3A3099ED399}"/>
              </a:ext>
            </a:extLst>
          </p:cNvPr>
          <p:cNvPicPr>
            <a:picLocks noChangeAspect="1"/>
          </p:cNvPicPr>
          <p:nvPr userDrawn="1"/>
        </p:nvPicPr>
        <p:blipFill>
          <a:blip r:embed="rId6" cstate="screen">
            <a:duotone>
              <a:prstClr val="black"/>
              <a:srgbClr val="D9C3A5">
                <a:tint val="50000"/>
                <a:satMod val="180000"/>
              </a:srgbClr>
            </a:duotone>
            <a:alphaModFix/>
            <a:extLst>
              <a:ext uri="{28A0092B-C50C-407E-A947-70E740481C1C}">
                <a14:useLocalDpi xmlns:a14="http://schemas.microsoft.com/office/drawing/2010/main"/>
              </a:ext>
            </a:extLst>
          </a:blip>
          <a:stretch>
            <a:fillRect/>
          </a:stretch>
        </p:blipFill>
        <p:spPr>
          <a:xfrm>
            <a:off x="8931102" y="5897590"/>
            <a:ext cx="497563" cy="555583"/>
          </a:xfrm>
          <a:prstGeom prst="rect">
            <a:avLst/>
          </a:prstGeom>
          <a:ln>
            <a:noFill/>
          </a:ln>
        </p:spPr>
      </p:pic>
      <p:sp>
        <p:nvSpPr>
          <p:cNvPr id="17" name="Tekstfelt 16">
            <a:extLst>
              <a:ext uri="{FF2B5EF4-FFF2-40B4-BE49-F238E27FC236}">
                <a16:creationId xmlns:a16="http://schemas.microsoft.com/office/drawing/2014/main" id="{710AE382-6EEA-EB4B-B108-2B9C6F690B60}"/>
              </a:ext>
            </a:extLst>
          </p:cNvPr>
          <p:cNvSpPr txBox="1"/>
          <p:nvPr userDrawn="1"/>
        </p:nvSpPr>
        <p:spPr>
          <a:xfrm>
            <a:off x="-154327" y="3182105"/>
            <a:ext cx="3212438" cy="1169551"/>
          </a:xfrm>
          <a:prstGeom prst="rect">
            <a:avLst/>
          </a:prstGeom>
          <a:noFill/>
          <a:ln>
            <a:solidFill>
              <a:srgbClr val="AFB997"/>
            </a:solidFill>
          </a:ln>
          <a:effectLst>
            <a:softEdge rad="95320"/>
          </a:effectLst>
        </p:spPr>
        <p:txBody>
          <a:bodyPr wrap="square" lIns="324000" rtlCol="0">
            <a:spAutoFit/>
          </a:bodyPr>
          <a:lstStyle/>
          <a:p>
            <a:pPr fontAlgn="base"/>
            <a:endParaRPr lang="da-DK" sz="1400" dirty="0">
              <a:solidFill>
                <a:schemeClr val="accent3"/>
              </a:solidFill>
              <a:effectLst>
                <a:glow rad="127000">
                  <a:schemeClr val="accent3">
                    <a:alpha val="50000"/>
                  </a:schemeClr>
                </a:glow>
              </a:effectLst>
              <a:latin typeface="Raleway Medium" pitchFamily="2" charset="77"/>
            </a:endParaRPr>
          </a:p>
          <a:p>
            <a:pPr fontAlgn="base"/>
            <a:r>
              <a:rPr lang="da-DK" sz="1400" dirty="0">
                <a:solidFill>
                  <a:schemeClr val="accent3"/>
                </a:solidFill>
                <a:latin typeface="Raleway Medium" pitchFamily="2" charset="77"/>
              </a:rPr>
              <a:t>1. Rettigheder prioriteres </a:t>
            </a:r>
          </a:p>
          <a:p>
            <a:pPr fontAlgn="base"/>
            <a:r>
              <a:rPr lang="da-DK" sz="1400" dirty="0">
                <a:solidFill>
                  <a:schemeClr val="accent3"/>
                </a:solidFill>
                <a:latin typeface="Raleway Medium" pitchFamily="2" charset="77"/>
              </a:rPr>
              <a:t>2. Rettigheder beskyttes </a:t>
            </a:r>
          </a:p>
          <a:p>
            <a:pPr fontAlgn="base"/>
            <a:r>
              <a:rPr lang="da-DK" sz="1400" dirty="0">
                <a:solidFill>
                  <a:schemeClr val="accent3"/>
                </a:solidFill>
                <a:latin typeface="Raleway Medium" pitchFamily="2" charset="77"/>
              </a:rPr>
              <a:t>3. Rettigheder accepteres </a:t>
            </a:r>
            <a:r>
              <a:rPr lang="da-DK" sz="1400" dirty="0">
                <a:solidFill>
                  <a:schemeClr val="accent3"/>
                </a:solidFill>
                <a:effectLst>
                  <a:glow rad="127000">
                    <a:schemeClr val="accent3">
                      <a:alpha val="50000"/>
                    </a:schemeClr>
                  </a:glow>
                </a:effectLst>
                <a:latin typeface="Raleway Light" pitchFamily="2" charset="77"/>
              </a:rPr>
              <a:t> </a:t>
            </a:r>
          </a:p>
          <a:p>
            <a:endParaRPr lang="da-DK" sz="1400" dirty="0">
              <a:solidFill>
                <a:schemeClr val="accent3"/>
              </a:solidFill>
              <a:effectLst>
                <a:glow rad="127000">
                  <a:schemeClr val="accent3">
                    <a:alpha val="50000"/>
                  </a:schemeClr>
                </a:glow>
              </a:effectLst>
              <a:latin typeface="Raleway Light" pitchFamily="2" charset="77"/>
            </a:endParaRPr>
          </a:p>
        </p:txBody>
      </p:sp>
      <p:sp>
        <p:nvSpPr>
          <p:cNvPr id="18" name="Tekstfelt 17">
            <a:extLst>
              <a:ext uri="{FF2B5EF4-FFF2-40B4-BE49-F238E27FC236}">
                <a16:creationId xmlns:a16="http://schemas.microsoft.com/office/drawing/2014/main" id="{3B615F81-E1A8-F44D-A4E5-F2C556E538CA}"/>
              </a:ext>
            </a:extLst>
          </p:cNvPr>
          <p:cNvSpPr txBox="1"/>
          <p:nvPr userDrawn="1"/>
        </p:nvSpPr>
        <p:spPr>
          <a:xfrm>
            <a:off x="2635628" y="3191788"/>
            <a:ext cx="6317755" cy="1323439"/>
          </a:xfrm>
          <a:prstGeom prst="rect">
            <a:avLst/>
          </a:prstGeom>
          <a:noFill/>
        </p:spPr>
        <p:txBody>
          <a:bodyPr wrap="none" rtlCol="0">
            <a:spAutoFit/>
          </a:bodyPr>
          <a:lstStyle/>
          <a:p>
            <a:r>
              <a:rPr lang="da-DK" sz="4000" dirty="0">
                <a:solidFill>
                  <a:schemeClr val="accent1"/>
                </a:solidFill>
                <a:latin typeface="Raleway" pitchFamily="2" charset="77"/>
              </a:rPr>
              <a:t>EFFEKTIV </a:t>
            </a:r>
            <a:r>
              <a:rPr lang="da-DK" sz="4000" dirty="0">
                <a:solidFill>
                  <a:schemeClr val="accent1"/>
                </a:solidFill>
                <a:latin typeface="Raleway Black" pitchFamily="2" charset="77"/>
              </a:rPr>
              <a:t>BESKYTTELSE </a:t>
            </a:r>
          </a:p>
          <a:p>
            <a:r>
              <a:rPr lang="da-DK" sz="4000" dirty="0">
                <a:solidFill>
                  <a:schemeClr val="accent1"/>
                </a:solidFill>
                <a:latin typeface="Raleway" pitchFamily="2" charset="77"/>
              </a:rPr>
              <a:t>AF RETTIGHEDER</a:t>
            </a:r>
          </a:p>
        </p:txBody>
      </p:sp>
      <p:sp>
        <p:nvSpPr>
          <p:cNvPr id="19" name="Tekstfelt 18">
            <a:extLst>
              <a:ext uri="{FF2B5EF4-FFF2-40B4-BE49-F238E27FC236}">
                <a16:creationId xmlns:a16="http://schemas.microsoft.com/office/drawing/2014/main" id="{750F6C9A-0F60-A543-B9B9-CA23536EA52E}"/>
              </a:ext>
            </a:extLst>
          </p:cNvPr>
          <p:cNvSpPr txBox="1"/>
          <p:nvPr userDrawn="1"/>
        </p:nvSpPr>
        <p:spPr>
          <a:xfrm>
            <a:off x="10130879" y="1151368"/>
            <a:ext cx="3082980" cy="830997"/>
          </a:xfrm>
          <a:prstGeom prst="rect">
            <a:avLst/>
          </a:prstGeom>
          <a:noFill/>
        </p:spPr>
        <p:txBody>
          <a:bodyPr wrap="square" rtlCol="0">
            <a:spAutoFit/>
          </a:bodyPr>
          <a:lstStyle/>
          <a:p>
            <a:r>
              <a:rPr lang="da-DK" sz="2400" dirty="0">
                <a:solidFill>
                  <a:srgbClr val="BBB9A5"/>
                </a:solidFill>
                <a:latin typeface="Raleway" pitchFamily="2" charset="77"/>
              </a:rPr>
              <a:t>Samfunds </a:t>
            </a:r>
            <a:r>
              <a:rPr lang="da-DK" sz="2400" b="1" dirty="0">
                <a:solidFill>
                  <a:srgbClr val="BBB9A5"/>
                </a:solidFill>
                <a:latin typeface="Raleway Black" pitchFamily="2" charset="77"/>
              </a:rPr>
              <a:t>målsætning</a:t>
            </a:r>
          </a:p>
        </p:txBody>
      </p:sp>
      <p:sp>
        <p:nvSpPr>
          <p:cNvPr id="20" name="Trekant 2">
            <a:extLst>
              <a:ext uri="{FF2B5EF4-FFF2-40B4-BE49-F238E27FC236}">
                <a16:creationId xmlns:a16="http://schemas.microsoft.com/office/drawing/2014/main" id="{3FC1502F-DFD2-454E-BD3D-A5DA3D779BB2}"/>
              </a:ext>
            </a:extLst>
          </p:cNvPr>
          <p:cNvSpPr/>
          <p:nvPr userDrawn="1"/>
        </p:nvSpPr>
        <p:spPr>
          <a:xfrm>
            <a:off x="10901774" y="6000416"/>
            <a:ext cx="1290226" cy="865534"/>
          </a:xfrm>
          <a:custGeom>
            <a:avLst/>
            <a:gdLst>
              <a:gd name="connsiteX0" fmla="*/ 0 w 9703324"/>
              <a:gd name="connsiteY0" fmla="*/ 3436229 h 3436229"/>
              <a:gd name="connsiteX1" fmla="*/ 4851662 w 9703324"/>
              <a:gd name="connsiteY1" fmla="*/ 0 h 3436229"/>
              <a:gd name="connsiteX2" fmla="*/ 9703324 w 9703324"/>
              <a:gd name="connsiteY2" fmla="*/ 3436229 h 3436229"/>
              <a:gd name="connsiteX3" fmla="*/ 0 w 9703324"/>
              <a:gd name="connsiteY3" fmla="*/ 3436229 h 3436229"/>
              <a:gd name="connsiteX0" fmla="*/ 0 w 9703324"/>
              <a:gd name="connsiteY0" fmla="*/ 6509367 h 6509367"/>
              <a:gd name="connsiteX1" fmla="*/ 9697039 w 9703324"/>
              <a:gd name="connsiteY1" fmla="*/ 0 h 6509367"/>
              <a:gd name="connsiteX2" fmla="*/ 9703324 w 9703324"/>
              <a:gd name="connsiteY2" fmla="*/ 6509367 h 6509367"/>
              <a:gd name="connsiteX3" fmla="*/ 0 w 9703324"/>
              <a:gd name="connsiteY3" fmla="*/ 6509367 h 6509367"/>
            </a:gdLst>
            <a:ahLst/>
            <a:cxnLst>
              <a:cxn ang="0">
                <a:pos x="connsiteX0" y="connsiteY0"/>
              </a:cxn>
              <a:cxn ang="0">
                <a:pos x="connsiteX1" y="connsiteY1"/>
              </a:cxn>
              <a:cxn ang="0">
                <a:pos x="connsiteX2" y="connsiteY2"/>
              </a:cxn>
              <a:cxn ang="0">
                <a:pos x="connsiteX3" y="connsiteY3"/>
              </a:cxn>
            </a:cxnLst>
            <a:rect l="l" t="t" r="r" b="b"/>
            <a:pathLst>
              <a:path w="9703324" h="6509367">
                <a:moveTo>
                  <a:pt x="0" y="6509367"/>
                </a:moveTo>
                <a:lnTo>
                  <a:pt x="9697039" y="0"/>
                </a:lnTo>
                <a:lnTo>
                  <a:pt x="9703324" y="6509367"/>
                </a:lnTo>
                <a:lnTo>
                  <a:pt x="0" y="6509367"/>
                </a:lnTo>
                <a:close/>
              </a:path>
            </a:pathLst>
          </a:custGeom>
          <a:solidFill>
            <a:srgbClr val="264D5B"/>
          </a:solidFill>
          <a:ln>
            <a:solidFill>
              <a:srgbClr val="264D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Pladsholder til dato 2">
            <a:extLst>
              <a:ext uri="{FF2B5EF4-FFF2-40B4-BE49-F238E27FC236}">
                <a16:creationId xmlns:a16="http://schemas.microsoft.com/office/drawing/2014/main" id="{C99E7D78-9044-D54D-8DE8-7BD9EF3CB036}"/>
              </a:ext>
            </a:extLst>
          </p:cNvPr>
          <p:cNvSpPr>
            <a:spLocks noGrp="1"/>
          </p:cNvSpPr>
          <p:nvPr>
            <p:ph type="dt" sz="half" idx="10"/>
          </p:nvPr>
        </p:nvSpPr>
        <p:spPr/>
        <p:txBody>
          <a:bodyPr/>
          <a:lstStyle/>
          <a:p>
            <a:fld id="{EB033BDF-B7B4-334C-B7C4-D37968F4F762}" type="datetime1">
              <a:rPr lang="da-DK" smtClean="0"/>
              <a:t>29.04.2024</a:t>
            </a:fld>
            <a:endParaRPr lang="da-DK" dirty="0"/>
          </a:p>
        </p:txBody>
      </p:sp>
      <p:sp>
        <p:nvSpPr>
          <p:cNvPr id="4" name="Pladsholder til slidenummer 3">
            <a:extLst>
              <a:ext uri="{FF2B5EF4-FFF2-40B4-BE49-F238E27FC236}">
                <a16:creationId xmlns:a16="http://schemas.microsoft.com/office/drawing/2014/main" id="{62CEAF14-F182-364E-9822-866B3F17E579}"/>
              </a:ext>
            </a:extLst>
          </p:cNvPr>
          <p:cNvSpPr>
            <a:spLocks noGrp="1"/>
          </p:cNvSpPr>
          <p:nvPr>
            <p:ph type="sldNum" sz="quarter" idx="11"/>
          </p:nvPr>
        </p:nvSpPr>
        <p:spPr/>
        <p:txBody>
          <a:bodyPr/>
          <a:lstStyle/>
          <a:p>
            <a:r>
              <a:rPr lang="en-GB"/>
              <a:t>￨   </a:t>
            </a:r>
            <a:fld id="{159A5DD1-94BC-8F49-AC76-73BE307D95E2}" type="slidenum">
              <a:rPr lang="en-GB" smtClean="0"/>
              <a:pPr/>
              <a:t>‹nr.›</a:t>
            </a:fld>
            <a:endParaRPr lang="en-GB" dirty="0"/>
          </a:p>
        </p:txBody>
      </p:sp>
      <p:sp>
        <p:nvSpPr>
          <p:cNvPr id="5" name="Pladsholder til sidefod 4">
            <a:extLst>
              <a:ext uri="{FF2B5EF4-FFF2-40B4-BE49-F238E27FC236}">
                <a16:creationId xmlns:a16="http://schemas.microsoft.com/office/drawing/2014/main" id="{A4027427-9C61-1C4A-B342-58F2BEC93A89}"/>
              </a:ext>
            </a:extLst>
          </p:cNvPr>
          <p:cNvSpPr>
            <a:spLocks noGrp="1"/>
          </p:cNvSpPr>
          <p:nvPr>
            <p:ph type="ftr" sz="quarter" idx="12"/>
          </p:nvPr>
        </p:nvSpPr>
        <p:spPr/>
        <p:txBody>
          <a:bodyPr/>
          <a:lstStyle/>
          <a:p>
            <a:r>
              <a:rPr lang="da-DK"/>
              <a:t>RettighedsAlliancen   ￨</a:t>
            </a:r>
            <a:endParaRPr lang="da-DK" dirty="0"/>
          </a:p>
        </p:txBody>
      </p:sp>
    </p:spTree>
    <p:extLst>
      <p:ext uri="{BB962C8B-B14F-4D97-AF65-F5344CB8AC3E}">
        <p14:creationId xmlns:p14="http://schemas.microsoft.com/office/powerpoint/2010/main" val="9713713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1+#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1+#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1+#ppt_w/2"/>
                                          </p:val>
                                        </p:tav>
                                        <p:tav tm="100000">
                                          <p:val>
                                            <p:strVal val="#ppt_x"/>
                                          </p:val>
                                        </p:tav>
                                      </p:tavLst>
                                    </p:anim>
                                    <p:anim calcmode="lin" valueType="num">
                                      <p:cBhvr additive="base">
                                        <p:cTn id="26" dur="500" fill="hold"/>
                                        <p:tgtEl>
                                          <p:spTgt spid="6"/>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1+#ppt_w/2"/>
                                          </p:val>
                                        </p:tav>
                                        <p:tav tm="100000">
                                          <p:val>
                                            <p:strVal val="#ppt_x"/>
                                          </p:val>
                                        </p:tav>
                                      </p:tavLst>
                                    </p:anim>
                                    <p:anim calcmode="lin" valueType="num">
                                      <p:cBhvr additive="base">
                                        <p:cTn id="30" dur="500" fill="hold"/>
                                        <p:tgtEl>
                                          <p:spTgt spid="19"/>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1+#ppt_w/2"/>
                                          </p:val>
                                        </p:tav>
                                        <p:tav tm="100000">
                                          <p:val>
                                            <p:strVal val="#ppt_x"/>
                                          </p:val>
                                        </p:tav>
                                      </p:tavLst>
                                    </p:anim>
                                    <p:anim calcmode="lin" valueType="num">
                                      <p:cBhvr additive="base">
                                        <p:cTn id="34" dur="500" fill="hold"/>
                                        <p:tgtEl>
                                          <p:spTgt spid="12"/>
                                        </p:tgtEl>
                                        <p:attrNameLst>
                                          <p:attrName>ppt_y</p:attrName>
                                        </p:attrNameLst>
                                      </p:cBhvr>
                                      <p:tavLst>
                                        <p:tav tm="0">
                                          <p:val>
                                            <p:strVal val="#ppt_y"/>
                                          </p:val>
                                        </p:tav>
                                        <p:tav tm="100000">
                                          <p:val>
                                            <p:strVal val="#ppt_y"/>
                                          </p:val>
                                        </p:tav>
                                      </p:tavLst>
                                    </p:anim>
                                  </p:childTnLst>
                                </p:cTn>
                              </p:par>
                              <p:par>
                                <p:cTn id="35" presetID="2" presetClass="entr" presetSubtype="2"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1+#ppt_w/2"/>
                                          </p:val>
                                        </p:tav>
                                        <p:tav tm="100000">
                                          <p:val>
                                            <p:strVal val="#ppt_x"/>
                                          </p:val>
                                        </p:tav>
                                      </p:tavLst>
                                    </p:anim>
                                    <p:anim calcmode="lin" valueType="num">
                                      <p:cBhvr additive="base">
                                        <p:cTn id="38"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P spid="12" grpId="0"/>
      <p:bldP spid="13" grpId="0" animBg="1"/>
      <p:bldP spid="17" grpId="0" animBg="1"/>
      <p:bldP spid="19" grpId="0"/>
    </p:bld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3_Brugerdefineret layout">
    <p:spTree>
      <p:nvGrpSpPr>
        <p:cNvPr id="1" name=""/>
        <p:cNvGrpSpPr/>
        <p:nvPr/>
      </p:nvGrpSpPr>
      <p:grpSpPr>
        <a:xfrm>
          <a:off x="0" y="0"/>
          <a:ext cx="0" cy="0"/>
          <a:chOff x="0" y="0"/>
          <a:chExt cx="0" cy="0"/>
        </a:xfrm>
      </p:grpSpPr>
      <p:sp>
        <p:nvSpPr>
          <p:cNvPr id="6" name="Tekstfelt 5">
            <a:extLst>
              <a:ext uri="{FF2B5EF4-FFF2-40B4-BE49-F238E27FC236}">
                <a16:creationId xmlns:a16="http://schemas.microsoft.com/office/drawing/2014/main" id="{37E2F7D3-5CCF-A14A-98C5-A7D267C1A165}"/>
              </a:ext>
            </a:extLst>
          </p:cNvPr>
          <p:cNvSpPr txBox="1"/>
          <p:nvPr userDrawn="1"/>
        </p:nvSpPr>
        <p:spPr>
          <a:xfrm>
            <a:off x="10610218" y="3419021"/>
            <a:ext cx="1665277" cy="830997"/>
          </a:xfrm>
          <a:prstGeom prst="rect">
            <a:avLst/>
          </a:prstGeom>
          <a:noFill/>
        </p:spPr>
        <p:txBody>
          <a:bodyPr wrap="square" rtlCol="0">
            <a:spAutoFit/>
          </a:bodyPr>
          <a:lstStyle/>
          <a:p>
            <a:pPr algn="ctr"/>
            <a:endParaRPr lang="da-DK" sz="1600" dirty="0">
              <a:solidFill>
                <a:schemeClr val="accent3"/>
              </a:solidFill>
              <a:latin typeface="Raleway" pitchFamily="2" charset="77"/>
            </a:endParaRPr>
          </a:p>
          <a:p>
            <a:pPr algn="ctr"/>
            <a:r>
              <a:rPr lang="da-DK" sz="1600" dirty="0">
                <a:solidFill>
                  <a:schemeClr val="accent3"/>
                </a:solidFill>
                <a:latin typeface="Raleway" pitchFamily="2" charset="77"/>
              </a:rPr>
              <a:t>Et</a:t>
            </a:r>
            <a:r>
              <a:rPr lang="da-DK" sz="1600" b="1" dirty="0">
                <a:solidFill>
                  <a:schemeClr val="accent3"/>
                </a:solidFill>
                <a:latin typeface="Raleway Black" pitchFamily="2" charset="77"/>
              </a:rPr>
              <a:t> reguleret</a:t>
            </a:r>
            <a:r>
              <a:rPr lang="da-DK" sz="1600" dirty="0">
                <a:solidFill>
                  <a:schemeClr val="accent3"/>
                </a:solidFill>
                <a:latin typeface="Raleway" pitchFamily="2" charset="77"/>
              </a:rPr>
              <a:t> internet</a:t>
            </a:r>
          </a:p>
        </p:txBody>
      </p:sp>
      <p:pic>
        <p:nvPicPr>
          <p:cNvPr id="7" name="Grafik 6" descr="Hammer med massiv udfyldning">
            <a:extLst>
              <a:ext uri="{FF2B5EF4-FFF2-40B4-BE49-F238E27FC236}">
                <a16:creationId xmlns:a16="http://schemas.microsoft.com/office/drawing/2014/main" id="{49A5D86E-666E-A944-BACA-529CEA64E1C7}"/>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8875" b="22524"/>
          <a:stretch/>
        </p:blipFill>
        <p:spPr>
          <a:xfrm>
            <a:off x="10831356" y="2325191"/>
            <a:ext cx="1405497" cy="1342269"/>
          </a:xfrm>
          <a:prstGeom prst="rect">
            <a:avLst/>
          </a:prstGeom>
        </p:spPr>
      </p:pic>
      <p:sp>
        <p:nvSpPr>
          <p:cNvPr id="8" name="Kløftet højrepil 39">
            <a:extLst>
              <a:ext uri="{FF2B5EF4-FFF2-40B4-BE49-F238E27FC236}">
                <a16:creationId xmlns:a16="http://schemas.microsoft.com/office/drawing/2014/main" id="{7B337F10-113D-FE46-A53D-4A5004BA90EC}"/>
              </a:ext>
            </a:extLst>
          </p:cNvPr>
          <p:cNvSpPr/>
          <p:nvPr userDrawn="1"/>
        </p:nvSpPr>
        <p:spPr>
          <a:xfrm>
            <a:off x="-226121" y="73041"/>
            <a:ext cx="11062837" cy="6000146"/>
          </a:xfrm>
          <a:custGeom>
            <a:avLst/>
            <a:gdLst>
              <a:gd name="connsiteX0" fmla="*/ 0 w 12643046"/>
              <a:gd name="connsiteY0" fmla="*/ 1500037 h 6000146"/>
              <a:gd name="connsiteX1" fmla="*/ 9642973 w 12643046"/>
              <a:gd name="connsiteY1" fmla="*/ 1500037 h 6000146"/>
              <a:gd name="connsiteX2" fmla="*/ 9642973 w 12643046"/>
              <a:gd name="connsiteY2" fmla="*/ 0 h 6000146"/>
              <a:gd name="connsiteX3" fmla="*/ 12643046 w 12643046"/>
              <a:gd name="connsiteY3" fmla="*/ 3000073 h 6000146"/>
              <a:gd name="connsiteX4" fmla="*/ 9642973 w 12643046"/>
              <a:gd name="connsiteY4" fmla="*/ 6000146 h 6000146"/>
              <a:gd name="connsiteX5" fmla="*/ 9642973 w 12643046"/>
              <a:gd name="connsiteY5" fmla="*/ 4500110 h 6000146"/>
              <a:gd name="connsiteX6" fmla="*/ 0 w 12643046"/>
              <a:gd name="connsiteY6" fmla="*/ 4500110 h 6000146"/>
              <a:gd name="connsiteX7" fmla="*/ 1500037 w 12643046"/>
              <a:gd name="connsiteY7" fmla="*/ 3000073 h 6000146"/>
              <a:gd name="connsiteX8" fmla="*/ 0 w 12643046"/>
              <a:gd name="connsiteY8" fmla="*/ 1500037 h 6000146"/>
              <a:gd name="connsiteX0" fmla="*/ 0 w 12643046"/>
              <a:gd name="connsiteY0" fmla="*/ 1500037 h 6000146"/>
              <a:gd name="connsiteX1" fmla="*/ 9642973 w 12643046"/>
              <a:gd name="connsiteY1" fmla="*/ 1500037 h 6000146"/>
              <a:gd name="connsiteX2" fmla="*/ 9642973 w 12643046"/>
              <a:gd name="connsiteY2" fmla="*/ 0 h 6000146"/>
              <a:gd name="connsiteX3" fmla="*/ 12643046 w 12643046"/>
              <a:gd name="connsiteY3" fmla="*/ 3000073 h 6000146"/>
              <a:gd name="connsiteX4" fmla="*/ 9642973 w 12643046"/>
              <a:gd name="connsiteY4" fmla="*/ 6000146 h 6000146"/>
              <a:gd name="connsiteX5" fmla="*/ 9642973 w 12643046"/>
              <a:gd name="connsiteY5" fmla="*/ 4500110 h 6000146"/>
              <a:gd name="connsiteX6" fmla="*/ 0 w 12643046"/>
              <a:gd name="connsiteY6" fmla="*/ 4500110 h 6000146"/>
              <a:gd name="connsiteX7" fmla="*/ 7414 w 12643046"/>
              <a:gd name="connsiteY7" fmla="*/ 2919391 h 6000146"/>
              <a:gd name="connsiteX8" fmla="*/ 0 w 12643046"/>
              <a:gd name="connsiteY8" fmla="*/ 1500037 h 6000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43046" h="6000146">
                <a:moveTo>
                  <a:pt x="0" y="1500037"/>
                </a:moveTo>
                <a:lnTo>
                  <a:pt x="9642973" y="1500037"/>
                </a:lnTo>
                <a:lnTo>
                  <a:pt x="9642973" y="0"/>
                </a:lnTo>
                <a:lnTo>
                  <a:pt x="12643046" y="3000073"/>
                </a:lnTo>
                <a:lnTo>
                  <a:pt x="9642973" y="6000146"/>
                </a:lnTo>
                <a:lnTo>
                  <a:pt x="9642973" y="4500110"/>
                </a:lnTo>
                <a:lnTo>
                  <a:pt x="0" y="4500110"/>
                </a:lnTo>
                <a:cubicBezTo>
                  <a:pt x="2471" y="3973204"/>
                  <a:pt x="4943" y="3446297"/>
                  <a:pt x="7414" y="2919391"/>
                </a:cubicBezTo>
                <a:cubicBezTo>
                  <a:pt x="4943" y="2446273"/>
                  <a:pt x="2471" y="1973155"/>
                  <a:pt x="0" y="1500037"/>
                </a:cubicBezTo>
                <a:close/>
              </a:path>
            </a:pathLst>
          </a:custGeom>
          <a:solidFill>
            <a:schemeClr val="accent1"/>
          </a:solidFill>
          <a:ln>
            <a:solidFill>
              <a:srgbClr val="F1ECD2"/>
            </a:solidFill>
          </a:ln>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endParaRPr lang="da-DK" dirty="0"/>
          </a:p>
        </p:txBody>
      </p:sp>
      <p:sp>
        <p:nvSpPr>
          <p:cNvPr id="9" name="Kløftet højrepil 9">
            <a:extLst>
              <a:ext uri="{FF2B5EF4-FFF2-40B4-BE49-F238E27FC236}">
                <a16:creationId xmlns:a16="http://schemas.microsoft.com/office/drawing/2014/main" id="{0614AABE-489F-7B4F-B130-A5E1D206FD29}"/>
              </a:ext>
            </a:extLst>
          </p:cNvPr>
          <p:cNvSpPr/>
          <p:nvPr userDrawn="1"/>
        </p:nvSpPr>
        <p:spPr>
          <a:xfrm>
            <a:off x="-322729" y="834446"/>
            <a:ext cx="10932947" cy="6000146"/>
          </a:xfrm>
          <a:custGeom>
            <a:avLst/>
            <a:gdLst>
              <a:gd name="connsiteX0" fmla="*/ 0 w 12643046"/>
              <a:gd name="connsiteY0" fmla="*/ 1500037 h 6000146"/>
              <a:gd name="connsiteX1" fmla="*/ 9642973 w 12643046"/>
              <a:gd name="connsiteY1" fmla="*/ 1500037 h 6000146"/>
              <a:gd name="connsiteX2" fmla="*/ 9642973 w 12643046"/>
              <a:gd name="connsiteY2" fmla="*/ 0 h 6000146"/>
              <a:gd name="connsiteX3" fmla="*/ 12643046 w 12643046"/>
              <a:gd name="connsiteY3" fmla="*/ 3000073 h 6000146"/>
              <a:gd name="connsiteX4" fmla="*/ 9642973 w 12643046"/>
              <a:gd name="connsiteY4" fmla="*/ 6000146 h 6000146"/>
              <a:gd name="connsiteX5" fmla="*/ 9642973 w 12643046"/>
              <a:gd name="connsiteY5" fmla="*/ 4500110 h 6000146"/>
              <a:gd name="connsiteX6" fmla="*/ 0 w 12643046"/>
              <a:gd name="connsiteY6" fmla="*/ 4500110 h 6000146"/>
              <a:gd name="connsiteX7" fmla="*/ 1500037 w 12643046"/>
              <a:gd name="connsiteY7" fmla="*/ 3000073 h 6000146"/>
              <a:gd name="connsiteX8" fmla="*/ 0 w 12643046"/>
              <a:gd name="connsiteY8" fmla="*/ 1500037 h 6000146"/>
              <a:gd name="connsiteX0" fmla="*/ 6034 w 12649080"/>
              <a:gd name="connsiteY0" fmla="*/ 1500037 h 6000146"/>
              <a:gd name="connsiteX1" fmla="*/ 9649007 w 12649080"/>
              <a:gd name="connsiteY1" fmla="*/ 1500037 h 6000146"/>
              <a:gd name="connsiteX2" fmla="*/ 9649007 w 12649080"/>
              <a:gd name="connsiteY2" fmla="*/ 0 h 6000146"/>
              <a:gd name="connsiteX3" fmla="*/ 12649080 w 12649080"/>
              <a:gd name="connsiteY3" fmla="*/ 3000073 h 6000146"/>
              <a:gd name="connsiteX4" fmla="*/ 9649007 w 12649080"/>
              <a:gd name="connsiteY4" fmla="*/ 6000146 h 6000146"/>
              <a:gd name="connsiteX5" fmla="*/ 9649007 w 12649080"/>
              <a:gd name="connsiteY5" fmla="*/ 4500110 h 6000146"/>
              <a:gd name="connsiteX6" fmla="*/ 6034 w 12649080"/>
              <a:gd name="connsiteY6" fmla="*/ 4500110 h 6000146"/>
              <a:gd name="connsiteX7" fmla="*/ 0 w 12649080"/>
              <a:gd name="connsiteY7" fmla="*/ 2973179 h 6000146"/>
              <a:gd name="connsiteX8" fmla="*/ 6034 w 12649080"/>
              <a:gd name="connsiteY8" fmla="*/ 1500037 h 6000146"/>
              <a:gd name="connsiteX0" fmla="*/ 239 w 12643285"/>
              <a:gd name="connsiteY0" fmla="*/ 1500037 h 6000146"/>
              <a:gd name="connsiteX1" fmla="*/ 9643212 w 12643285"/>
              <a:gd name="connsiteY1" fmla="*/ 1500037 h 6000146"/>
              <a:gd name="connsiteX2" fmla="*/ 9643212 w 12643285"/>
              <a:gd name="connsiteY2" fmla="*/ 0 h 6000146"/>
              <a:gd name="connsiteX3" fmla="*/ 12643285 w 12643285"/>
              <a:gd name="connsiteY3" fmla="*/ 3000073 h 6000146"/>
              <a:gd name="connsiteX4" fmla="*/ 9643212 w 12643285"/>
              <a:gd name="connsiteY4" fmla="*/ 6000146 h 6000146"/>
              <a:gd name="connsiteX5" fmla="*/ 9643212 w 12643285"/>
              <a:gd name="connsiteY5" fmla="*/ 4500110 h 6000146"/>
              <a:gd name="connsiteX6" fmla="*/ 239 w 12643285"/>
              <a:gd name="connsiteY6" fmla="*/ 4500110 h 6000146"/>
              <a:gd name="connsiteX7" fmla="*/ 7652 w 12643285"/>
              <a:gd name="connsiteY7" fmla="*/ 2986626 h 6000146"/>
              <a:gd name="connsiteX8" fmla="*/ 239 w 12643285"/>
              <a:gd name="connsiteY8" fmla="*/ 1500037 h 6000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43285" h="6000146">
                <a:moveTo>
                  <a:pt x="239" y="1500037"/>
                </a:moveTo>
                <a:lnTo>
                  <a:pt x="9643212" y="1500037"/>
                </a:lnTo>
                <a:lnTo>
                  <a:pt x="9643212" y="0"/>
                </a:lnTo>
                <a:lnTo>
                  <a:pt x="12643285" y="3000073"/>
                </a:lnTo>
                <a:lnTo>
                  <a:pt x="9643212" y="6000146"/>
                </a:lnTo>
                <a:lnTo>
                  <a:pt x="9643212" y="4500110"/>
                </a:lnTo>
                <a:lnTo>
                  <a:pt x="239" y="4500110"/>
                </a:lnTo>
                <a:cubicBezTo>
                  <a:pt x="-1772" y="3991133"/>
                  <a:pt x="9663" y="3495603"/>
                  <a:pt x="7652" y="2986626"/>
                </a:cubicBezTo>
                <a:cubicBezTo>
                  <a:pt x="9663" y="2495579"/>
                  <a:pt x="-1772" y="1991084"/>
                  <a:pt x="239" y="1500037"/>
                </a:cubicBezTo>
                <a:close/>
              </a:path>
            </a:pathLst>
          </a:custGeom>
          <a:solidFill>
            <a:schemeClr val="accent3"/>
          </a:solidFill>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endParaRPr lang="da-DK" dirty="0"/>
          </a:p>
        </p:txBody>
      </p:sp>
      <p:sp>
        <p:nvSpPr>
          <p:cNvPr id="10" name="Tekstfelt 9">
            <a:extLst>
              <a:ext uri="{FF2B5EF4-FFF2-40B4-BE49-F238E27FC236}">
                <a16:creationId xmlns:a16="http://schemas.microsoft.com/office/drawing/2014/main" id="{55A7715F-6DF3-9649-896D-04D3A817C787}"/>
              </a:ext>
            </a:extLst>
          </p:cNvPr>
          <p:cNvSpPr txBox="1"/>
          <p:nvPr userDrawn="1"/>
        </p:nvSpPr>
        <p:spPr>
          <a:xfrm>
            <a:off x="591454" y="325726"/>
            <a:ext cx="7777114" cy="1323439"/>
          </a:xfrm>
          <a:prstGeom prst="rect">
            <a:avLst/>
          </a:prstGeom>
          <a:noFill/>
        </p:spPr>
        <p:txBody>
          <a:bodyPr wrap="square" rtlCol="0">
            <a:spAutoFit/>
          </a:bodyPr>
          <a:lstStyle>
            <a:defPPr>
              <a:defRPr lang="en-US"/>
            </a:defPPr>
            <a:lvl1pPr>
              <a:defRPr sz="4000">
                <a:solidFill>
                  <a:srgbClr val="5A5A5A"/>
                </a:solidFill>
                <a:latin typeface="Raleway Light" panose="020B0403030101060003" pitchFamily="34" charset="77"/>
              </a:defRPr>
            </a:lvl1pPr>
          </a:lstStyle>
          <a:p>
            <a:r>
              <a:rPr lang="en-GB" dirty="0"/>
              <a:t>STRATEGISKE </a:t>
            </a:r>
          </a:p>
          <a:p>
            <a:r>
              <a:rPr lang="en-GB" dirty="0"/>
              <a:t>FOKUSPUNKTER 2021-23</a:t>
            </a:r>
          </a:p>
        </p:txBody>
      </p:sp>
      <p:sp>
        <p:nvSpPr>
          <p:cNvPr id="11" name="Tekstfelt 10">
            <a:extLst>
              <a:ext uri="{FF2B5EF4-FFF2-40B4-BE49-F238E27FC236}">
                <a16:creationId xmlns:a16="http://schemas.microsoft.com/office/drawing/2014/main" id="{BCE3569A-5BB0-FE41-9295-03070B44E1D3}"/>
              </a:ext>
            </a:extLst>
          </p:cNvPr>
          <p:cNvSpPr txBox="1"/>
          <p:nvPr userDrawn="1"/>
        </p:nvSpPr>
        <p:spPr>
          <a:xfrm>
            <a:off x="673352" y="4150030"/>
            <a:ext cx="929742" cy="276999"/>
          </a:xfrm>
          <a:prstGeom prst="rect">
            <a:avLst/>
          </a:prstGeom>
          <a:noFill/>
        </p:spPr>
        <p:txBody>
          <a:bodyPr wrap="none" lIns="0" tIns="0" rIns="0" bIns="0" rtlCol="0">
            <a:spAutoFit/>
          </a:bodyPr>
          <a:lstStyle/>
          <a:p>
            <a:r>
              <a:rPr lang="da-DK" b="1" dirty="0">
                <a:solidFill>
                  <a:schemeClr val="accent1"/>
                </a:solidFill>
                <a:effectLst>
                  <a:glow rad="63500">
                    <a:schemeClr val="accent3">
                      <a:alpha val="50000"/>
                    </a:schemeClr>
                  </a:glow>
                </a:effectLst>
                <a:latin typeface="Raleway Black" pitchFamily="2" charset="77"/>
              </a:rPr>
              <a:t>Agenda </a:t>
            </a:r>
          </a:p>
        </p:txBody>
      </p:sp>
      <p:sp>
        <p:nvSpPr>
          <p:cNvPr id="12" name="Tekstfelt 11">
            <a:extLst>
              <a:ext uri="{FF2B5EF4-FFF2-40B4-BE49-F238E27FC236}">
                <a16:creationId xmlns:a16="http://schemas.microsoft.com/office/drawing/2014/main" id="{5AB3C2BC-3380-EF48-885D-107D8FD00F6A}"/>
              </a:ext>
            </a:extLst>
          </p:cNvPr>
          <p:cNvSpPr txBox="1"/>
          <p:nvPr userDrawn="1"/>
        </p:nvSpPr>
        <p:spPr>
          <a:xfrm>
            <a:off x="1978336" y="4032414"/>
            <a:ext cx="1468351" cy="553998"/>
          </a:xfrm>
          <a:prstGeom prst="rect">
            <a:avLst/>
          </a:prstGeom>
          <a:noFill/>
        </p:spPr>
        <p:txBody>
          <a:bodyPr wrap="none" lIns="0" tIns="0" rIns="0" bIns="0" rtlCol="0">
            <a:spAutoFit/>
          </a:bodyPr>
          <a:lstStyle/>
          <a:p>
            <a:pPr algn="ctr"/>
            <a:r>
              <a:rPr lang="da-DK" b="1" dirty="0">
                <a:solidFill>
                  <a:schemeClr val="accent1"/>
                </a:solidFill>
                <a:effectLst>
                  <a:glow rad="63500">
                    <a:schemeClr val="accent3">
                      <a:alpha val="50000"/>
                    </a:schemeClr>
                  </a:glow>
                </a:effectLst>
                <a:latin typeface="Raleway Black" pitchFamily="2" charset="77"/>
              </a:rPr>
              <a:t>Beskyttelses</a:t>
            </a:r>
          </a:p>
          <a:p>
            <a:pPr algn="ctr"/>
            <a:r>
              <a:rPr lang="da-DK" b="1" dirty="0">
                <a:solidFill>
                  <a:schemeClr val="accent1"/>
                </a:solidFill>
                <a:effectLst>
                  <a:glow rad="63500">
                    <a:schemeClr val="accent3">
                      <a:alpha val="50000"/>
                    </a:schemeClr>
                  </a:glow>
                </a:effectLst>
                <a:latin typeface="Raleway Black" pitchFamily="2" charset="77"/>
              </a:rPr>
              <a:t>aktiviteter </a:t>
            </a:r>
          </a:p>
        </p:txBody>
      </p:sp>
      <p:sp>
        <p:nvSpPr>
          <p:cNvPr id="13" name="Tekstfelt 12">
            <a:extLst>
              <a:ext uri="{FF2B5EF4-FFF2-40B4-BE49-F238E27FC236}">
                <a16:creationId xmlns:a16="http://schemas.microsoft.com/office/drawing/2014/main" id="{F593E9D0-F2ED-BC43-8DAA-56641B707A9F}"/>
              </a:ext>
            </a:extLst>
          </p:cNvPr>
          <p:cNvSpPr txBox="1"/>
          <p:nvPr userDrawn="1"/>
        </p:nvSpPr>
        <p:spPr>
          <a:xfrm>
            <a:off x="3681485" y="4152463"/>
            <a:ext cx="1275990" cy="276999"/>
          </a:xfrm>
          <a:prstGeom prst="rect">
            <a:avLst/>
          </a:prstGeom>
          <a:noFill/>
        </p:spPr>
        <p:txBody>
          <a:bodyPr wrap="none" lIns="0" tIns="0" rIns="0" bIns="0" rtlCol="0">
            <a:spAutoFit/>
          </a:bodyPr>
          <a:lstStyle/>
          <a:p>
            <a:r>
              <a:rPr lang="da-DK" b="1" dirty="0">
                <a:solidFill>
                  <a:schemeClr val="accent1"/>
                </a:solidFill>
                <a:effectLst>
                  <a:glow rad="63500">
                    <a:schemeClr val="accent3">
                      <a:alpha val="50000"/>
                    </a:schemeClr>
                  </a:glow>
                </a:effectLst>
                <a:latin typeface="Raleway Black" pitchFamily="2" charset="77"/>
              </a:rPr>
              <a:t>Bevægelse</a:t>
            </a:r>
          </a:p>
        </p:txBody>
      </p:sp>
      <p:sp>
        <p:nvSpPr>
          <p:cNvPr id="14" name="Tekstfelt 13">
            <a:extLst>
              <a:ext uri="{FF2B5EF4-FFF2-40B4-BE49-F238E27FC236}">
                <a16:creationId xmlns:a16="http://schemas.microsoft.com/office/drawing/2014/main" id="{DEE7C270-C7A7-A743-AC4D-3471887DB755}"/>
              </a:ext>
            </a:extLst>
          </p:cNvPr>
          <p:cNvSpPr txBox="1"/>
          <p:nvPr userDrawn="1"/>
        </p:nvSpPr>
        <p:spPr>
          <a:xfrm>
            <a:off x="5591749" y="4157299"/>
            <a:ext cx="658835" cy="276999"/>
          </a:xfrm>
          <a:prstGeom prst="rect">
            <a:avLst/>
          </a:prstGeom>
          <a:noFill/>
        </p:spPr>
        <p:txBody>
          <a:bodyPr wrap="none" lIns="0" tIns="0" rIns="0" bIns="0" rtlCol="0">
            <a:spAutoFit/>
          </a:bodyPr>
          <a:lstStyle/>
          <a:p>
            <a:r>
              <a:rPr lang="da-DK" b="1" dirty="0">
                <a:solidFill>
                  <a:schemeClr val="accent1"/>
                </a:solidFill>
                <a:effectLst>
                  <a:glow rad="63500">
                    <a:schemeClr val="accent3">
                      <a:alpha val="50000"/>
                    </a:schemeClr>
                  </a:glow>
                </a:effectLst>
                <a:latin typeface="Raleway Black" pitchFamily="2" charset="77"/>
              </a:rPr>
              <a:t>Viden</a:t>
            </a:r>
          </a:p>
        </p:txBody>
      </p:sp>
      <p:sp>
        <p:nvSpPr>
          <p:cNvPr id="15" name="Tekstfelt 14">
            <a:extLst>
              <a:ext uri="{FF2B5EF4-FFF2-40B4-BE49-F238E27FC236}">
                <a16:creationId xmlns:a16="http://schemas.microsoft.com/office/drawing/2014/main" id="{5AAC5F34-5DC5-4D48-91BC-9F1E120ED8C9}"/>
              </a:ext>
            </a:extLst>
          </p:cNvPr>
          <p:cNvSpPr txBox="1"/>
          <p:nvPr userDrawn="1"/>
        </p:nvSpPr>
        <p:spPr>
          <a:xfrm>
            <a:off x="6629096" y="4043029"/>
            <a:ext cx="1793761" cy="553998"/>
          </a:xfrm>
          <a:prstGeom prst="rect">
            <a:avLst/>
          </a:prstGeom>
          <a:noFill/>
        </p:spPr>
        <p:txBody>
          <a:bodyPr wrap="none" lIns="0" tIns="0" rIns="0" bIns="0" rtlCol="0">
            <a:spAutoFit/>
          </a:bodyPr>
          <a:lstStyle/>
          <a:p>
            <a:pPr algn="ctr"/>
            <a:r>
              <a:rPr lang="da-DK" b="1" dirty="0">
                <a:solidFill>
                  <a:schemeClr val="accent1"/>
                </a:solidFill>
                <a:effectLst>
                  <a:glow rad="63500">
                    <a:schemeClr val="accent3">
                      <a:alpha val="50000"/>
                    </a:schemeClr>
                  </a:glow>
                </a:effectLst>
                <a:latin typeface="Raleway Black" pitchFamily="2" charset="77"/>
              </a:rPr>
              <a:t>Udvikling af</a:t>
            </a:r>
          </a:p>
          <a:p>
            <a:pPr algn="ctr"/>
            <a:r>
              <a:rPr lang="da-DK" b="1" dirty="0">
                <a:solidFill>
                  <a:schemeClr val="accent1"/>
                </a:solidFill>
                <a:effectLst>
                  <a:glow rad="63500">
                    <a:schemeClr val="accent3">
                      <a:alpha val="50000"/>
                    </a:schemeClr>
                  </a:glow>
                </a:effectLst>
                <a:latin typeface="Raleway Black" pitchFamily="2" charset="77"/>
              </a:rPr>
              <a:t>retsbeskyttelse</a:t>
            </a:r>
          </a:p>
        </p:txBody>
      </p:sp>
      <p:pic>
        <p:nvPicPr>
          <p:cNvPr id="16" name="Grafik 15" descr="Gruppe af mænd med massiv udfyldning">
            <a:extLst>
              <a:ext uri="{FF2B5EF4-FFF2-40B4-BE49-F238E27FC236}">
                <a16:creationId xmlns:a16="http://schemas.microsoft.com/office/drawing/2014/main" id="{C9A944D1-B9AB-5444-B2A3-EAE76AFAE60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849496" y="3111470"/>
            <a:ext cx="914400" cy="914400"/>
          </a:xfrm>
          <a:prstGeom prst="rect">
            <a:avLst/>
          </a:prstGeom>
        </p:spPr>
      </p:pic>
      <p:pic>
        <p:nvPicPr>
          <p:cNvPr id="17" name="Grafik 16" descr="Bank med massiv udfyldning">
            <a:extLst>
              <a:ext uri="{FF2B5EF4-FFF2-40B4-BE49-F238E27FC236}">
                <a16:creationId xmlns:a16="http://schemas.microsoft.com/office/drawing/2014/main" id="{09FC9348-0DAA-024B-8A72-0EEF24A02DF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081247" y="3116216"/>
            <a:ext cx="914400" cy="914400"/>
          </a:xfrm>
          <a:prstGeom prst="rect">
            <a:avLst/>
          </a:prstGeom>
        </p:spPr>
      </p:pic>
      <p:pic>
        <p:nvPicPr>
          <p:cNvPr id="18" name="Grafik 17" descr="Megafon1 med massiv udfyldning">
            <a:extLst>
              <a:ext uri="{FF2B5EF4-FFF2-40B4-BE49-F238E27FC236}">
                <a16:creationId xmlns:a16="http://schemas.microsoft.com/office/drawing/2014/main" id="{27AAA38B-EF4C-8E41-992A-2BFAB5A4D842}"/>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rot="21426299">
            <a:off x="615460" y="3065213"/>
            <a:ext cx="975262" cy="975262"/>
          </a:xfrm>
          <a:prstGeom prst="rect">
            <a:avLst/>
          </a:prstGeom>
        </p:spPr>
      </p:pic>
      <p:pic>
        <p:nvPicPr>
          <p:cNvPr id="19" name="Grafik 18" descr="Hjerne med massiv udfyldning">
            <a:extLst>
              <a:ext uri="{FF2B5EF4-FFF2-40B4-BE49-F238E27FC236}">
                <a16:creationId xmlns:a16="http://schemas.microsoft.com/office/drawing/2014/main" id="{266E8DE6-1442-7244-8142-EF1E0BC304D3}"/>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flipH="1">
            <a:off x="5421292" y="3135940"/>
            <a:ext cx="914400" cy="914400"/>
          </a:xfrm>
          <a:prstGeom prst="rect">
            <a:avLst/>
          </a:prstGeom>
        </p:spPr>
      </p:pic>
      <p:pic>
        <p:nvPicPr>
          <p:cNvPr id="20" name="Grafik 19" descr="Værktøj til minearbejde med massiv udfyldning">
            <a:extLst>
              <a:ext uri="{FF2B5EF4-FFF2-40B4-BE49-F238E27FC236}">
                <a16:creationId xmlns:a16="http://schemas.microsoft.com/office/drawing/2014/main" id="{387F0124-6181-8649-84FA-6DB06706E816}"/>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2254894" y="3146666"/>
            <a:ext cx="808690" cy="808690"/>
          </a:xfrm>
          <a:prstGeom prst="rect">
            <a:avLst/>
          </a:prstGeom>
        </p:spPr>
      </p:pic>
      <p:sp>
        <p:nvSpPr>
          <p:cNvPr id="21" name="Trekant 2">
            <a:extLst>
              <a:ext uri="{FF2B5EF4-FFF2-40B4-BE49-F238E27FC236}">
                <a16:creationId xmlns:a16="http://schemas.microsoft.com/office/drawing/2014/main" id="{D0D9D945-CEF9-0546-B519-CE5A30BB3D30}"/>
              </a:ext>
            </a:extLst>
          </p:cNvPr>
          <p:cNvSpPr/>
          <p:nvPr userDrawn="1"/>
        </p:nvSpPr>
        <p:spPr>
          <a:xfrm>
            <a:off x="10901774" y="6000416"/>
            <a:ext cx="1290226" cy="865534"/>
          </a:xfrm>
          <a:custGeom>
            <a:avLst/>
            <a:gdLst>
              <a:gd name="connsiteX0" fmla="*/ 0 w 9703324"/>
              <a:gd name="connsiteY0" fmla="*/ 3436229 h 3436229"/>
              <a:gd name="connsiteX1" fmla="*/ 4851662 w 9703324"/>
              <a:gd name="connsiteY1" fmla="*/ 0 h 3436229"/>
              <a:gd name="connsiteX2" fmla="*/ 9703324 w 9703324"/>
              <a:gd name="connsiteY2" fmla="*/ 3436229 h 3436229"/>
              <a:gd name="connsiteX3" fmla="*/ 0 w 9703324"/>
              <a:gd name="connsiteY3" fmla="*/ 3436229 h 3436229"/>
              <a:gd name="connsiteX0" fmla="*/ 0 w 9703324"/>
              <a:gd name="connsiteY0" fmla="*/ 6509367 h 6509367"/>
              <a:gd name="connsiteX1" fmla="*/ 9697039 w 9703324"/>
              <a:gd name="connsiteY1" fmla="*/ 0 h 6509367"/>
              <a:gd name="connsiteX2" fmla="*/ 9703324 w 9703324"/>
              <a:gd name="connsiteY2" fmla="*/ 6509367 h 6509367"/>
              <a:gd name="connsiteX3" fmla="*/ 0 w 9703324"/>
              <a:gd name="connsiteY3" fmla="*/ 6509367 h 6509367"/>
            </a:gdLst>
            <a:ahLst/>
            <a:cxnLst>
              <a:cxn ang="0">
                <a:pos x="connsiteX0" y="connsiteY0"/>
              </a:cxn>
              <a:cxn ang="0">
                <a:pos x="connsiteX1" y="connsiteY1"/>
              </a:cxn>
              <a:cxn ang="0">
                <a:pos x="connsiteX2" y="connsiteY2"/>
              </a:cxn>
              <a:cxn ang="0">
                <a:pos x="connsiteX3" y="connsiteY3"/>
              </a:cxn>
            </a:cxnLst>
            <a:rect l="l" t="t" r="r" b="b"/>
            <a:pathLst>
              <a:path w="9703324" h="6509367">
                <a:moveTo>
                  <a:pt x="0" y="6509367"/>
                </a:moveTo>
                <a:lnTo>
                  <a:pt x="9697039" y="0"/>
                </a:lnTo>
                <a:lnTo>
                  <a:pt x="9703324" y="6509367"/>
                </a:lnTo>
                <a:lnTo>
                  <a:pt x="0" y="6509367"/>
                </a:lnTo>
                <a:close/>
              </a:path>
            </a:pathLst>
          </a:custGeom>
          <a:solidFill>
            <a:srgbClr val="264D5B"/>
          </a:solidFill>
          <a:ln>
            <a:solidFill>
              <a:srgbClr val="264D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Pladsholder til dato 1">
            <a:extLst>
              <a:ext uri="{FF2B5EF4-FFF2-40B4-BE49-F238E27FC236}">
                <a16:creationId xmlns:a16="http://schemas.microsoft.com/office/drawing/2014/main" id="{B2E482BB-35C5-D74A-BC59-6E2E93ACBA69}"/>
              </a:ext>
            </a:extLst>
          </p:cNvPr>
          <p:cNvSpPr>
            <a:spLocks noGrp="1"/>
          </p:cNvSpPr>
          <p:nvPr>
            <p:ph type="dt" sz="half" idx="10"/>
          </p:nvPr>
        </p:nvSpPr>
        <p:spPr/>
        <p:txBody>
          <a:bodyPr/>
          <a:lstStyle/>
          <a:p>
            <a:fld id="{A78B7D91-99C4-E24A-B852-9C9234F5DA5F}" type="datetime1">
              <a:rPr lang="da-DK" smtClean="0"/>
              <a:t>29.04.2024</a:t>
            </a:fld>
            <a:endParaRPr lang="da-DK" dirty="0"/>
          </a:p>
        </p:txBody>
      </p:sp>
      <p:sp>
        <p:nvSpPr>
          <p:cNvPr id="22" name="Pladsholder til sidefod 21">
            <a:extLst>
              <a:ext uri="{FF2B5EF4-FFF2-40B4-BE49-F238E27FC236}">
                <a16:creationId xmlns:a16="http://schemas.microsoft.com/office/drawing/2014/main" id="{3309D6E8-B1AB-D34A-AEFC-A87AC6E41612}"/>
              </a:ext>
            </a:extLst>
          </p:cNvPr>
          <p:cNvSpPr>
            <a:spLocks noGrp="1"/>
          </p:cNvSpPr>
          <p:nvPr>
            <p:ph type="ftr" sz="quarter" idx="11"/>
          </p:nvPr>
        </p:nvSpPr>
        <p:spPr/>
        <p:txBody>
          <a:bodyPr/>
          <a:lstStyle/>
          <a:p>
            <a:r>
              <a:rPr lang="da-DK"/>
              <a:t>RettighedsAlliancen   ￨</a:t>
            </a:r>
          </a:p>
        </p:txBody>
      </p:sp>
      <p:sp>
        <p:nvSpPr>
          <p:cNvPr id="23" name="Pladsholder til slidenummer 22">
            <a:extLst>
              <a:ext uri="{FF2B5EF4-FFF2-40B4-BE49-F238E27FC236}">
                <a16:creationId xmlns:a16="http://schemas.microsoft.com/office/drawing/2014/main" id="{7C2F2445-1F00-9C41-9044-1E588CA46D70}"/>
              </a:ext>
            </a:extLst>
          </p:cNvPr>
          <p:cNvSpPr>
            <a:spLocks noGrp="1"/>
          </p:cNvSpPr>
          <p:nvPr>
            <p:ph type="sldNum" sz="quarter" idx="12"/>
          </p:nvPr>
        </p:nvSpPr>
        <p:spPr/>
        <p:txBody>
          <a:bodyPr/>
          <a:lstStyle/>
          <a:p>
            <a:r>
              <a:rPr lang="en-GB"/>
              <a:t>￨   </a:t>
            </a:r>
            <a:fld id="{159A5DD1-94BC-8F49-AC76-73BE307D95E2}" type="slidenum">
              <a:rPr lang="en-GB" smtClean="0"/>
              <a:pPr/>
              <a:t>‹nr.›</a:t>
            </a:fld>
            <a:endParaRPr lang="en-GB" dirty="0"/>
          </a:p>
        </p:txBody>
      </p:sp>
    </p:spTree>
    <p:extLst>
      <p:ext uri="{BB962C8B-B14F-4D97-AF65-F5344CB8AC3E}">
        <p14:creationId xmlns:p14="http://schemas.microsoft.com/office/powerpoint/2010/main" val="3280818534"/>
      </p:ext>
    </p:extLst>
  </p:cSld>
  <p:clrMapOvr>
    <a:masterClrMapping/>
  </p:clrMapOvr>
  <p:transition spd="slow">
    <p:push/>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Mission">
    <p:bg>
      <p:bgPr>
        <a:solidFill>
          <a:schemeClr val="accent1"/>
        </a:solidFill>
        <a:effectLst/>
      </p:bgPr>
    </p:bg>
    <p:spTree>
      <p:nvGrpSpPr>
        <p:cNvPr id="1" name=""/>
        <p:cNvGrpSpPr/>
        <p:nvPr/>
      </p:nvGrpSpPr>
      <p:grpSpPr>
        <a:xfrm>
          <a:off x="0" y="0"/>
          <a:ext cx="0" cy="0"/>
          <a:chOff x="0" y="0"/>
          <a:chExt cx="0" cy="0"/>
        </a:xfrm>
      </p:grpSpPr>
      <p:sp>
        <p:nvSpPr>
          <p:cNvPr id="5" name="Tekstfelt 4">
            <a:extLst>
              <a:ext uri="{FF2B5EF4-FFF2-40B4-BE49-F238E27FC236}">
                <a16:creationId xmlns:a16="http://schemas.microsoft.com/office/drawing/2014/main" id="{6891F35D-9591-474B-B442-2B924833CB78}"/>
              </a:ext>
            </a:extLst>
          </p:cNvPr>
          <p:cNvSpPr txBox="1"/>
          <p:nvPr userDrawn="1"/>
        </p:nvSpPr>
        <p:spPr>
          <a:xfrm>
            <a:off x="752672" y="514314"/>
            <a:ext cx="7777114" cy="707886"/>
          </a:xfrm>
          <a:prstGeom prst="rect">
            <a:avLst/>
          </a:prstGeom>
          <a:noFill/>
        </p:spPr>
        <p:txBody>
          <a:bodyPr wrap="square" rtlCol="0">
            <a:noAutofit/>
          </a:bodyPr>
          <a:lstStyle/>
          <a:p>
            <a:r>
              <a:rPr lang="en-GB" sz="4000" dirty="0">
                <a:solidFill>
                  <a:schemeClr val="accent3"/>
                </a:solidFill>
                <a:latin typeface="Raleway Light" panose="020B0403030101060003" pitchFamily="34" charset="77"/>
              </a:rPr>
              <a:t>MISSION</a:t>
            </a:r>
          </a:p>
        </p:txBody>
      </p:sp>
      <p:sp>
        <p:nvSpPr>
          <p:cNvPr id="6" name="Tekstfelt 5">
            <a:extLst>
              <a:ext uri="{FF2B5EF4-FFF2-40B4-BE49-F238E27FC236}">
                <a16:creationId xmlns:a16="http://schemas.microsoft.com/office/drawing/2014/main" id="{033B0156-11CD-8A41-861E-CD63379C50B5}"/>
              </a:ext>
            </a:extLst>
          </p:cNvPr>
          <p:cNvSpPr txBox="1"/>
          <p:nvPr userDrawn="1"/>
        </p:nvSpPr>
        <p:spPr>
          <a:xfrm>
            <a:off x="2374080" y="1892403"/>
            <a:ext cx="6317755" cy="2554545"/>
          </a:xfrm>
          <a:prstGeom prst="rect">
            <a:avLst/>
          </a:prstGeom>
          <a:noFill/>
        </p:spPr>
        <p:txBody>
          <a:bodyPr wrap="none" rtlCol="0">
            <a:noAutofit/>
          </a:bodyPr>
          <a:lstStyle/>
          <a:p>
            <a:r>
              <a:rPr lang="da-DK" sz="4000" dirty="0">
                <a:solidFill>
                  <a:schemeClr val="accent3"/>
                </a:solidFill>
                <a:latin typeface="Raleway" pitchFamily="2" charset="77"/>
              </a:rPr>
              <a:t>EFFEKTIV </a:t>
            </a:r>
            <a:r>
              <a:rPr lang="da-DK" sz="4000" dirty="0">
                <a:solidFill>
                  <a:schemeClr val="accent3"/>
                </a:solidFill>
                <a:latin typeface="Raleway Black" pitchFamily="2" charset="77"/>
              </a:rPr>
              <a:t>BESKYTTELSE </a:t>
            </a:r>
          </a:p>
          <a:p>
            <a:r>
              <a:rPr lang="da-DK" sz="4000" dirty="0">
                <a:solidFill>
                  <a:schemeClr val="accent3"/>
                </a:solidFill>
                <a:latin typeface="Raleway" pitchFamily="2" charset="77"/>
              </a:rPr>
              <a:t>AF RETTIGHEDER</a:t>
            </a:r>
          </a:p>
          <a:p>
            <a:endParaRPr lang="da-DK" sz="4000" dirty="0">
              <a:solidFill>
                <a:schemeClr val="accent3"/>
              </a:solidFill>
              <a:latin typeface="Raleway" pitchFamily="2" charset="77"/>
            </a:endParaRPr>
          </a:p>
          <a:p>
            <a:endParaRPr lang="da-DK" sz="4000" dirty="0">
              <a:solidFill>
                <a:schemeClr val="accent3"/>
              </a:solidFill>
              <a:latin typeface="Raleway" pitchFamily="2" charset="77"/>
            </a:endParaRPr>
          </a:p>
        </p:txBody>
      </p:sp>
      <p:sp>
        <p:nvSpPr>
          <p:cNvPr id="7" name="Tekstfelt 6">
            <a:extLst>
              <a:ext uri="{FF2B5EF4-FFF2-40B4-BE49-F238E27FC236}">
                <a16:creationId xmlns:a16="http://schemas.microsoft.com/office/drawing/2014/main" id="{5ABFEB9C-5A06-E840-AC1F-22BD810191BF}"/>
              </a:ext>
            </a:extLst>
          </p:cNvPr>
          <p:cNvSpPr txBox="1"/>
          <p:nvPr userDrawn="1"/>
        </p:nvSpPr>
        <p:spPr>
          <a:xfrm>
            <a:off x="8481772" y="879832"/>
            <a:ext cx="1005840" cy="3170099"/>
          </a:xfrm>
          <a:prstGeom prst="rect">
            <a:avLst/>
          </a:prstGeom>
          <a:noFill/>
        </p:spPr>
        <p:txBody>
          <a:bodyPr wrap="square" rtlCol="0">
            <a:noAutofit/>
          </a:bodyPr>
          <a:lstStyle/>
          <a:p>
            <a:r>
              <a:rPr lang="da-DK" sz="20000" b="1" dirty="0">
                <a:solidFill>
                  <a:schemeClr val="accent3"/>
                </a:solidFill>
                <a:latin typeface="Raleway Black" pitchFamily="2" charset="77"/>
              </a:rPr>
              <a:t>&amp;</a:t>
            </a:r>
          </a:p>
        </p:txBody>
      </p:sp>
      <p:sp>
        <p:nvSpPr>
          <p:cNvPr id="8" name="Tekstfelt 7">
            <a:extLst>
              <a:ext uri="{FF2B5EF4-FFF2-40B4-BE49-F238E27FC236}">
                <a16:creationId xmlns:a16="http://schemas.microsoft.com/office/drawing/2014/main" id="{CE1A8404-91C5-B64B-8889-96742ED3E261}"/>
              </a:ext>
            </a:extLst>
          </p:cNvPr>
          <p:cNvSpPr txBox="1"/>
          <p:nvPr userDrawn="1"/>
        </p:nvSpPr>
        <p:spPr>
          <a:xfrm>
            <a:off x="5119432" y="3839259"/>
            <a:ext cx="6354625" cy="1323439"/>
          </a:xfrm>
          <a:prstGeom prst="rect">
            <a:avLst/>
          </a:prstGeom>
          <a:noFill/>
        </p:spPr>
        <p:txBody>
          <a:bodyPr wrap="none" rtlCol="0">
            <a:noAutofit/>
          </a:bodyPr>
          <a:lstStyle/>
          <a:p>
            <a:r>
              <a:rPr lang="da-DK" sz="4000" b="1" dirty="0">
                <a:solidFill>
                  <a:schemeClr val="accent3"/>
                </a:solidFill>
                <a:latin typeface="Raleway Black" pitchFamily="2" charset="77"/>
              </a:rPr>
              <a:t>GODE VILKÅR </a:t>
            </a:r>
            <a:r>
              <a:rPr lang="da-DK" sz="4000" dirty="0">
                <a:solidFill>
                  <a:schemeClr val="accent3"/>
                </a:solidFill>
                <a:latin typeface="Raleway" pitchFamily="2" charset="77"/>
              </a:rPr>
              <a:t>FOR AT </a:t>
            </a:r>
          </a:p>
          <a:p>
            <a:r>
              <a:rPr lang="da-DK" sz="4000" dirty="0">
                <a:solidFill>
                  <a:schemeClr val="accent3"/>
                </a:solidFill>
                <a:latin typeface="Raleway" pitchFamily="2" charset="77"/>
              </a:rPr>
              <a:t>BESKYTTE RETTIGHEDER</a:t>
            </a:r>
          </a:p>
        </p:txBody>
      </p:sp>
      <p:sp>
        <p:nvSpPr>
          <p:cNvPr id="9" name="Pladsholder til dato 8">
            <a:extLst>
              <a:ext uri="{FF2B5EF4-FFF2-40B4-BE49-F238E27FC236}">
                <a16:creationId xmlns:a16="http://schemas.microsoft.com/office/drawing/2014/main" id="{AA0D3BC4-9C94-1540-834F-14552CCCA560}"/>
              </a:ext>
            </a:extLst>
          </p:cNvPr>
          <p:cNvSpPr>
            <a:spLocks noGrp="1"/>
          </p:cNvSpPr>
          <p:nvPr>
            <p:ph type="dt" sz="half" idx="10"/>
          </p:nvPr>
        </p:nvSpPr>
        <p:spPr/>
        <p:txBody>
          <a:bodyPr>
            <a:noAutofit/>
          </a:bodyPr>
          <a:lstStyle/>
          <a:p>
            <a:fld id="{02BE9221-51AD-3247-AF9D-646FF9EC4522}" type="datetime1">
              <a:rPr lang="da-DK" smtClean="0"/>
              <a:t>29.04.2024</a:t>
            </a:fld>
            <a:endParaRPr lang="en-GB" dirty="0"/>
          </a:p>
        </p:txBody>
      </p:sp>
      <p:sp>
        <p:nvSpPr>
          <p:cNvPr id="11" name="Pladsholder til sidefod 10">
            <a:extLst>
              <a:ext uri="{FF2B5EF4-FFF2-40B4-BE49-F238E27FC236}">
                <a16:creationId xmlns:a16="http://schemas.microsoft.com/office/drawing/2014/main" id="{20671EE7-984B-3947-9E93-B74A7CB0437D}"/>
              </a:ext>
            </a:extLst>
          </p:cNvPr>
          <p:cNvSpPr>
            <a:spLocks noGrp="1"/>
          </p:cNvSpPr>
          <p:nvPr>
            <p:ph type="ftr" sz="quarter" idx="11"/>
          </p:nvPr>
        </p:nvSpPr>
        <p:spPr/>
        <p:txBody>
          <a:bodyPr>
            <a:noAutofit/>
          </a:bodyPr>
          <a:lstStyle/>
          <a:p>
            <a:r>
              <a:rPr lang="da-DK"/>
              <a:t>RettighedsAlliancen   ￨</a:t>
            </a:r>
            <a:endParaRPr lang="da-DK" dirty="0"/>
          </a:p>
        </p:txBody>
      </p:sp>
      <p:sp>
        <p:nvSpPr>
          <p:cNvPr id="12" name="Pladsholder til slidenummer 11">
            <a:extLst>
              <a:ext uri="{FF2B5EF4-FFF2-40B4-BE49-F238E27FC236}">
                <a16:creationId xmlns:a16="http://schemas.microsoft.com/office/drawing/2014/main" id="{DDE6CDF8-9925-8C47-8DEB-04D80C696FB8}"/>
              </a:ext>
            </a:extLst>
          </p:cNvPr>
          <p:cNvSpPr>
            <a:spLocks noGrp="1"/>
          </p:cNvSpPr>
          <p:nvPr>
            <p:ph type="sldNum" sz="quarter" idx="12"/>
          </p:nvPr>
        </p:nvSpPr>
        <p:spPr/>
        <p:txBody>
          <a:bodyPr>
            <a:noAutofit/>
          </a:bodyPr>
          <a:lstStyle/>
          <a:p>
            <a:r>
              <a:rPr lang="en-GB"/>
              <a:t>￨   </a:t>
            </a:r>
            <a:fld id="{159A5DD1-94BC-8F49-AC76-73BE307D95E2}" type="slidenum">
              <a:rPr lang="en-GB" smtClean="0"/>
              <a:pPr/>
              <a:t>‹nr.›</a:t>
            </a:fld>
            <a:endParaRPr lang="en-GB" dirty="0"/>
          </a:p>
        </p:txBody>
      </p:sp>
      <p:sp>
        <p:nvSpPr>
          <p:cNvPr id="13" name="Trekant 2">
            <a:extLst>
              <a:ext uri="{FF2B5EF4-FFF2-40B4-BE49-F238E27FC236}">
                <a16:creationId xmlns:a16="http://schemas.microsoft.com/office/drawing/2014/main" id="{15C6D58F-CD6D-8742-BE9D-B48DB7972867}"/>
              </a:ext>
            </a:extLst>
          </p:cNvPr>
          <p:cNvSpPr/>
          <p:nvPr userDrawn="1"/>
        </p:nvSpPr>
        <p:spPr>
          <a:xfrm>
            <a:off x="9924288" y="5336731"/>
            <a:ext cx="2267712" cy="1521269"/>
          </a:xfrm>
          <a:custGeom>
            <a:avLst/>
            <a:gdLst>
              <a:gd name="connsiteX0" fmla="*/ 0 w 9703324"/>
              <a:gd name="connsiteY0" fmla="*/ 3436229 h 3436229"/>
              <a:gd name="connsiteX1" fmla="*/ 4851662 w 9703324"/>
              <a:gd name="connsiteY1" fmla="*/ 0 h 3436229"/>
              <a:gd name="connsiteX2" fmla="*/ 9703324 w 9703324"/>
              <a:gd name="connsiteY2" fmla="*/ 3436229 h 3436229"/>
              <a:gd name="connsiteX3" fmla="*/ 0 w 9703324"/>
              <a:gd name="connsiteY3" fmla="*/ 3436229 h 3436229"/>
              <a:gd name="connsiteX0" fmla="*/ 0 w 9703324"/>
              <a:gd name="connsiteY0" fmla="*/ 6509367 h 6509367"/>
              <a:gd name="connsiteX1" fmla="*/ 9697039 w 9703324"/>
              <a:gd name="connsiteY1" fmla="*/ 0 h 6509367"/>
              <a:gd name="connsiteX2" fmla="*/ 9703324 w 9703324"/>
              <a:gd name="connsiteY2" fmla="*/ 6509367 h 6509367"/>
              <a:gd name="connsiteX3" fmla="*/ 0 w 9703324"/>
              <a:gd name="connsiteY3" fmla="*/ 6509367 h 6509367"/>
            </a:gdLst>
            <a:ahLst/>
            <a:cxnLst>
              <a:cxn ang="0">
                <a:pos x="connsiteX0" y="connsiteY0"/>
              </a:cxn>
              <a:cxn ang="0">
                <a:pos x="connsiteX1" y="connsiteY1"/>
              </a:cxn>
              <a:cxn ang="0">
                <a:pos x="connsiteX2" y="connsiteY2"/>
              </a:cxn>
              <a:cxn ang="0">
                <a:pos x="connsiteX3" y="connsiteY3"/>
              </a:cxn>
            </a:cxnLst>
            <a:rect l="l" t="t" r="r" b="b"/>
            <a:pathLst>
              <a:path w="9703324" h="6509367">
                <a:moveTo>
                  <a:pt x="0" y="6509367"/>
                </a:moveTo>
                <a:lnTo>
                  <a:pt x="9697039" y="0"/>
                </a:lnTo>
                <a:lnTo>
                  <a:pt x="9703324" y="6509367"/>
                </a:lnTo>
                <a:lnTo>
                  <a:pt x="0" y="6509367"/>
                </a:lnTo>
                <a:close/>
              </a:path>
            </a:pathLst>
          </a:cu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b="0" i="0" dirty="0">
              <a:latin typeface="Raleway" pitchFamily="2" charset="77"/>
            </a:endParaRPr>
          </a:p>
        </p:txBody>
      </p:sp>
      <p:sp>
        <p:nvSpPr>
          <p:cNvPr id="3" name="Titel 2">
            <a:extLst>
              <a:ext uri="{FF2B5EF4-FFF2-40B4-BE49-F238E27FC236}">
                <a16:creationId xmlns:a16="http://schemas.microsoft.com/office/drawing/2014/main" id="{D9D5757B-20FC-E644-98CF-B227E7DEB083}"/>
              </a:ext>
            </a:extLst>
          </p:cNvPr>
          <p:cNvSpPr>
            <a:spLocks noGrp="1"/>
          </p:cNvSpPr>
          <p:nvPr>
            <p:ph type="title"/>
          </p:nvPr>
        </p:nvSpPr>
        <p:spPr/>
        <p:txBody>
          <a:bodyPr/>
          <a:lstStyle/>
          <a:p>
            <a:r>
              <a:rPr lang="da-DK"/>
              <a:t>Klik for at redigere titeltypografien i masteren</a:t>
            </a:r>
          </a:p>
        </p:txBody>
      </p:sp>
    </p:spTree>
    <p:extLst>
      <p:ext uri="{BB962C8B-B14F-4D97-AF65-F5344CB8AC3E}">
        <p14:creationId xmlns:p14="http://schemas.microsoft.com/office/powerpoint/2010/main" val="364964531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og indhold 6">
    <p:bg>
      <p:bgPr>
        <a:solidFill>
          <a:schemeClr val="accent2"/>
        </a:solidFill>
        <a:effectLst/>
      </p:bgPr>
    </p:bg>
    <p:spTree>
      <p:nvGrpSpPr>
        <p:cNvPr id="1" name=""/>
        <p:cNvGrpSpPr/>
        <p:nvPr/>
      </p:nvGrpSpPr>
      <p:grpSpPr>
        <a:xfrm>
          <a:off x="0" y="0"/>
          <a:ext cx="0" cy="0"/>
          <a:chOff x="0" y="0"/>
          <a:chExt cx="0" cy="0"/>
        </a:xfrm>
      </p:grpSpPr>
      <p:sp>
        <p:nvSpPr>
          <p:cNvPr id="13" name="Rektangel 5">
            <a:extLst>
              <a:ext uri="{FF2B5EF4-FFF2-40B4-BE49-F238E27FC236}">
                <a16:creationId xmlns:a16="http://schemas.microsoft.com/office/drawing/2014/main" id="{5EBBE124-3A45-6F40-815C-2BF8FFA3496B}"/>
              </a:ext>
            </a:extLst>
          </p:cNvPr>
          <p:cNvSpPr/>
          <p:nvPr userDrawn="1"/>
        </p:nvSpPr>
        <p:spPr>
          <a:xfrm>
            <a:off x="-13301" y="-6679"/>
            <a:ext cx="12211593" cy="6871357"/>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492252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6321552 w 12192000"/>
              <a:gd name="connsiteY2" fmla="*/ 6848856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9884664 w 12192000"/>
              <a:gd name="connsiteY2" fmla="*/ 2715768 h 6858000"/>
              <a:gd name="connsiteX3" fmla="*/ 6321552 w 12192000"/>
              <a:gd name="connsiteY3" fmla="*/ 6848856 h 6858000"/>
              <a:gd name="connsiteX4" fmla="*/ 0 w 12192000"/>
              <a:gd name="connsiteY4" fmla="*/ 6858000 h 6858000"/>
              <a:gd name="connsiteX5" fmla="*/ 0 w 12192000"/>
              <a:gd name="connsiteY5" fmla="*/ 0 h 6858000"/>
              <a:gd name="connsiteX0" fmla="*/ 0 w 12198096"/>
              <a:gd name="connsiteY0" fmla="*/ 0 h 6858000"/>
              <a:gd name="connsiteX1" fmla="*/ 12192000 w 12198096"/>
              <a:gd name="connsiteY1" fmla="*/ 0 h 6858000"/>
              <a:gd name="connsiteX2" fmla="*/ 12198096 w 12198096"/>
              <a:gd name="connsiteY2" fmla="*/ 2898648 h 6858000"/>
              <a:gd name="connsiteX3" fmla="*/ 6321552 w 12198096"/>
              <a:gd name="connsiteY3" fmla="*/ 6848856 h 6858000"/>
              <a:gd name="connsiteX4" fmla="*/ 0 w 12198096"/>
              <a:gd name="connsiteY4" fmla="*/ 6858000 h 6858000"/>
              <a:gd name="connsiteX5" fmla="*/ 0 w 12198096"/>
              <a:gd name="connsiteY5" fmla="*/ 0 h 6858000"/>
              <a:gd name="connsiteX0" fmla="*/ 0 w 12192000"/>
              <a:gd name="connsiteY0" fmla="*/ 0 h 6858000"/>
              <a:gd name="connsiteX1" fmla="*/ 12192000 w 12192000"/>
              <a:gd name="connsiteY1" fmla="*/ 0 h 6858000"/>
              <a:gd name="connsiteX2" fmla="*/ 10409637 w 12192000"/>
              <a:gd name="connsiteY2" fmla="*/ 4108884 h 6858000"/>
              <a:gd name="connsiteX3" fmla="*/ 6321552 w 12192000"/>
              <a:gd name="connsiteY3" fmla="*/ 6848856 h 6858000"/>
              <a:gd name="connsiteX4" fmla="*/ 0 w 12192000"/>
              <a:gd name="connsiteY4" fmla="*/ 6858000 h 6858000"/>
              <a:gd name="connsiteX5" fmla="*/ 0 w 12192000"/>
              <a:gd name="connsiteY5" fmla="*/ 0 h 6858000"/>
              <a:gd name="connsiteX0" fmla="*/ 0 w 12192000"/>
              <a:gd name="connsiteY0" fmla="*/ 0 h 6858000"/>
              <a:gd name="connsiteX1" fmla="*/ 12192000 w 12192000"/>
              <a:gd name="connsiteY1" fmla="*/ 0 h 6858000"/>
              <a:gd name="connsiteX2" fmla="*/ 10409637 w 12192000"/>
              <a:gd name="connsiteY2" fmla="*/ 4108884 h 6858000"/>
              <a:gd name="connsiteX3" fmla="*/ 8150352 w 12192000"/>
              <a:gd name="connsiteY3" fmla="*/ 5598279 h 6858000"/>
              <a:gd name="connsiteX4" fmla="*/ 0 w 12192000"/>
              <a:gd name="connsiteY4" fmla="*/ 6858000 h 6858000"/>
              <a:gd name="connsiteX5" fmla="*/ 0 w 12192000"/>
              <a:gd name="connsiteY5" fmla="*/ 0 h 6858000"/>
              <a:gd name="connsiteX0" fmla="*/ 0 w 10409637"/>
              <a:gd name="connsiteY0" fmla="*/ 1250576 h 8108576"/>
              <a:gd name="connsiteX1" fmla="*/ 10376647 w 10409637"/>
              <a:gd name="connsiteY1" fmla="*/ 0 h 8108576"/>
              <a:gd name="connsiteX2" fmla="*/ 10409637 w 10409637"/>
              <a:gd name="connsiteY2" fmla="*/ 5359460 h 8108576"/>
              <a:gd name="connsiteX3" fmla="*/ 8150352 w 10409637"/>
              <a:gd name="connsiteY3" fmla="*/ 6848855 h 8108576"/>
              <a:gd name="connsiteX4" fmla="*/ 0 w 10409637"/>
              <a:gd name="connsiteY4" fmla="*/ 8108576 h 8108576"/>
              <a:gd name="connsiteX5" fmla="*/ 0 w 10409637"/>
              <a:gd name="connsiteY5" fmla="*/ 1250576 h 8108576"/>
              <a:gd name="connsiteX0" fmla="*/ 0 w 12238437"/>
              <a:gd name="connsiteY0" fmla="*/ 13447 h 8108576"/>
              <a:gd name="connsiteX1" fmla="*/ 12205447 w 12238437"/>
              <a:gd name="connsiteY1" fmla="*/ 0 h 8108576"/>
              <a:gd name="connsiteX2" fmla="*/ 12238437 w 12238437"/>
              <a:gd name="connsiteY2" fmla="*/ 5359460 h 8108576"/>
              <a:gd name="connsiteX3" fmla="*/ 9979152 w 12238437"/>
              <a:gd name="connsiteY3" fmla="*/ 6848855 h 8108576"/>
              <a:gd name="connsiteX4" fmla="*/ 1828800 w 12238437"/>
              <a:gd name="connsiteY4" fmla="*/ 8108576 h 8108576"/>
              <a:gd name="connsiteX5" fmla="*/ 0 w 12238437"/>
              <a:gd name="connsiteY5" fmla="*/ 13447 h 8108576"/>
              <a:gd name="connsiteX0" fmla="*/ 0 w 12238437"/>
              <a:gd name="connsiteY0" fmla="*/ 13447 h 6858000"/>
              <a:gd name="connsiteX1" fmla="*/ 12205447 w 12238437"/>
              <a:gd name="connsiteY1" fmla="*/ 0 h 6858000"/>
              <a:gd name="connsiteX2" fmla="*/ 12238437 w 12238437"/>
              <a:gd name="connsiteY2" fmla="*/ 5359460 h 6858000"/>
              <a:gd name="connsiteX3" fmla="*/ 9979152 w 12238437"/>
              <a:gd name="connsiteY3" fmla="*/ 6848855 h 6858000"/>
              <a:gd name="connsiteX4" fmla="*/ 0 w 12238437"/>
              <a:gd name="connsiteY4" fmla="*/ 6858000 h 6858000"/>
              <a:gd name="connsiteX5" fmla="*/ 0 w 12238437"/>
              <a:gd name="connsiteY5" fmla="*/ 13447 h 6858000"/>
              <a:gd name="connsiteX0" fmla="*/ 0 w 12207440"/>
              <a:gd name="connsiteY0" fmla="*/ 13447 h 6858000"/>
              <a:gd name="connsiteX1" fmla="*/ 12205447 w 12207440"/>
              <a:gd name="connsiteY1" fmla="*/ 0 h 6858000"/>
              <a:gd name="connsiteX2" fmla="*/ 12207440 w 12207440"/>
              <a:gd name="connsiteY2" fmla="*/ 5374958 h 6858000"/>
              <a:gd name="connsiteX3" fmla="*/ 9979152 w 12207440"/>
              <a:gd name="connsiteY3" fmla="*/ 6848855 h 6858000"/>
              <a:gd name="connsiteX4" fmla="*/ 0 w 12207440"/>
              <a:gd name="connsiteY4" fmla="*/ 6858000 h 6858000"/>
              <a:gd name="connsiteX5" fmla="*/ 0 w 12207440"/>
              <a:gd name="connsiteY5" fmla="*/ 13447 h 6858000"/>
              <a:gd name="connsiteX0" fmla="*/ 0 w 12207440"/>
              <a:gd name="connsiteY0" fmla="*/ 13447 h 6864353"/>
              <a:gd name="connsiteX1" fmla="*/ 12205447 w 12207440"/>
              <a:gd name="connsiteY1" fmla="*/ 0 h 6864353"/>
              <a:gd name="connsiteX2" fmla="*/ 12207440 w 12207440"/>
              <a:gd name="connsiteY2" fmla="*/ 5374958 h 6864353"/>
              <a:gd name="connsiteX3" fmla="*/ 9948156 w 12207440"/>
              <a:gd name="connsiteY3" fmla="*/ 6864353 h 6864353"/>
              <a:gd name="connsiteX4" fmla="*/ 0 w 12207440"/>
              <a:gd name="connsiteY4" fmla="*/ 6858000 h 6864353"/>
              <a:gd name="connsiteX5" fmla="*/ 0 w 12207440"/>
              <a:gd name="connsiteY5" fmla="*/ 13447 h 6864353"/>
              <a:gd name="connsiteX0" fmla="*/ 7749 w 12207440"/>
              <a:gd name="connsiteY0" fmla="*/ 0 h 6866404"/>
              <a:gd name="connsiteX1" fmla="*/ 12205447 w 12207440"/>
              <a:gd name="connsiteY1" fmla="*/ 2051 h 6866404"/>
              <a:gd name="connsiteX2" fmla="*/ 12207440 w 12207440"/>
              <a:gd name="connsiteY2" fmla="*/ 5377009 h 6866404"/>
              <a:gd name="connsiteX3" fmla="*/ 9948156 w 12207440"/>
              <a:gd name="connsiteY3" fmla="*/ 6866404 h 6866404"/>
              <a:gd name="connsiteX4" fmla="*/ 0 w 12207440"/>
              <a:gd name="connsiteY4" fmla="*/ 6860051 h 6866404"/>
              <a:gd name="connsiteX5" fmla="*/ 7749 w 12207440"/>
              <a:gd name="connsiteY5" fmla="*/ 0 h 6866404"/>
              <a:gd name="connsiteX0" fmla="*/ 0 w 12213546"/>
              <a:gd name="connsiteY0" fmla="*/ 0 h 6866404"/>
              <a:gd name="connsiteX1" fmla="*/ 12211553 w 12213546"/>
              <a:gd name="connsiteY1" fmla="*/ 2051 h 6866404"/>
              <a:gd name="connsiteX2" fmla="*/ 12213546 w 12213546"/>
              <a:gd name="connsiteY2" fmla="*/ 5377009 h 6866404"/>
              <a:gd name="connsiteX3" fmla="*/ 9954262 w 12213546"/>
              <a:gd name="connsiteY3" fmla="*/ 6866404 h 6866404"/>
              <a:gd name="connsiteX4" fmla="*/ 6106 w 12213546"/>
              <a:gd name="connsiteY4" fmla="*/ 6860051 h 6866404"/>
              <a:gd name="connsiteX5" fmla="*/ 0 w 12213546"/>
              <a:gd name="connsiteY5" fmla="*/ 0 h 6866404"/>
              <a:gd name="connsiteX0" fmla="*/ 0 w 12213546"/>
              <a:gd name="connsiteY0" fmla="*/ 0 h 6875830"/>
              <a:gd name="connsiteX1" fmla="*/ 12211553 w 12213546"/>
              <a:gd name="connsiteY1" fmla="*/ 2051 h 6875830"/>
              <a:gd name="connsiteX2" fmla="*/ 12213546 w 12213546"/>
              <a:gd name="connsiteY2" fmla="*/ 5377009 h 6875830"/>
              <a:gd name="connsiteX3" fmla="*/ 9991970 w 12213546"/>
              <a:gd name="connsiteY3" fmla="*/ 6875830 h 6875830"/>
              <a:gd name="connsiteX4" fmla="*/ 6106 w 12213546"/>
              <a:gd name="connsiteY4" fmla="*/ 6860051 h 6875830"/>
              <a:gd name="connsiteX5" fmla="*/ 0 w 12213546"/>
              <a:gd name="connsiteY5" fmla="*/ 0 h 6875830"/>
              <a:gd name="connsiteX0" fmla="*/ 0 w 12213546"/>
              <a:gd name="connsiteY0" fmla="*/ 0 h 6880882"/>
              <a:gd name="connsiteX1" fmla="*/ 12211553 w 12213546"/>
              <a:gd name="connsiteY1" fmla="*/ 2051 h 6880882"/>
              <a:gd name="connsiteX2" fmla="*/ 12213546 w 12213546"/>
              <a:gd name="connsiteY2" fmla="*/ 5377009 h 6880882"/>
              <a:gd name="connsiteX3" fmla="*/ 9991970 w 12213546"/>
              <a:gd name="connsiteY3" fmla="*/ 6880882 h 6880882"/>
              <a:gd name="connsiteX4" fmla="*/ 6106 w 12213546"/>
              <a:gd name="connsiteY4" fmla="*/ 6860051 h 6880882"/>
              <a:gd name="connsiteX5" fmla="*/ 0 w 12213546"/>
              <a:gd name="connsiteY5" fmla="*/ 0 h 6880882"/>
              <a:gd name="connsiteX0" fmla="*/ 0 w 12213546"/>
              <a:gd name="connsiteY0" fmla="*/ 0 h 6880882"/>
              <a:gd name="connsiteX1" fmla="*/ 12211553 w 12213546"/>
              <a:gd name="connsiteY1" fmla="*/ 2051 h 6880882"/>
              <a:gd name="connsiteX2" fmla="*/ 12213546 w 12213546"/>
              <a:gd name="connsiteY2" fmla="*/ 5377009 h 6880882"/>
              <a:gd name="connsiteX3" fmla="*/ 9991970 w 12213546"/>
              <a:gd name="connsiteY3" fmla="*/ 6880882 h 6880882"/>
              <a:gd name="connsiteX4" fmla="*/ 6106 w 12213546"/>
              <a:gd name="connsiteY4" fmla="*/ 6860051 h 6880882"/>
              <a:gd name="connsiteX5" fmla="*/ 0 w 12213546"/>
              <a:gd name="connsiteY5" fmla="*/ 0 h 6880882"/>
              <a:gd name="connsiteX0" fmla="*/ 0 w 12213546"/>
              <a:gd name="connsiteY0" fmla="*/ 0 h 6875830"/>
              <a:gd name="connsiteX1" fmla="*/ 12211553 w 12213546"/>
              <a:gd name="connsiteY1" fmla="*/ 2051 h 6875830"/>
              <a:gd name="connsiteX2" fmla="*/ 12213546 w 12213546"/>
              <a:gd name="connsiteY2" fmla="*/ 5377009 h 6875830"/>
              <a:gd name="connsiteX3" fmla="*/ 9976814 w 12213546"/>
              <a:gd name="connsiteY3" fmla="*/ 6875830 h 6875830"/>
              <a:gd name="connsiteX4" fmla="*/ 6106 w 12213546"/>
              <a:gd name="connsiteY4" fmla="*/ 6860051 h 6875830"/>
              <a:gd name="connsiteX5" fmla="*/ 0 w 12213546"/>
              <a:gd name="connsiteY5" fmla="*/ 0 h 6875830"/>
              <a:gd name="connsiteX0" fmla="*/ 0 w 12213546"/>
              <a:gd name="connsiteY0" fmla="*/ 0 h 6875830"/>
              <a:gd name="connsiteX1" fmla="*/ 12211553 w 12213546"/>
              <a:gd name="connsiteY1" fmla="*/ 2051 h 6875830"/>
              <a:gd name="connsiteX2" fmla="*/ 12213546 w 12213546"/>
              <a:gd name="connsiteY2" fmla="*/ 5361853 h 6875830"/>
              <a:gd name="connsiteX3" fmla="*/ 9976814 w 12213546"/>
              <a:gd name="connsiteY3" fmla="*/ 6875830 h 6875830"/>
              <a:gd name="connsiteX4" fmla="*/ 6106 w 12213546"/>
              <a:gd name="connsiteY4" fmla="*/ 6860051 h 6875830"/>
              <a:gd name="connsiteX5" fmla="*/ 0 w 12213546"/>
              <a:gd name="connsiteY5" fmla="*/ 0 h 6875830"/>
              <a:gd name="connsiteX0" fmla="*/ 0 w 12213547"/>
              <a:gd name="connsiteY0" fmla="*/ 0 h 6875830"/>
              <a:gd name="connsiteX1" fmla="*/ 12211553 w 12213547"/>
              <a:gd name="connsiteY1" fmla="*/ 2051 h 6875830"/>
              <a:gd name="connsiteX2" fmla="*/ 12213546 w 12213547"/>
              <a:gd name="connsiteY2" fmla="*/ 5361853 h 6875830"/>
              <a:gd name="connsiteX3" fmla="*/ 9976814 w 12213547"/>
              <a:gd name="connsiteY3" fmla="*/ 6875830 h 6875830"/>
              <a:gd name="connsiteX4" fmla="*/ 6106 w 12213547"/>
              <a:gd name="connsiteY4" fmla="*/ 6860051 h 6875830"/>
              <a:gd name="connsiteX5" fmla="*/ 0 w 12213547"/>
              <a:gd name="connsiteY5" fmla="*/ 0 h 6875830"/>
              <a:gd name="connsiteX0" fmla="*/ 0 w 12218599"/>
              <a:gd name="connsiteY0" fmla="*/ 0 h 6875830"/>
              <a:gd name="connsiteX1" fmla="*/ 12211553 w 12218599"/>
              <a:gd name="connsiteY1" fmla="*/ 2051 h 6875830"/>
              <a:gd name="connsiteX2" fmla="*/ 12218598 w 12218599"/>
              <a:gd name="connsiteY2" fmla="*/ 5346697 h 6875830"/>
              <a:gd name="connsiteX3" fmla="*/ 9976814 w 12218599"/>
              <a:gd name="connsiteY3" fmla="*/ 6875830 h 6875830"/>
              <a:gd name="connsiteX4" fmla="*/ 6106 w 12218599"/>
              <a:gd name="connsiteY4" fmla="*/ 6860051 h 6875830"/>
              <a:gd name="connsiteX5" fmla="*/ 0 w 12218599"/>
              <a:gd name="connsiteY5" fmla="*/ 0 h 6875830"/>
              <a:gd name="connsiteX0" fmla="*/ 0 w 12218599"/>
              <a:gd name="connsiteY0" fmla="*/ 0 h 6875830"/>
              <a:gd name="connsiteX1" fmla="*/ 12211553 w 12218599"/>
              <a:gd name="connsiteY1" fmla="*/ 2051 h 6875830"/>
              <a:gd name="connsiteX2" fmla="*/ 12218598 w 12218599"/>
              <a:gd name="connsiteY2" fmla="*/ 5346697 h 6875830"/>
              <a:gd name="connsiteX3" fmla="*/ 9951555 w 12218599"/>
              <a:gd name="connsiteY3" fmla="*/ 6875830 h 6875830"/>
              <a:gd name="connsiteX4" fmla="*/ 6106 w 12218599"/>
              <a:gd name="connsiteY4" fmla="*/ 6860051 h 6875830"/>
              <a:gd name="connsiteX5" fmla="*/ 0 w 12218599"/>
              <a:gd name="connsiteY5" fmla="*/ 0 h 6875830"/>
              <a:gd name="connsiteX0" fmla="*/ 0 w 12218599"/>
              <a:gd name="connsiteY0" fmla="*/ 0 h 6880882"/>
              <a:gd name="connsiteX1" fmla="*/ 12211553 w 12218599"/>
              <a:gd name="connsiteY1" fmla="*/ 2051 h 6880882"/>
              <a:gd name="connsiteX2" fmla="*/ 12218598 w 12218599"/>
              <a:gd name="connsiteY2" fmla="*/ 5346697 h 6880882"/>
              <a:gd name="connsiteX3" fmla="*/ 9966711 w 12218599"/>
              <a:gd name="connsiteY3" fmla="*/ 6880882 h 6880882"/>
              <a:gd name="connsiteX4" fmla="*/ 6106 w 12218599"/>
              <a:gd name="connsiteY4" fmla="*/ 6860051 h 6880882"/>
              <a:gd name="connsiteX5" fmla="*/ 0 w 12218599"/>
              <a:gd name="connsiteY5" fmla="*/ 0 h 6880882"/>
              <a:gd name="connsiteX0" fmla="*/ 0 w 12218599"/>
              <a:gd name="connsiteY0" fmla="*/ 0 h 6880882"/>
              <a:gd name="connsiteX1" fmla="*/ 12211553 w 12218599"/>
              <a:gd name="connsiteY1" fmla="*/ 2051 h 6880882"/>
              <a:gd name="connsiteX2" fmla="*/ 12218598 w 12218599"/>
              <a:gd name="connsiteY2" fmla="*/ 5353047 h 6880882"/>
              <a:gd name="connsiteX3" fmla="*/ 9966711 w 12218599"/>
              <a:gd name="connsiteY3" fmla="*/ 6880882 h 6880882"/>
              <a:gd name="connsiteX4" fmla="*/ 6106 w 12218599"/>
              <a:gd name="connsiteY4" fmla="*/ 6860051 h 6880882"/>
              <a:gd name="connsiteX5" fmla="*/ 0 w 12218599"/>
              <a:gd name="connsiteY5" fmla="*/ 0 h 6880882"/>
              <a:gd name="connsiteX0" fmla="*/ 0 w 12218599"/>
              <a:gd name="connsiteY0" fmla="*/ 0 h 6874532"/>
              <a:gd name="connsiteX1" fmla="*/ 12211553 w 12218599"/>
              <a:gd name="connsiteY1" fmla="*/ 2051 h 6874532"/>
              <a:gd name="connsiteX2" fmla="*/ 12218598 w 12218599"/>
              <a:gd name="connsiteY2" fmla="*/ 5353047 h 6874532"/>
              <a:gd name="connsiteX3" fmla="*/ 9969886 w 12218599"/>
              <a:gd name="connsiteY3" fmla="*/ 6874532 h 6874532"/>
              <a:gd name="connsiteX4" fmla="*/ 6106 w 12218599"/>
              <a:gd name="connsiteY4" fmla="*/ 6860051 h 6874532"/>
              <a:gd name="connsiteX5" fmla="*/ 0 w 12218599"/>
              <a:gd name="connsiteY5" fmla="*/ 0 h 6874532"/>
              <a:gd name="connsiteX0" fmla="*/ 0 w 12218599"/>
              <a:gd name="connsiteY0" fmla="*/ 0 h 6871357"/>
              <a:gd name="connsiteX1" fmla="*/ 12211553 w 12218599"/>
              <a:gd name="connsiteY1" fmla="*/ 2051 h 6871357"/>
              <a:gd name="connsiteX2" fmla="*/ 12218598 w 12218599"/>
              <a:gd name="connsiteY2" fmla="*/ 5353047 h 6871357"/>
              <a:gd name="connsiteX3" fmla="*/ 9973061 w 12218599"/>
              <a:gd name="connsiteY3" fmla="*/ 6871357 h 6871357"/>
              <a:gd name="connsiteX4" fmla="*/ 6106 w 12218599"/>
              <a:gd name="connsiteY4" fmla="*/ 6860051 h 6871357"/>
              <a:gd name="connsiteX5" fmla="*/ 0 w 12218599"/>
              <a:gd name="connsiteY5" fmla="*/ 0 h 6871357"/>
              <a:gd name="connsiteX0" fmla="*/ 0 w 12218599"/>
              <a:gd name="connsiteY0" fmla="*/ 0 h 6871357"/>
              <a:gd name="connsiteX1" fmla="*/ 12211553 w 12218599"/>
              <a:gd name="connsiteY1" fmla="*/ 2051 h 6871357"/>
              <a:gd name="connsiteX2" fmla="*/ 12218598 w 12218599"/>
              <a:gd name="connsiteY2" fmla="*/ 5353047 h 6871357"/>
              <a:gd name="connsiteX3" fmla="*/ 9973061 w 12218599"/>
              <a:gd name="connsiteY3" fmla="*/ 6871357 h 6871357"/>
              <a:gd name="connsiteX4" fmla="*/ 6106 w 12218599"/>
              <a:gd name="connsiteY4" fmla="*/ 6860051 h 6871357"/>
              <a:gd name="connsiteX5" fmla="*/ 0 w 12218599"/>
              <a:gd name="connsiteY5" fmla="*/ 0 h 6871357"/>
              <a:gd name="connsiteX0" fmla="*/ 0 w 12211742"/>
              <a:gd name="connsiteY0" fmla="*/ 0 h 6871357"/>
              <a:gd name="connsiteX1" fmla="*/ 12211553 w 12211742"/>
              <a:gd name="connsiteY1" fmla="*/ 2051 h 6871357"/>
              <a:gd name="connsiteX2" fmla="*/ 12211537 w 12211742"/>
              <a:gd name="connsiteY2" fmla="*/ 5349516 h 6871357"/>
              <a:gd name="connsiteX3" fmla="*/ 9973061 w 12211742"/>
              <a:gd name="connsiteY3" fmla="*/ 6871357 h 6871357"/>
              <a:gd name="connsiteX4" fmla="*/ 6106 w 12211742"/>
              <a:gd name="connsiteY4" fmla="*/ 6860051 h 6871357"/>
              <a:gd name="connsiteX5" fmla="*/ 0 w 12211742"/>
              <a:gd name="connsiteY5" fmla="*/ 0 h 6871357"/>
              <a:gd name="connsiteX0" fmla="*/ 0 w 12211593"/>
              <a:gd name="connsiteY0" fmla="*/ 0 h 6871357"/>
              <a:gd name="connsiteX1" fmla="*/ 12211553 w 12211593"/>
              <a:gd name="connsiteY1" fmla="*/ 2051 h 6871357"/>
              <a:gd name="connsiteX2" fmla="*/ 12205187 w 12211593"/>
              <a:gd name="connsiteY2" fmla="*/ 6009916 h 6871357"/>
              <a:gd name="connsiteX3" fmla="*/ 9973061 w 12211593"/>
              <a:gd name="connsiteY3" fmla="*/ 6871357 h 6871357"/>
              <a:gd name="connsiteX4" fmla="*/ 6106 w 12211593"/>
              <a:gd name="connsiteY4" fmla="*/ 6860051 h 6871357"/>
              <a:gd name="connsiteX5" fmla="*/ 0 w 12211593"/>
              <a:gd name="connsiteY5" fmla="*/ 0 h 6871357"/>
              <a:gd name="connsiteX0" fmla="*/ 0 w 12211593"/>
              <a:gd name="connsiteY0" fmla="*/ 0 h 6871357"/>
              <a:gd name="connsiteX1" fmla="*/ 12211553 w 12211593"/>
              <a:gd name="connsiteY1" fmla="*/ 2051 h 6871357"/>
              <a:gd name="connsiteX2" fmla="*/ 12205187 w 12211593"/>
              <a:gd name="connsiteY2" fmla="*/ 6009916 h 6871357"/>
              <a:gd name="connsiteX3" fmla="*/ 10935086 w 12211593"/>
              <a:gd name="connsiteY3" fmla="*/ 6871357 h 6871357"/>
              <a:gd name="connsiteX4" fmla="*/ 6106 w 12211593"/>
              <a:gd name="connsiteY4" fmla="*/ 6860051 h 6871357"/>
              <a:gd name="connsiteX5" fmla="*/ 0 w 12211593"/>
              <a:gd name="connsiteY5" fmla="*/ 0 h 6871357"/>
              <a:gd name="connsiteX0" fmla="*/ 0 w 12211593"/>
              <a:gd name="connsiteY0" fmla="*/ 0 h 6871357"/>
              <a:gd name="connsiteX1" fmla="*/ 12211553 w 12211593"/>
              <a:gd name="connsiteY1" fmla="*/ 2051 h 6871357"/>
              <a:gd name="connsiteX2" fmla="*/ 12205187 w 12211593"/>
              <a:gd name="connsiteY2" fmla="*/ 6019441 h 6871357"/>
              <a:gd name="connsiteX3" fmla="*/ 10935086 w 12211593"/>
              <a:gd name="connsiteY3" fmla="*/ 6871357 h 6871357"/>
              <a:gd name="connsiteX4" fmla="*/ 6106 w 12211593"/>
              <a:gd name="connsiteY4" fmla="*/ 6860051 h 6871357"/>
              <a:gd name="connsiteX5" fmla="*/ 0 w 12211593"/>
              <a:gd name="connsiteY5" fmla="*/ 0 h 687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11593" h="6871357">
                <a:moveTo>
                  <a:pt x="0" y="0"/>
                </a:moveTo>
                <a:lnTo>
                  <a:pt x="12211553" y="2051"/>
                </a:lnTo>
                <a:cubicBezTo>
                  <a:pt x="12212217" y="1793704"/>
                  <a:pt x="12204523" y="4227788"/>
                  <a:pt x="12205187" y="6019441"/>
                </a:cubicBezTo>
                <a:cubicBezTo>
                  <a:pt x="12207296" y="6010487"/>
                  <a:pt x="10936871" y="6865875"/>
                  <a:pt x="10935086" y="6871357"/>
                </a:cubicBezTo>
                <a:lnTo>
                  <a:pt x="6106" y="6860051"/>
                </a:lnTo>
                <a:cubicBezTo>
                  <a:pt x="4071" y="4573367"/>
                  <a:pt x="2035" y="2286684"/>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Raleway" pitchFamily="2" charset="77"/>
            </a:endParaRPr>
          </a:p>
        </p:txBody>
      </p:sp>
      <p:sp>
        <p:nvSpPr>
          <p:cNvPr id="5" name="Titel 4">
            <a:extLst>
              <a:ext uri="{FF2B5EF4-FFF2-40B4-BE49-F238E27FC236}">
                <a16:creationId xmlns:a16="http://schemas.microsoft.com/office/drawing/2014/main" id="{F54B5A2D-E45D-3A41-B204-834B64504314}"/>
              </a:ext>
            </a:extLst>
          </p:cNvPr>
          <p:cNvSpPr>
            <a:spLocks noGrp="1"/>
          </p:cNvSpPr>
          <p:nvPr>
            <p:ph type="title"/>
          </p:nvPr>
        </p:nvSpPr>
        <p:spPr/>
        <p:txBody>
          <a:bodyPr/>
          <a:lstStyle/>
          <a:p>
            <a:r>
              <a:rPr lang="da-DK"/>
              <a:t>Klik for at redigere titeltypografien i masteren</a:t>
            </a:r>
          </a:p>
        </p:txBody>
      </p:sp>
      <p:sp>
        <p:nvSpPr>
          <p:cNvPr id="9" name="Pladsholder til indhold 8">
            <a:extLst>
              <a:ext uri="{FF2B5EF4-FFF2-40B4-BE49-F238E27FC236}">
                <a16:creationId xmlns:a16="http://schemas.microsoft.com/office/drawing/2014/main" id="{6F00FC25-A53E-9B4C-B235-95A9EFF37B25}"/>
              </a:ext>
            </a:extLst>
          </p:cNvPr>
          <p:cNvSpPr>
            <a:spLocks noGrp="1"/>
          </p:cNvSpPr>
          <p:nvPr>
            <p:ph sz="quarter" idx="14" hasCustomPrompt="1"/>
          </p:nvPr>
        </p:nvSpPr>
        <p:spPr>
          <a:xfrm>
            <a:off x="741941" y="1736725"/>
            <a:ext cx="5057775" cy="4213225"/>
          </a:xfrm>
          <a:prstGeom prst="rect">
            <a:avLst/>
          </a:prstGeom>
        </p:spPr>
        <p:txBody>
          <a:bodyPr lIns="0" tIns="0" rIns="0" bIns="0"/>
          <a:lstStyle/>
          <a:p>
            <a:pPr lvl="0"/>
            <a:r>
              <a:rPr lang="da-DK"/>
              <a:t>Her kan du indsætte et billede, graf, figur mv. Eller du kan skrive en tekst.</a:t>
            </a:r>
          </a:p>
        </p:txBody>
      </p:sp>
      <p:sp>
        <p:nvSpPr>
          <p:cNvPr id="11" name="Pladsholder til indhold 8">
            <a:extLst>
              <a:ext uri="{FF2B5EF4-FFF2-40B4-BE49-F238E27FC236}">
                <a16:creationId xmlns:a16="http://schemas.microsoft.com/office/drawing/2014/main" id="{194BA560-DE94-9349-808E-B69191BE497C}"/>
              </a:ext>
            </a:extLst>
          </p:cNvPr>
          <p:cNvSpPr>
            <a:spLocks noGrp="1"/>
          </p:cNvSpPr>
          <p:nvPr>
            <p:ph sz="quarter" idx="15" hasCustomPrompt="1"/>
          </p:nvPr>
        </p:nvSpPr>
        <p:spPr>
          <a:xfrm>
            <a:off x="6207193" y="1736725"/>
            <a:ext cx="5073582" cy="4213225"/>
          </a:xfrm>
          <a:prstGeom prst="rect">
            <a:avLst/>
          </a:prstGeom>
        </p:spPr>
        <p:txBody>
          <a:bodyPr lIns="0" tIns="0" rIns="0" bIns="0"/>
          <a:lstStyle/>
          <a:p>
            <a:pPr lvl="0"/>
            <a:r>
              <a:rPr lang="da-DK"/>
              <a:t>Her kan du indsætte et billede, graf, figur mv. Eller du kan skrive en tekst.</a:t>
            </a:r>
          </a:p>
        </p:txBody>
      </p:sp>
      <p:sp>
        <p:nvSpPr>
          <p:cNvPr id="14" name="Pladsholder til tekst 12">
            <a:extLst>
              <a:ext uri="{FF2B5EF4-FFF2-40B4-BE49-F238E27FC236}">
                <a16:creationId xmlns:a16="http://schemas.microsoft.com/office/drawing/2014/main" id="{BF6A89B6-65E1-9349-8992-7201905601BD}"/>
              </a:ext>
            </a:extLst>
          </p:cNvPr>
          <p:cNvSpPr>
            <a:spLocks noGrp="1"/>
          </p:cNvSpPr>
          <p:nvPr>
            <p:ph type="body" sz="quarter" idx="21" hasCustomPrompt="1"/>
          </p:nvPr>
        </p:nvSpPr>
        <p:spPr>
          <a:xfrm>
            <a:off x="6315594" y="5959718"/>
            <a:ext cx="4947200" cy="285750"/>
          </a:xfrm>
        </p:spPr>
        <p:txBody>
          <a:bodyPr rIns="216000"/>
          <a:lstStyle>
            <a:lvl1pPr algn="r">
              <a:defRPr sz="900" i="1"/>
            </a:lvl1pPr>
          </a:lstStyle>
          <a:p>
            <a:pPr lvl="0"/>
            <a:r>
              <a:rPr lang="da-DK"/>
              <a:t>Indsæt kilde, </a:t>
            </a:r>
            <a:r>
              <a:rPr lang="da-DK" err="1"/>
              <a:t>credits</a:t>
            </a:r>
            <a:r>
              <a:rPr lang="da-DK"/>
              <a:t> el.lign.</a:t>
            </a:r>
          </a:p>
        </p:txBody>
      </p:sp>
      <p:sp>
        <p:nvSpPr>
          <p:cNvPr id="15" name="Pladsholder til tekst 12">
            <a:extLst>
              <a:ext uri="{FF2B5EF4-FFF2-40B4-BE49-F238E27FC236}">
                <a16:creationId xmlns:a16="http://schemas.microsoft.com/office/drawing/2014/main" id="{85FF60DE-A7B7-2C49-9141-FFFC4652B38D}"/>
              </a:ext>
            </a:extLst>
          </p:cNvPr>
          <p:cNvSpPr>
            <a:spLocks noGrp="1"/>
          </p:cNvSpPr>
          <p:nvPr>
            <p:ph type="body" sz="quarter" idx="22" hasCustomPrompt="1"/>
          </p:nvPr>
        </p:nvSpPr>
        <p:spPr>
          <a:xfrm>
            <a:off x="856424" y="5953859"/>
            <a:ext cx="4947200" cy="285750"/>
          </a:xfrm>
        </p:spPr>
        <p:txBody>
          <a:bodyPr rIns="216000"/>
          <a:lstStyle>
            <a:lvl1pPr algn="r">
              <a:defRPr sz="900" i="1"/>
            </a:lvl1pPr>
          </a:lstStyle>
          <a:p>
            <a:pPr lvl="0"/>
            <a:r>
              <a:rPr lang="da-DK"/>
              <a:t>Indsæt kilde, </a:t>
            </a:r>
            <a:r>
              <a:rPr lang="da-DK" err="1"/>
              <a:t>credits</a:t>
            </a:r>
            <a:r>
              <a:rPr lang="da-DK"/>
              <a:t> el.lign.</a:t>
            </a:r>
          </a:p>
        </p:txBody>
      </p:sp>
      <p:sp>
        <p:nvSpPr>
          <p:cNvPr id="6" name="Pladsholder til dato 5">
            <a:extLst>
              <a:ext uri="{FF2B5EF4-FFF2-40B4-BE49-F238E27FC236}">
                <a16:creationId xmlns:a16="http://schemas.microsoft.com/office/drawing/2014/main" id="{810E1405-4C59-AD44-ADDE-E6FDC71AE1D0}"/>
              </a:ext>
            </a:extLst>
          </p:cNvPr>
          <p:cNvSpPr>
            <a:spLocks noGrp="1"/>
          </p:cNvSpPr>
          <p:nvPr>
            <p:ph type="dt" sz="half" idx="23"/>
          </p:nvPr>
        </p:nvSpPr>
        <p:spPr/>
        <p:txBody>
          <a:bodyPr/>
          <a:lstStyle/>
          <a:p>
            <a:fld id="{5F20A297-1FDE-5F4B-9BEB-DB5D28EC1B77}" type="datetime1">
              <a:rPr lang="da-DK" smtClean="0"/>
              <a:pPr/>
              <a:t>29.04.2024</a:t>
            </a:fld>
            <a:endParaRPr lang="da-DK"/>
          </a:p>
        </p:txBody>
      </p:sp>
      <p:sp>
        <p:nvSpPr>
          <p:cNvPr id="7" name="Pladsholder til sidefod 6">
            <a:extLst>
              <a:ext uri="{FF2B5EF4-FFF2-40B4-BE49-F238E27FC236}">
                <a16:creationId xmlns:a16="http://schemas.microsoft.com/office/drawing/2014/main" id="{AB67FD97-C420-154B-AC04-00F5B8139EB5}"/>
              </a:ext>
            </a:extLst>
          </p:cNvPr>
          <p:cNvSpPr>
            <a:spLocks noGrp="1"/>
          </p:cNvSpPr>
          <p:nvPr>
            <p:ph type="ftr" sz="quarter" idx="24"/>
          </p:nvPr>
        </p:nvSpPr>
        <p:spPr/>
        <p:txBody>
          <a:bodyPr/>
          <a:lstStyle/>
          <a:p>
            <a:r>
              <a:rPr lang="da-DK"/>
              <a:t>RettighedsAlliancen   ￨</a:t>
            </a:r>
          </a:p>
        </p:txBody>
      </p:sp>
      <p:sp>
        <p:nvSpPr>
          <p:cNvPr id="8" name="Pladsholder til slidenummer 7">
            <a:extLst>
              <a:ext uri="{FF2B5EF4-FFF2-40B4-BE49-F238E27FC236}">
                <a16:creationId xmlns:a16="http://schemas.microsoft.com/office/drawing/2014/main" id="{785B69B0-8876-0B46-A050-1452BDC167D8}"/>
              </a:ext>
            </a:extLst>
          </p:cNvPr>
          <p:cNvSpPr>
            <a:spLocks noGrp="1"/>
          </p:cNvSpPr>
          <p:nvPr>
            <p:ph type="sldNum" sz="quarter" idx="25"/>
          </p:nvPr>
        </p:nvSpPr>
        <p:spPr/>
        <p:txBody>
          <a:bodyPr/>
          <a:lstStyle/>
          <a:p>
            <a:r>
              <a:rPr lang="en-GB"/>
              <a:t>￨   </a:t>
            </a:r>
            <a:fld id="{159A5DD1-94BC-8F49-AC76-73BE307D95E2}" type="slidenum">
              <a:rPr lang="en-GB" smtClean="0"/>
              <a:pPr/>
              <a:t>‹nr.›</a:t>
            </a:fld>
            <a:endParaRPr lang="en-GB"/>
          </a:p>
        </p:txBody>
      </p:sp>
    </p:spTree>
    <p:extLst>
      <p:ext uri="{BB962C8B-B14F-4D97-AF65-F5344CB8AC3E}">
        <p14:creationId xmlns:p14="http://schemas.microsoft.com/office/powerpoint/2010/main" val="3810671897"/>
      </p:ext>
    </p:extLst>
  </p:cSld>
  <p:clrMapOvr>
    <a:masterClrMapping/>
  </p:clrMapOvr>
  <p:transition spd="med">
    <p:push dir="u"/>
  </p:transition>
  <p:extLst>
    <p:ext uri="{DCECCB84-F9BA-43D5-87BE-67443E8EF086}">
      <p15:sldGuideLst xmlns:p15="http://schemas.microsoft.com/office/powerpoint/2012/main">
        <p15:guide id="3" pos="7106">
          <p15:clr>
            <a:srgbClr val="A4A3A4"/>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Afgrænsning af virke">
    <p:spTree>
      <p:nvGrpSpPr>
        <p:cNvPr id="1" name=""/>
        <p:cNvGrpSpPr/>
        <p:nvPr/>
      </p:nvGrpSpPr>
      <p:grpSpPr>
        <a:xfrm>
          <a:off x="0" y="0"/>
          <a:ext cx="0" cy="0"/>
          <a:chOff x="0" y="0"/>
          <a:chExt cx="0" cy="0"/>
        </a:xfrm>
      </p:grpSpPr>
      <p:sp>
        <p:nvSpPr>
          <p:cNvPr id="5" name="Ellipse 4">
            <a:extLst>
              <a:ext uri="{FF2B5EF4-FFF2-40B4-BE49-F238E27FC236}">
                <a16:creationId xmlns:a16="http://schemas.microsoft.com/office/drawing/2014/main" id="{BA01C0E1-30A7-2D4C-A31A-2751CA97B72C}"/>
              </a:ext>
            </a:extLst>
          </p:cNvPr>
          <p:cNvSpPr>
            <a:spLocks noChangeAspect="1"/>
          </p:cNvSpPr>
          <p:nvPr userDrawn="1"/>
        </p:nvSpPr>
        <p:spPr>
          <a:xfrm>
            <a:off x="202740" y="222139"/>
            <a:ext cx="9946640" cy="6252950"/>
          </a:xfrm>
          <a:prstGeom prst="ellipse">
            <a:avLst/>
          </a:prstGeom>
          <a:solidFill>
            <a:srgbClr val="DDE1D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a-DK" b="0" i="0" dirty="0">
              <a:effectLst>
                <a:glow rad="88900">
                  <a:srgbClr val="899866">
                    <a:alpha val="80000"/>
                  </a:srgbClr>
                </a:glow>
              </a:effectLst>
              <a:latin typeface="Raleway" pitchFamily="2" charset="77"/>
            </a:endParaRPr>
          </a:p>
        </p:txBody>
      </p:sp>
      <p:sp>
        <p:nvSpPr>
          <p:cNvPr id="6" name="Ellipse 5">
            <a:extLst>
              <a:ext uri="{FF2B5EF4-FFF2-40B4-BE49-F238E27FC236}">
                <a16:creationId xmlns:a16="http://schemas.microsoft.com/office/drawing/2014/main" id="{982E5F49-0E8E-E440-9609-E70750C58494}"/>
              </a:ext>
            </a:extLst>
          </p:cNvPr>
          <p:cNvSpPr>
            <a:spLocks noChangeAspect="1"/>
          </p:cNvSpPr>
          <p:nvPr userDrawn="1"/>
        </p:nvSpPr>
        <p:spPr>
          <a:xfrm>
            <a:off x="1750434" y="1178980"/>
            <a:ext cx="6902519" cy="4339265"/>
          </a:xfrm>
          <a:prstGeom prst="ellipse">
            <a:avLst/>
          </a:prstGeom>
          <a:solidFill>
            <a:srgbClr val="B8C2A3"/>
          </a:solidFill>
          <a:ln w="57150">
            <a:solidFill>
              <a:schemeClr val="accent2"/>
            </a:solidFill>
          </a:ln>
        </p:spPr>
        <p:style>
          <a:lnRef idx="0">
            <a:scrgbClr r="0" g="0" b="0"/>
          </a:lnRef>
          <a:fillRef idx="0">
            <a:scrgbClr r="0" g="0" b="0"/>
          </a:fillRef>
          <a:effectRef idx="0">
            <a:scrgbClr r="0" g="0" b="0"/>
          </a:effectRef>
          <a:fontRef idx="minor">
            <a:schemeClr val="lt1"/>
          </a:fontRef>
        </p:style>
        <p:txBody>
          <a:bodyPr rtlCol="0" anchor="ctr">
            <a:noAutofit/>
          </a:bodyPr>
          <a:lstStyle/>
          <a:p>
            <a:pPr algn="ctr"/>
            <a:endParaRPr lang="da-DK" b="0" i="0" dirty="0">
              <a:latin typeface="Raleway" pitchFamily="2" charset="77"/>
            </a:endParaRPr>
          </a:p>
        </p:txBody>
      </p:sp>
      <p:sp>
        <p:nvSpPr>
          <p:cNvPr id="7" name="Ellipse 6">
            <a:extLst>
              <a:ext uri="{FF2B5EF4-FFF2-40B4-BE49-F238E27FC236}">
                <a16:creationId xmlns:a16="http://schemas.microsoft.com/office/drawing/2014/main" id="{59F9A90E-0B94-8D44-9A67-94E40DD1F690}"/>
              </a:ext>
            </a:extLst>
          </p:cNvPr>
          <p:cNvSpPr>
            <a:spLocks noChangeAspect="1"/>
          </p:cNvSpPr>
          <p:nvPr userDrawn="1"/>
        </p:nvSpPr>
        <p:spPr>
          <a:xfrm>
            <a:off x="3393892" y="2212139"/>
            <a:ext cx="3706408" cy="2272948"/>
          </a:xfrm>
          <a:prstGeom prst="ellipse">
            <a:avLst/>
          </a:prstGeom>
          <a:solidFill>
            <a:srgbClr val="697D37"/>
          </a:solidFill>
          <a:ln>
            <a:noFill/>
          </a:ln>
        </p:spPr>
        <p:style>
          <a:lnRef idx="0">
            <a:scrgbClr r="0" g="0" b="0"/>
          </a:lnRef>
          <a:fillRef idx="0">
            <a:scrgbClr r="0" g="0" b="0"/>
          </a:fillRef>
          <a:effectRef idx="0">
            <a:scrgbClr r="0" g="0" b="0"/>
          </a:effectRef>
          <a:fontRef idx="minor">
            <a:schemeClr val="lt1"/>
          </a:fontRef>
        </p:style>
        <p:txBody>
          <a:bodyPr lIns="0" tIns="0" rIns="0" bIns="0" rtlCol="0" anchor="t" anchorCtr="0">
            <a:noAutofit/>
          </a:bodyPr>
          <a:lstStyle/>
          <a:p>
            <a:pPr algn="ctr"/>
            <a:r>
              <a:rPr lang="da-DK" sz="2400" dirty="0">
                <a:solidFill>
                  <a:schemeClr val="bg1">
                    <a:lumMod val="95000"/>
                  </a:schemeClr>
                </a:solidFill>
                <a:latin typeface="Raleway" pitchFamily="2" charset="77"/>
              </a:rPr>
              <a:t>BESKYTTELSE AF RETTIGHEDER</a:t>
            </a:r>
          </a:p>
        </p:txBody>
      </p:sp>
      <p:sp>
        <p:nvSpPr>
          <p:cNvPr id="8" name="Tekstfelt 7">
            <a:extLst>
              <a:ext uri="{FF2B5EF4-FFF2-40B4-BE49-F238E27FC236}">
                <a16:creationId xmlns:a16="http://schemas.microsoft.com/office/drawing/2014/main" id="{8DAF9DE8-B75F-DA4A-BBBF-356A3ED3328F}"/>
              </a:ext>
            </a:extLst>
          </p:cNvPr>
          <p:cNvSpPr txBox="1"/>
          <p:nvPr userDrawn="1"/>
        </p:nvSpPr>
        <p:spPr>
          <a:xfrm>
            <a:off x="3705343" y="1351580"/>
            <a:ext cx="3037490" cy="461665"/>
          </a:xfrm>
          <a:prstGeom prst="rect">
            <a:avLst/>
          </a:prstGeom>
          <a:noFill/>
        </p:spPr>
        <p:txBody>
          <a:bodyPr wrap="square" rtlCol="0">
            <a:noAutofit/>
          </a:bodyPr>
          <a:lstStyle/>
          <a:p>
            <a:pPr algn="ctr"/>
            <a:r>
              <a:rPr lang="da-DK" sz="2400" dirty="0">
                <a:solidFill>
                  <a:srgbClr val="5A5A5A"/>
                </a:solidFill>
                <a:latin typeface="Raleway" pitchFamily="2" charset="77"/>
              </a:rPr>
              <a:t>NATIONALT</a:t>
            </a:r>
            <a:endParaRPr lang="da-DK" sz="1600" dirty="0">
              <a:ln w="3175">
                <a:solidFill>
                  <a:schemeClr val="bg2"/>
                </a:solidFill>
                <a:prstDash val="solid"/>
              </a:ln>
              <a:solidFill>
                <a:srgbClr val="5A5A5A"/>
              </a:solidFill>
              <a:effectLst>
                <a:outerShdw blurRad="12700" dist="38100" dir="2700000" algn="tl" rotWithShape="0">
                  <a:schemeClr val="bg1">
                    <a:lumMod val="50000"/>
                  </a:schemeClr>
                </a:outerShdw>
              </a:effectLst>
              <a:latin typeface="Raleway" pitchFamily="2" charset="77"/>
            </a:endParaRPr>
          </a:p>
        </p:txBody>
      </p:sp>
      <p:sp>
        <p:nvSpPr>
          <p:cNvPr id="9" name="Tekstfelt 8">
            <a:extLst>
              <a:ext uri="{FF2B5EF4-FFF2-40B4-BE49-F238E27FC236}">
                <a16:creationId xmlns:a16="http://schemas.microsoft.com/office/drawing/2014/main" id="{5F94D4BC-3910-0B42-B7C4-528B896AE808}"/>
              </a:ext>
            </a:extLst>
          </p:cNvPr>
          <p:cNvSpPr txBox="1"/>
          <p:nvPr userDrawn="1"/>
        </p:nvSpPr>
        <p:spPr>
          <a:xfrm>
            <a:off x="2699905" y="384506"/>
            <a:ext cx="5008203" cy="461665"/>
          </a:xfrm>
          <a:prstGeom prst="rect">
            <a:avLst/>
          </a:prstGeom>
          <a:noFill/>
        </p:spPr>
        <p:txBody>
          <a:bodyPr wrap="square" rtlCol="0">
            <a:noAutofit/>
          </a:bodyPr>
          <a:lstStyle/>
          <a:p>
            <a:pPr algn="ctr"/>
            <a:r>
              <a:rPr lang="da-DK" sz="2400" dirty="0">
                <a:solidFill>
                  <a:srgbClr val="5A5A5A"/>
                </a:solidFill>
                <a:latin typeface="Raleway" pitchFamily="2" charset="77"/>
              </a:rPr>
              <a:t>INTERNATIONALT</a:t>
            </a:r>
            <a:endParaRPr lang="da-DK" sz="1600" dirty="0">
              <a:solidFill>
                <a:srgbClr val="5A5A5A"/>
              </a:solidFill>
              <a:latin typeface="Raleway" pitchFamily="2" charset="77"/>
            </a:endParaRPr>
          </a:p>
        </p:txBody>
      </p:sp>
      <p:sp>
        <p:nvSpPr>
          <p:cNvPr id="10" name="Tekstfelt 9">
            <a:extLst>
              <a:ext uri="{FF2B5EF4-FFF2-40B4-BE49-F238E27FC236}">
                <a16:creationId xmlns:a16="http://schemas.microsoft.com/office/drawing/2014/main" id="{F5F6B86D-482A-8B4F-955D-5F671A72BB46}"/>
              </a:ext>
            </a:extLst>
          </p:cNvPr>
          <p:cNvSpPr txBox="1"/>
          <p:nvPr userDrawn="1"/>
        </p:nvSpPr>
        <p:spPr>
          <a:xfrm>
            <a:off x="3545264" y="5736115"/>
            <a:ext cx="8646736" cy="1200329"/>
          </a:xfrm>
          <a:prstGeom prst="rect">
            <a:avLst/>
          </a:prstGeom>
          <a:noFill/>
        </p:spPr>
        <p:txBody>
          <a:bodyPr wrap="square" rtlCol="0">
            <a:spAutoFit/>
          </a:bodyPr>
          <a:lstStyle/>
          <a:p>
            <a:pPr algn="r"/>
            <a:r>
              <a:rPr lang="en-GB" sz="3600" dirty="0">
                <a:solidFill>
                  <a:srgbClr val="5A5A5A"/>
                </a:solidFill>
                <a:latin typeface="Raleway Light" panose="020B0403030101060003" pitchFamily="34" charset="77"/>
              </a:rPr>
              <a:t>AFGRÆNSNING AF</a:t>
            </a:r>
          </a:p>
          <a:p>
            <a:pPr algn="r"/>
            <a:r>
              <a:rPr lang="en-GB" sz="3600" dirty="0">
                <a:solidFill>
                  <a:srgbClr val="5A5A5A"/>
                </a:solidFill>
                <a:latin typeface="Raleway Light" panose="020B0403030101060003" pitchFamily="34" charset="77"/>
              </a:rPr>
              <a:t>VIRKE</a:t>
            </a:r>
          </a:p>
        </p:txBody>
      </p:sp>
      <p:sp>
        <p:nvSpPr>
          <p:cNvPr id="11" name="Ellipse 10">
            <a:extLst>
              <a:ext uri="{FF2B5EF4-FFF2-40B4-BE49-F238E27FC236}">
                <a16:creationId xmlns:a16="http://schemas.microsoft.com/office/drawing/2014/main" id="{DE051FBD-B0B0-FE4B-BBAD-9D0335DDABC5}"/>
              </a:ext>
            </a:extLst>
          </p:cNvPr>
          <p:cNvSpPr>
            <a:spLocks noChangeAspect="1"/>
          </p:cNvSpPr>
          <p:nvPr userDrawn="1"/>
        </p:nvSpPr>
        <p:spPr>
          <a:xfrm>
            <a:off x="3009661" y="1571746"/>
            <a:ext cx="1538744" cy="944331"/>
          </a:xfrm>
          <a:prstGeom prst="ellipse">
            <a:avLst/>
          </a:prstGeom>
          <a:solidFill>
            <a:srgbClr val="697D36">
              <a:alpha val="876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da-DK" sz="1400" dirty="0">
                <a:solidFill>
                  <a:srgbClr val="5A5A5A"/>
                </a:solidFill>
                <a:latin typeface="Raleway Light" pitchFamily="2" charset="77"/>
              </a:rPr>
              <a:t>Udvikle</a:t>
            </a:r>
            <a:r>
              <a:rPr lang="da-DK" sz="1400" dirty="0">
                <a:ln w="3175">
                  <a:solidFill>
                    <a:schemeClr val="bg1">
                      <a:lumMod val="95000"/>
                    </a:schemeClr>
                  </a:solidFill>
                  <a:prstDash val="solid"/>
                </a:ln>
                <a:solidFill>
                  <a:srgbClr val="5A5A5A"/>
                </a:solidFill>
                <a:effectLst>
                  <a:outerShdw blurRad="12700" dist="38100" dir="2700000" algn="tl" rotWithShape="0">
                    <a:schemeClr val="bg1">
                      <a:lumMod val="50000"/>
                    </a:schemeClr>
                  </a:outerShdw>
                </a:effectLst>
                <a:latin typeface="Raleway Light" pitchFamily="2" charset="77"/>
              </a:rPr>
              <a:t> </a:t>
            </a:r>
            <a:r>
              <a:rPr lang="da-DK" sz="1400" dirty="0">
                <a:solidFill>
                  <a:srgbClr val="5A5A5A"/>
                </a:solidFill>
                <a:latin typeface="Raleway Light" pitchFamily="2" charset="77"/>
              </a:rPr>
              <a:t>værktøjer for beskyttelse</a:t>
            </a:r>
          </a:p>
        </p:txBody>
      </p:sp>
      <p:sp>
        <p:nvSpPr>
          <p:cNvPr id="12" name="Ellipse 11">
            <a:extLst>
              <a:ext uri="{FF2B5EF4-FFF2-40B4-BE49-F238E27FC236}">
                <a16:creationId xmlns:a16="http://schemas.microsoft.com/office/drawing/2014/main" id="{DD686AD1-32E1-F540-9EC4-2BEBEAD7D75F}"/>
              </a:ext>
            </a:extLst>
          </p:cNvPr>
          <p:cNvSpPr>
            <a:spLocks noChangeAspect="1"/>
          </p:cNvSpPr>
          <p:nvPr userDrawn="1"/>
        </p:nvSpPr>
        <p:spPr>
          <a:xfrm>
            <a:off x="1916252" y="3348612"/>
            <a:ext cx="1636675" cy="1021390"/>
          </a:xfrm>
          <a:prstGeom prst="ellipse">
            <a:avLst/>
          </a:prstGeom>
          <a:solidFill>
            <a:srgbClr val="697D36">
              <a:alpha val="876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da-DK" sz="1400" dirty="0">
                <a:solidFill>
                  <a:srgbClr val="5A5A5A"/>
                </a:solidFill>
                <a:latin typeface="Raleway Light" pitchFamily="2" charset="77"/>
              </a:rPr>
              <a:t>Politisk legitimering af beskyttelse</a:t>
            </a:r>
          </a:p>
        </p:txBody>
      </p:sp>
      <p:sp>
        <p:nvSpPr>
          <p:cNvPr id="13" name="Ellipse 12">
            <a:extLst>
              <a:ext uri="{FF2B5EF4-FFF2-40B4-BE49-F238E27FC236}">
                <a16:creationId xmlns:a16="http://schemas.microsoft.com/office/drawing/2014/main" id="{B6947B99-B849-6D4E-AF32-935024E41427}"/>
              </a:ext>
            </a:extLst>
          </p:cNvPr>
          <p:cNvSpPr>
            <a:spLocks noChangeAspect="1"/>
          </p:cNvSpPr>
          <p:nvPr userDrawn="1"/>
        </p:nvSpPr>
        <p:spPr>
          <a:xfrm>
            <a:off x="7609075" y="1077400"/>
            <a:ext cx="1538744" cy="891745"/>
          </a:xfrm>
          <a:prstGeom prst="ellipse">
            <a:avLst/>
          </a:prstGeom>
          <a:solidFill>
            <a:srgbClr val="697D36">
              <a:alpha val="4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da-DK" sz="1400" dirty="0">
                <a:solidFill>
                  <a:srgbClr val="5A5A5A"/>
                </a:solidFill>
                <a:latin typeface="Raleway Light" pitchFamily="2" charset="77"/>
              </a:rPr>
              <a:t>Sikre opbakning fra direkte involverede</a:t>
            </a:r>
          </a:p>
        </p:txBody>
      </p:sp>
      <p:sp>
        <p:nvSpPr>
          <p:cNvPr id="14" name="Ellipse 13">
            <a:extLst>
              <a:ext uri="{FF2B5EF4-FFF2-40B4-BE49-F238E27FC236}">
                <a16:creationId xmlns:a16="http://schemas.microsoft.com/office/drawing/2014/main" id="{88524A2C-14B6-0B4D-A483-5019974C22DF}"/>
              </a:ext>
            </a:extLst>
          </p:cNvPr>
          <p:cNvSpPr>
            <a:spLocks noChangeAspect="1"/>
          </p:cNvSpPr>
          <p:nvPr userDrawn="1"/>
        </p:nvSpPr>
        <p:spPr>
          <a:xfrm>
            <a:off x="8507728" y="3219157"/>
            <a:ext cx="1713341" cy="1054533"/>
          </a:xfrm>
          <a:prstGeom prst="ellipse">
            <a:avLst/>
          </a:prstGeom>
          <a:solidFill>
            <a:srgbClr val="697D36">
              <a:alpha val="4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da-DK" sz="1400" dirty="0">
                <a:solidFill>
                  <a:srgbClr val="5A5A5A"/>
                </a:solidFill>
                <a:latin typeface="Raleway Light" pitchFamily="2" charset="77"/>
              </a:rPr>
              <a:t>Samarbejder, undersøgelser &amp; indsatser</a:t>
            </a:r>
          </a:p>
        </p:txBody>
      </p:sp>
      <p:sp>
        <p:nvSpPr>
          <p:cNvPr id="15" name="Ellipse 14">
            <a:extLst>
              <a:ext uri="{FF2B5EF4-FFF2-40B4-BE49-F238E27FC236}">
                <a16:creationId xmlns:a16="http://schemas.microsoft.com/office/drawing/2014/main" id="{CBB3272D-95BA-234A-A3EF-4881E35ED8D4}"/>
              </a:ext>
            </a:extLst>
          </p:cNvPr>
          <p:cNvSpPr>
            <a:spLocks noChangeAspect="1"/>
          </p:cNvSpPr>
          <p:nvPr userDrawn="1"/>
        </p:nvSpPr>
        <p:spPr>
          <a:xfrm>
            <a:off x="6494285" y="558456"/>
            <a:ext cx="1259107" cy="891745"/>
          </a:xfrm>
          <a:prstGeom prst="ellipse">
            <a:avLst/>
          </a:prstGeom>
          <a:solidFill>
            <a:srgbClr val="697D36">
              <a:alpha val="4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da-DK" sz="1400" dirty="0">
                <a:solidFill>
                  <a:srgbClr val="5A5A5A"/>
                </a:solidFill>
                <a:latin typeface="Raleway Light" pitchFamily="2" charset="77"/>
              </a:rPr>
              <a:t>Sikre opbakning WIPO, EU m.fl</a:t>
            </a:r>
            <a:r>
              <a:rPr lang="da-DK" sz="1400" dirty="0">
                <a:ln w="3175">
                  <a:solidFill>
                    <a:schemeClr val="bg1">
                      <a:lumMod val="95000"/>
                    </a:schemeClr>
                  </a:solidFill>
                  <a:prstDash val="solid"/>
                </a:ln>
                <a:solidFill>
                  <a:srgbClr val="5A5A5A"/>
                </a:solidFill>
                <a:effectLst>
                  <a:outerShdw blurRad="12700" dist="38100" dir="2700000" algn="tl" rotWithShape="0">
                    <a:schemeClr val="bg1">
                      <a:lumMod val="50000"/>
                    </a:schemeClr>
                  </a:outerShdw>
                </a:effectLst>
                <a:latin typeface="Raleway Light" pitchFamily="2" charset="77"/>
              </a:rPr>
              <a:t>.</a:t>
            </a:r>
          </a:p>
        </p:txBody>
      </p:sp>
      <p:sp>
        <p:nvSpPr>
          <p:cNvPr id="16" name="Ellipse 15">
            <a:extLst>
              <a:ext uri="{FF2B5EF4-FFF2-40B4-BE49-F238E27FC236}">
                <a16:creationId xmlns:a16="http://schemas.microsoft.com/office/drawing/2014/main" id="{38AEEBF9-ADCE-964C-B34A-FDE3690A4EC4}"/>
              </a:ext>
            </a:extLst>
          </p:cNvPr>
          <p:cNvSpPr>
            <a:spLocks noChangeAspect="1"/>
          </p:cNvSpPr>
          <p:nvPr userDrawn="1"/>
        </p:nvSpPr>
        <p:spPr>
          <a:xfrm>
            <a:off x="4389525" y="3438915"/>
            <a:ext cx="1715141" cy="891745"/>
          </a:xfrm>
          <a:prstGeom prst="ellipse">
            <a:avLst/>
          </a:prstGeom>
          <a:solidFill>
            <a:srgbClr val="495726">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da-DK" sz="1400" dirty="0">
                <a:solidFill>
                  <a:schemeClr val="bg1"/>
                </a:solidFill>
                <a:latin typeface="Raleway Light" pitchFamily="2" charset="77"/>
              </a:rPr>
              <a:t>Nedtagninger</a:t>
            </a:r>
          </a:p>
          <a:p>
            <a:pPr algn="ctr"/>
            <a:r>
              <a:rPr lang="da-DK" sz="1400" dirty="0">
                <a:solidFill>
                  <a:schemeClr val="bg1"/>
                </a:solidFill>
                <a:latin typeface="Raleway Light" pitchFamily="2" charset="77"/>
              </a:rPr>
              <a:t>Blokeringer</a:t>
            </a:r>
          </a:p>
          <a:p>
            <a:pPr algn="ctr"/>
            <a:r>
              <a:rPr lang="da-DK" sz="1400" dirty="0">
                <a:solidFill>
                  <a:schemeClr val="bg1"/>
                </a:solidFill>
                <a:latin typeface="Raleway Light" pitchFamily="2" charset="77"/>
              </a:rPr>
              <a:t>Straffesager</a:t>
            </a:r>
          </a:p>
        </p:txBody>
      </p:sp>
      <p:sp>
        <p:nvSpPr>
          <p:cNvPr id="17" name="Ellipse 16">
            <a:extLst>
              <a:ext uri="{FF2B5EF4-FFF2-40B4-BE49-F238E27FC236}">
                <a16:creationId xmlns:a16="http://schemas.microsoft.com/office/drawing/2014/main" id="{56C937E4-6319-B241-BAEF-632F73F948C4}"/>
              </a:ext>
            </a:extLst>
          </p:cNvPr>
          <p:cNvSpPr>
            <a:spLocks noChangeAspect="1"/>
          </p:cNvSpPr>
          <p:nvPr userDrawn="1"/>
        </p:nvSpPr>
        <p:spPr>
          <a:xfrm>
            <a:off x="6721699" y="5030944"/>
            <a:ext cx="1613033" cy="1058607"/>
          </a:xfrm>
          <a:prstGeom prst="ellipse">
            <a:avLst/>
          </a:prstGeom>
          <a:solidFill>
            <a:srgbClr val="697D36">
              <a:alpha val="4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da-DK" sz="1400" dirty="0">
                <a:solidFill>
                  <a:srgbClr val="5A5A5A"/>
                </a:solidFill>
                <a:latin typeface="Raleway Light" pitchFamily="2" charset="77"/>
              </a:rPr>
              <a:t>Udbrede dansk model</a:t>
            </a:r>
          </a:p>
        </p:txBody>
      </p:sp>
      <p:sp>
        <p:nvSpPr>
          <p:cNvPr id="18" name="Ellipse 17">
            <a:extLst>
              <a:ext uri="{FF2B5EF4-FFF2-40B4-BE49-F238E27FC236}">
                <a16:creationId xmlns:a16="http://schemas.microsoft.com/office/drawing/2014/main" id="{52DCEFF5-1D3F-BA40-AFE2-271EB1DB5D4D}"/>
              </a:ext>
            </a:extLst>
          </p:cNvPr>
          <p:cNvSpPr>
            <a:spLocks noChangeAspect="1"/>
          </p:cNvSpPr>
          <p:nvPr userDrawn="1"/>
        </p:nvSpPr>
        <p:spPr>
          <a:xfrm>
            <a:off x="2060581" y="2370402"/>
            <a:ext cx="1452903" cy="891745"/>
          </a:xfrm>
          <a:prstGeom prst="ellipse">
            <a:avLst/>
          </a:prstGeom>
          <a:solidFill>
            <a:srgbClr val="697D36">
              <a:alpha val="876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da-DK" sz="1400" dirty="0">
                <a:solidFill>
                  <a:srgbClr val="5A5A5A"/>
                </a:solidFill>
                <a:latin typeface="Raleway Light" pitchFamily="2" charset="77"/>
              </a:rPr>
              <a:t>Promovere lovligt indhold</a:t>
            </a:r>
          </a:p>
        </p:txBody>
      </p:sp>
      <p:sp>
        <p:nvSpPr>
          <p:cNvPr id="19" name="Ellipse 18">
            <a:extLst>
              <a:ext uri="{FF2B5EF4-FFF2-40B4-BE49-F238E27FC236}">
                <a16:creationId xmlns:a16="http://schemas.microsoft.com/office/drawing/2014/main" id="{8A6A8F41-151F-454D-8E25-3607BF4D5F32}"/>
              </a:ext>
            </a:extLst>
          </p:cNvPr>
          <p:cNvSpPr>
            <a:spLocks noChangeAspect="1"/>
          </p:cNvSpPr>
          <p:nvPr userDrawn="1"/>
        </p:nvSpPr>
        <p:spPr>
          <a:xfrm>
            <a:off x="3017909" y="4207654"/>
            <a:ext cx="1425518" cy="891745"/>
          </a:xfrm>
          <a:prstGeom prst="ellipse">
            <a:avLst/>
          </a:prstGeom>
          <a:solidFill>
            <a:srgbClr val="697D36">
              <a:alpha val="876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da-DK" sz="1400" dirty="0">
                <a:solidFill>
                  <a:srgbClr val="5A5A5A"/>
                </a:solidFill>
                <a:latin typeface="Raleway Light" pitchFamily="2" charset="77"/>
              </a:rPr>
              <a:t>Synliggøre problem &amp; rolle</a:t>
            </a:r>
          </a:p>
        </p:txBody>
      </p:sp>
      <p:sp>
        <p:nvSpPr>
          <p:cNvPr id="20" name="Ellipse 19">
            <a:extLst>
              <a:ext uri="{FF2B5EF4-FFF2-40B4-BE49-F238E27FC236}">
                <a16:creationId xmlns:a16="http://schemas.microsoft.com/office/drawing/2014/main" id="{E664A97A-9E1F-8D4D-9A4D-ABADD15E8094}"/>
              </a:ext>
            </a:extLst>
          </p:cNvPr>
          <p:cNvSpPr>
            <a:spLocks noChangeAspect="1"/>
          </p:cNvSpPr>
          <p:nvPr userDrawn="1"/>
        </p:nvSpPr>
        <p:spPr>
          <a:xfrm>
            <a:off x="4407983" y="4530520"/>
            <a:ext cx="1646599" cy="891745"/>
          </a:xfrm>
          <a:prstGeom prst="ellipse">
            <a:avLst/>
          </a:prstGeom>
          <a:solidFill>
            <a:srgbClr val="697D36">
              <a:alpha val="876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da-DK" sz="1400" dirty="0">
                <a:solidFill>
                  <a:srgbClr val="5A5A5A"/>
                </a:solidFill>
                <a:latin typeface="Raleway Light" pitchFamily="2" charset="77"/>
              </a:rPr>
              <a:t>Fremme vilkår for beskyttelse</a:t>
            </a:r>
          </a:p>
        </p:txBody>
      </p:sp>
      <p:sp>
        <p:nvSpPr>
          <p:cNvPr id="21" name="Ellipse 20">
            <a:extLst>
              <a:ext uri="{FF2B5EF4-FFF2-40B4-BE49-F238E27FC236}">
                <a16:creationId xmlns:a16="http://schemas.microsoft.com/office/drawing/2014/main" id="{465B1D66-CA6B-C746-B2AB-B99EEA328E76}"/>
              </a:ext>
            </a:extLst>
          </p:cNvPr>
          <p:cNvSpPr>
            <a:spLocks noChangeAspect="1"/>
          </p:cNvSpPr>
          <p:nvPr userDrawn="1"/>
        </p:nvSpPr>
        <p:spPr>
          <a:xfrm>
            <a:off x="8037803" y="4292654"/>
            <a:ext cx="1451748" cy="944331"/>
          </a:xfrm>
          <a:prstGeom prst="ellipse">
            <a:avLst/>
          </a:prstGeom>
          <a:solidFill>
            <a:srgbClr val="697D36">
              <a:alpha val="4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da-DK" sz="1400" dirty="0">
                <a:solidFill>
                  <a:srgbClr val="5A5A5A"/>
                </a:solidFill>
                <a:latin typeface="Raleway Light" pitchFamily="2" charset="77"/>
              </a:rPr>
              <a:t>Konferencer og netværk</a:t>
            </a:r>
          </a:p>
        </p:txBody>
      </p:sp>
      <p:sp>
        <p:nvSpPr>
          <p:cNvPr id="22" name="Ellipse 21">
            <a:extLst>
              <a:ext uri="{FF2B5EF4-FFF2-40B4-BE49-F238E27FC236}">
                <a16:creationId xmlns:a16="http://schemas.microsoft.com/office/drawing/2014/main" id="{2DF84C31-D0FD-A34A-9534-D76A7300CD84}"/>
              </a:ext>
            </a:extLst>
          </p:cNvPr>
          <p:cNvSpPr>
            <a:spLocks noChangeAspect="1"/>
          </p:cNvSpPr>
          <p:nvPr userDrawn="1"/>
        </p:nvSpPr>
        <p:spPr>
          <a:xfrm>
            <a:off x="8311476" y="2076393"/>
            <a:ext cx="1858362" cy="1073648"/>
          </a:xfrm>
          <a:prstGeom prst="ellipse">
            <a:avLst/>
          </a:prstGeom>
          <a:solidFill>
            <a:srgbClr val="697D36">
              <a:alpha val="4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da-DK" sz="1400" dirty="0">
                <a:solidFill>
                  <a:srgbClr val="5A5A5A"/>
                </a:solidFill>
                <a:latin typeface="Raleway Light" pitchFamily="2" charset="77"/>
              </a:rPr>
              <a:t>Føre internationale  sager for medlemmer</a:t>
            </a:r>
          </a:p>
        </p:txBody>
      </p:sp>
      <p:sp>
        <p:nvSpPr>
          <p:cNvPr id="23" name="Ellipse 22">
            <a:extLst>
              <a:ext uri="{FF2B5EF4-FFF2-40B4-BE49-F238E27FC236}">
                <a16:creationId xmlns:a16="http://schemas.microsoft.com/office/drawing/2014/main" id="{4B36D245-E001-AC45-9D9E-D54EA0BE5181}"/>
              </a:ext>
            </a:extLst>
          </p:cNvPr>
          <p:cNvSpPr>
            <a:spLocks noChangeAspect="1"/>
          </p:cNvSpPr>
          <p:nvPr userDrawn="1"/>
        </p:nvSpPr>
        <p:spPr>
          <a:xfrm>
            <a:off x="8311728" y="2076133"/>
            <a:ext cx="1858362" cy="1073648"/>
          </a:xfrm>
          <a:prstGeom prst="ellipse">
            <a:avLst/>
          </a:prstGeom>
          <a:solidFill>
            <a:srgbClr val="697D36">
              <a:alpha val="849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da-DK" sz="1400" dirty="0">
                <a:solidFill>
                  <a:schemeClr val="bg1">
                    <a:lumMod val="95000"/>
                  </a:schemeClr>
                </a:solidFill>
                <a:latin typeface="Raleway Light" pitchFamily="2" charset="77"/>
              </a:rPr>
              <a:t>Føre internationale  sager for medlemmer</a:t>
            </a:r>
          </a:p>
        </p:txBody>
      </p:sp>
      <p:pic>
        <p:nvPicPr>
          <p:cNvPr id="24" name="Billede 23">
            <a:extLst>
              <a:ext uri="{FF2B5EF4-FFF2-40B4-BE49-F238E27FC236}">
                <a16:creationId xmlns:a16="http://schemas.microsoft.com/office/drawing/2014/main" id="{4433AB3D-7E32-D642-A78E-6B9C0EB0829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8018" y="307009"/>
            <a:ext cx="445568" cy="684883"/>
          </a:xfrm>
          <a:prstGeom prst="rect">
            <a:avLst/>
          </a:prstGeom>
        </p:spPr>
      </p:pic>
      <p:sp>
        <p:nvSpPr>
          <p:cNvPr id="25" name="Ellipse 24">
            <a:extLst>
              <a:ext uri="{FF2B5EF4-FFF2-40B4-BE49-F238E27FC236}">
                <a16:creationId xmlns:a16="http://schemas.microsoft.com/office/drawing/2014/main" id="{7A2E2881-72F4-784F-A15C-176C84235034}"/>
              </a:ext>
            </a:extLst>
          </p:cNvPr>
          <p:cNvSpPr>
            <a:spLocks noChangeAspect="1"/>
          </p:cNvSpPr>
          <p:nvPr userDrawn="1"/>
        </p:nvSpPr>
        <p:spPr>
          <a:xfrm>
            <a:off x="5069997" y="5481277"/>
            <a:ext cx="1613033" cy="891745"/>
          </a:xfrm>
          <a:prstGeom prst="ellipse">
            <a:avLst/>
          </a:prstGeom>
          <a:solidFill>
            <a:srgbClr val="697D36">
              <a:alpha val="4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da-DK" sz="1400" dirty="0">
                <a:solidFill>
                  <a:srgbClr val="5A5A5A"/>
                </a:solidFill>
                <a:latin typeface="Raleway Light" pitchFamily="2" charset="77"/>
              </a:rPr>
              <a:t>Nedtagninger</a:t>
            </a:r>
          </a:p>
        </p:txBody>
      </p:sp>
      <p:sp>
        <p:nvSpPr>
          <p:cNvPr id="26" name="Pladsholder til dato 25">
            <a:extLst>
              <a:ext uri="{FF2B5EF4-FFF2-40B4-BE49-F238E27FC236}">
                <a16:creationId xmlns:a16="http://schemas.microsoft.com/office/drawing/2014/main" id="{E8E1C745-D7CE-974C-8ADC-4720B16884DA}"/>
              </a:ext>
            </a:extLst>
          </p:cNvPr>
          <p:cNvSpPr>
            <a:spLocks noGrp="1"/>
          </p:cNvSpPr>
          <p:nvPr>
            <p:ph type="dt" sz="half" idx="10"/>
          </p:nvPr>
        </p:nvSpPr>
        <p:spPr/>
        <p:txBody>
          <a:bodyPr>
            <a:noAutofit/>
          </a:bodyPr>
          <a:lstStyle/>
          <a:p>
            <a:fld id="{AB351586-7C7A-1049-A51A-7C243D381F5A}" type="datetime1">
              <a:rPr lang="da-DK" smtClean="0"/>
              <a:t>29.04.2024</a:t>
            </a:fld>
            <a:endParaRPr lang="en-GB" dirty="0"/>
          </a:p>
        </p:txBody>
      </p:sp>
      <p:sp>
        <p:nvSpPr>
          <p:cNvPr id="27" name="Pladsholder til sidefod 26">
            <a:extLst>
              <a:ext uri="{FF2B5EF4-FFF2-40B4-BE49-F238E27FC236}">
                <a16:creationId xmlns:a16="http://schemas.microsoft.com/office/drawing/2014/main" id="{5909B510-C8D6-E74F-AA0B-9DDE6E2D1F54}"/>
              </a:ext>
            </a:extLst>
          </p:cNvPr>
          <p:cNvSpPr>
            <a:spLocks noGrp="1"/>
          </p:cNvSpPr>
          <p:nvPr>
            <p:ph type="ftr" sz="quarter" idx="11"/>
          </p:nvPr>
        </p:nvSpPr>
        <p:spPr/>
        <p:txBody>
          <a:bodyPr>
            <a:noAutofit/>
          </a:bodyPr>
          <a:lstStyle/>
          <a:p>
            <a:r>
              <a:rPr lang="da-DK"/>
              <a:t>RettighedsAlliancen   ￨</a:t>
            </a:r>
            <a:endParaRPr lang="da-DK" dirty="0"/>
          </a:p>
        </p:txBody>
      </p:sp>
      <p:sp>
        <p:nvSpPr>
          <p:cNvPr id="28" name="Pladsholder til slidenummer 27">
            <a:extLst>
              <a:ext uri="{FF2B5EF4-FFF2-40B4-BE49-F238E27FC236}">
                <a16:creationId xmlns:a16="http://schemas.microsoft.com/office/drawing/2014/main" id="{17961D3E-1CC7-964B-9123-4F78C0DFD97A}"/>
              </a:ext>
            </a:extLst>
          </p:cNvPr>
          <p:cNvSpPr>
            <a:spLocks noGrp="1"/>
          </p:cNvSpPr>
          <p:nvPr>
            <p:ph type="sldNum" sz="quarter" idx="12"/>
          </p:nvPr>
        </p:nvSpPr>
        <p:spPr/>
        <p:txBody>
          <a:bodyPr>
            <a:noAutofit/>
          </a:bodyPr>
          <a:lstStyle/>
          <a:p>
            <a:r>
              <a:rPr lang="en-GB"/>
              <a:t>￨   </a:t>
            </a:r>
            <a:fld id="{159A5DD1-94BC-8F49-AC76-73BE307D95E2}" type="slidenum">
              <a:rPr lang="en-GB" smtClean="0"/>
              <a:pPr/>
              <a:t>‹nr.›</a:t>
            </a:fld>
            <a:endParaRPr lang="en-GB" dirty="0"/>
          </a:p>
        </p:txBody>
      </p:sp>
      <p:sp>
        <p:nvSpPr>
          <p:cNvPr id="2" name="Titel 1">
            <a:extLst>
              <a:ext uri="{FF2B5EF4-FFF2-40B4-BE49-F238E27FC236}">
                <a16:creationId xmlns:a16="http://schemas.microsoft.com/office/drawing/2014/main" id="{3989AA18-8428-B24A-9F51-54B4FE186149}"/>
              </a:ext>
            </a:extLst>
          </p:cNvPr>
          <p:cNvSpPr>
            <a:spLocks noGrp="1"/>
          </p:cNvSpPr>
          <p:nvPr>
            <p:ph type="title"/>
          </p:nvPr>
        </p:nvSpPr>
        <p:spPr/>
        <p:txBody>
          <a:bodyPr/>
          <a:lstStyle/>
          <a:p>
            <a:r>
              <a:rPr lang="da-DK"/>
              <a:t>Klik for at redigere titeltypografien i masteren</a:t>
            </a:r>
          </a:p>
        </p:txBody>
      </p:sp>
    </p:spTree>
    <p:extLst>
      <p:ext uri="{BB962C8B-B14F-4D97-AF65-F5344CB8AC3E}">
        <p14:creationId xmlns:p14="http://schemas.microsoft.com/office/powerpoint/2010/main" val="363922726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1"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0"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3" grpId="0" animBg="1"/>
      <p:bldP spid="14" grpId="0" animBg="1"/>
      <p:bldP spid="15" grpId="0" animBg="1"/>
      <p:bldP spid="17" grpId="0" animBg="1"/>
      <p:bldP spid="21" grpId="0" animBg="1"/>
      <p:bldP spid="22" grpId="0" animBg="1"/>
      <p:bldP spid="23" grpId="0" animBg="1"/>
      <p:bldP spid="23" grpId="1" animBg="1"/>
      <p:bldP spid="25" grpId="0" animBg="1"/>
    </p:bld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Afgrænsning - ulovligt marked">
    <p:spTree>
      <p:nvGrpSpPr>
        <p:cNvPr id="1" name=""/>
        <p:cNvGrpSpPr/>
        <p:nvPr/>
      </p:nvGrpSpPr>
      <p:grpSpPr>
        <a:xfrm>
          <a:off x="0" y="0"/>
          <a:ext cx="0" cy="0"/>
          <a:chOff x="0" y="0"/>
          <a:chExt cx="0" cy="0"/>
        </a:xfrm>
      </p:grpSpPr>
      <p:sp>
        <p:nvSpPr>
          <p:cNvPr id="5" name="Ellipse 4">
            <a:extLst>
              <a:ext uri="{FF2B5EF4-FFF2-40B4-BE49-F238E27FC236}">
                <a16:creationId xmlns:a16="http://schemas.microsoft.com/office/drawing/2014/main" id="{18004DEE-5845-A246-9442-93142D19917A}"/>
              </a:ext>
            </a:extLst>
          </p:cNvPr>
          <p:cNvSpPr>
            <a:spLocks noChangeAspect="1"/>
          </p:cNvSpPr>
          <p:nvPr userDrawn="1"/>
        </p:nvSpPr>
        <p:spPr>
          <a:xfrm>
            <a:off x="-2556381" y="-147347"/>
            <a:ext cx="14748381" cy="9271562"/>
          </a:xfrm>
          <a:prstGeom prst="ellipse">
            <a:avLst/>
          </a:prstGeom>
          <a:solidFill>
            <a:srgbClr val="F0D19C"/>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a-DK" b="0" i="0" dirty="0">
              <a:latin typeface="Raleway" pitchFamily="2" charset="77"/>
            </a:endParaRPr>
          </a:p>
        </p:txBody>
      </p:sp>
      <p:sp>
        <p:nvSpPr>
          <p:cNvPr id="6" name="Ellipse 5">
            <a:extLst>
              <a:ext uri="{FF2B5EF4-FFF2-40B4-BE49-F238E27FC236}">
                <a16:creationId xmlns:a16="http://schemas.microsoft.com/office/drawing/2014/main" id="{58A11596-6658-1B49-89DF-0B3F9F3DBD65}"/>
              </a:ext>
            </a:extLst>
          </p:cNvPr>
          <p:cNvSpPr>
            <a:spLocks noChangeAspect="1"/>
          </p:cNvSpPr>
          <p:nvPr userDrawn="1"/>
        </p:nvSpPr>
        <p:spPr>
          <a:xfrm>
            <a:off x="-555815" y="1305402"/>
            <a:ext cx="10855706" cy="6824433"/>
          </a:xfrm>
          <a:prstGeom prst="ellipse">
            <a:avLst/>
          </a:prstGeom>
          <a:solidFill>
            <a:srgbClr val="E9BA6A"/>
          </a:solidFill>
          <a:ln>
            <a:noFill/>
          </a:ln>
        </p:spPr>
        <p:style>
          <a:lnRef idx="0">
            <a:scrgbClr r="0" g="0" b="0"/>
          </a:lnRef>
          <a:fillRef idx="0">
            <a:scrgbClr r="0" g="0" b="0"/>
          </a:fillRef>
          <a:effectRef idx="0">
            <a:scrgbClr r="0" g="0" b="0"/>
          </a:effectRef>
          <a:fontRef idx="minor">
            <a:schemeClr val="lt1"/>
          </a:fontRef>
        </p:style>
        <p:txBody>
          <a:bodyPr rtlCol="0" anchor="ctr">
            <a:noAutofit/>
          </a:bodyPr>
          <a:lstStyle/>
          <a:p>
            <a:pPr algn="ctr"/>
            <a:endParaRPr lang="da-DK" b="0" i="0" dirty="0">
              <a:latin typeface="Raleway" pitchFamily="2" charset="77"/>
            </a:endParaRPr>
          </a:p>
        </p:txBody>
      </p:sp>
      <p:sp>
        <p:nvSpPr>
          <p:cNvPr id="7" name="Ellipse 6">
            <a:extLst>
              <a:ext uri="{FF2B5EF4-FFF2-40B4-BE49-F238E27FC236}">
                <a16:creationId xmlns:a16="http://schemas.microsoft.com/office/drawing/2014/main" id="{FF7D20B1-F022-A745-AC24-B5C6B5C76781}"/>
              </a:ext>
            </a:extLst>
          </p:cNvPr>
          <p:cNvSpPr>
            <a:spLocks noChangeAspect="1"/>
          </p:cNvSpPr>
          <p:nvPr userDrawn="1"/>
        </p:nvSpPr>
        <p:spPr>
          <a:xfrm>
            <a:off x="996536" y="2712339"/>
            <a:ext cx="7726894" cy="4857507"/>
          </a:xfrm>
          <a:prstGeom prst="ellipse">
            <a:avLst/>
          </a:prstGeom>
          <a:solidFill>
            <a:srgbClr val="E1A333"/>
          </a:solidFill>
          <a:ln>
            <a:noFill/>
          </a:ln>
        </p:spPr>
        <p:style>
          <a:lnRef idx="0">
            <a:scrgbClr r="0" g="0" b="0"/>
          </a:lnRef>
          <a:fillRef idx="0">
            <a:scrgbClr r="0" g="0" b="0"/>
          </a:fillRef>
          <a:effectRef idx="0">
            <a:scrgbClr r="0" g="0" b="0"/>
          </a:effectRef>
          <a:fontRef idx="minor">
            <a:schemeClr val="lt1"/>
          </a:fontRef>
        </p:style>
        <p:txBody>
          <a:bodyPr rtlCol="0" anchor="ctr">
            <a:noAutofit/>
          </a:bodyPr>
          <a:lstStyle/>
          <a:p>
            <a:pPr algn="ctr"/>
            <a:endParaRPr lang="da-DK" sz="2400" noProof="1">
              <a:solidFill>
                <a:schemeClr val="accent4"/>
              </a:solidFill>
              <a:latin typeface="Raleway Light" pitchFamily="2" charset="77"/>
            </a:endParaRPr>
          </a:p>
        </p:txBody>
      </p:sp>
      <p:sp>
        <p:nvSpPr>
          <p:cNvPr id="8" name="Tekstfelt 7">
            <a:extLst>
              <a:ext uri="{FF2B5EF4-FFF2-40B4-BE49-F238E27FC236}">
                <a16:creationId xmlns:a16="http://schemas.microsoft.com/office/drawing/2014/main" id="{2F096824-FA73-9C4C-A742-CBDB514EF84D}"/>
              </a:ext>
            </a:extLst>
          </p:cNvPr>
          <p:cNvSpPr txBox="1"/>
          <p:nvPr userDrawn="1"/>
        </p:nvSpPr>
        <p:spPr>
          <a:xfrm>
            <a:off x="3435599" y="1735816"/>
            <a:ext cx="3037490" cy="461665"/>
          </a:xfrm>
          <a:prstGeom prst="rect">
            <a:avLst/>
          </a:prstGeom>
          <a:noFill/>
        </p:spPr>
        <p:txBody>
          <a:bodyPr wrap="square" rtlCol="0">
            <a:noAutofit/>
          </a:bodyPr>
          <a:lstStyle/>
          <a:p>
            <a:r>
              <a:rPr lang="da-DK" sz="2400" noProof="1">
                <a:solidFill>
                  <a:schemeClr val="bg1"/>
                </a:solidFill>
                <a:latin typeface="Raleway" pitchFamily="2" charset="77"/>
              </a:rPr>
              <a:t>LOVLIGT MARKED</a:t>
            </a:r>
          </a:p>
        </p:txBody>
      </p:sp>
      <p:sp>
        <p:nvSpPr>
          <p:cNvPr id="9" name="Tekstfelt 8">
            <a:extLst>
              <a:ext uri="{FF2B5EF4-FFF2-40B4-BE49-F238E27FC236}">
                <a16:creationId xmlns:a16="http://schemas.microsoft.com/office/drawing/2014/main" id="{58175355-C633-1742-81A6-4D02F48CD2EC}"/>
              </a:ext>
            </a:extLst>
          </p:cNvPr>
          <p:cNvSpPr txBox="1"/>
          <p:nvPr userDrawn="1"/>
        </p:nvSpPr>
        <p:spPr>
          <a:xfrm>
            <a:off x="9994867" y="358036"/>
            <a:ext cx="1919115" cy="830997"/>
          </a:xfrm>
          <a:prstGeom prst="rect">
            <a:avLst/>
          </a:prstGeom>
          <a:noFill/>
        </p:spPr>
        <p:txBody>
          <a:bodyPr wrap="none" rtlCol="0">
            <a:noAutofit/>
          </a:bodyPr>
          <a:lstStyle/>
          <a:p>
            <a:r>
              <a:rPr lang="da-DK" sz="2400" noProof="1">
                <a:solidFill>
                  <a:schemeClr val="accent1"/>
                </a:solidFill>
                <a:latin typeface="Raleway" pitchFamily="2" charset="77"/>
              </a:rPr>
              <a:t>RESTEN AF </a:t>
            </a:r>
          </a:p>
          <a:p>
            <a:r>
              <a:rPr lang="da-DK" sz="2400" noProof="1">
                <a:solidFill>
                  <a:schemeClr val="accent1"/>
                </a:solidFill>
                <a:latin typeface="Raleway" pitchFamily="2" charset="77"/>
              </a:rPr>
              <a:t>VERDEN</a:t>
            </a:r>
          </a:p>
        </p:txBody>
      </p:sp>
      <p:sp>
        <p:nvSpPr>
          <p:cNvPr id="10" name="Tekstfelt 9">
            <a:extLst>
              <a:ext uri="{FF2B5EF4-FFF2-40B4-BE49-F238E27FC236}">
                <a16:creationId xmlns:a16="http://schemas.microsoft.com/office/drawing/2014/main" id="{4A144092-B858-6C4F-94F1-A3C5C8C81310}"/>
              </a:ext>
            </a:extLst>
          </p:cNvPr>
          <p:cNvSpPr txBox="1"/>
          <p:nvPr userDrawn="1"/>
        </p:nvSpPr>
        <p:spPr>
          <a:xfrm>
            <a:off x="3435599" y="2863335"/>
            <a:ext cx="3213847" cy="461665"/>
          </a:xfrm>
          <a:prstGeom prst="rect">
            <a:avLst/>
          </a:prstGeom>
          <a:noFill/>
        </p:spPr>
        <p:txBody>
          <a:bodyPr wrap="square" rtlCol="0">
            <a:noAutofit/>
          </a:bodyPr>
          <a:lstStyle/>
          <a:p>
            <a:r>
              <a:rPr lang="da-DK" sz="2400" noProof="1">
                <a:solidFill>
                  <a:schemeClr val="bg1"/>
                </a:solidFill>
                <a:latin typeface="Raleway" pitchFamily="2" charset="77"/>
              </a:rPr>
              <a:t>ULOVLIGT MARKED</a:t>
            </a:r>
            <a:endParaRPr lang="da-DK" sz="2400" noProof="1">
              <a:ln w="9525">
                <a:solidFill>
                  <a:schemeClr val="bg2"/>
                </a:solidFill>
                <a:prstDash val="solid"/>
              </a:ln>
              <a:solidFill>
                <a:schemeClr val="bg1"/>
              </a:solidFill>
              <a:effectLst>
                <a:outerShdw blurRad="12700" dist="38100" dir="2700000" algn="tl" rotWithShape="0">
                  <a:schemeClr val="bg1">
                    <a:lumMod val="50000"/>
                  </a:schemeClr>
                </a:outerShdw>
              </a:effectLst>
              <a:latin typeface="Raleway" pitchFamily="2" charset="77"/>
            </a:endParaRPr>
          </a:p>
        </p:txBody>
      </p:sp>
      <p:sp>
        <p:nvSpPr>
          <p:cNvPr id="11" name="Tekstfelt 10">
            <a:extLst>
              <a:ext uri="{FF2B5EF4-FFF2-40B4-BE49-F238E27FC236}">
                <a16:creationId xmlns:a16="http://schemas.microsoft.com/office/drawing/2014/main" id="{FF00672F-7A7C-4940-89D6-A6EF22F07B13}"/>
              </a:ext>
            </a:extLst>
          </p:cNvPr>
          <p:cNvSpPr txBox="1"/>
          <p:nvPr userDrawn="1"/>
        </p:nvSpPr>
        <p:spPr>
          <a:xfrm>
            <a:off x="2333305" y="241667"/>
            <a:ext cx="5077466" cy="830997"/>
          </a:xfrm>
          <a:prstGeom prst="rect">
            <a:avLst/>
          </a:prstGeom>
          <a:noFill/>
        </p:spPr>
        <p:txBody>
          <a:bodyPr wrap="square" rtlCol="0">
            <a:noAutofit/>
          </a:bodyPr>
          <a:lstStyle/>
          <a:p>
            <a:pPr algn="ctr"/>
            <a:r>
              <a:rPr lang="da-DK" sz="2400" noProof="1">
                <a:solidFill>
                  <a:schemeClr val="bg1"/>
                </a:solidFill>
                <a:latin typeface="Raleway" pitchFamily="2" charset="77"/>
              </a:rPr>
              <a:t>RELEVANTE </a:t>
            </a:r>
          </a:p>
          <a:p>
            <a:pPr algn="ctr"/>
            <a:r>
              <a:rPr lang="da-DK" sz="2400" noProof="1">
                <a:solidFill>
                  <a:schemeClr val="bg1"/>
                </a:solidFill>
                <a:latin typeface="Raleway" pitchFamily="2" charset="77"/>
              </a:rPr>
              <a:t>OMRÅDER OG BRANCHER</a:t>
            </a:r>
          </a:p>
        </p:txBody>
      </p:sp>
      <p:sp>
        <p:nvSpPr>
          <p:cNvPr id="12" name="Ellipse 11">
            <a:extLst>
              <a:ext uri="{FF2B5EF4-FFF2-40B4-BE49-F238E27FC236}">
                <a16:creationId xmlns:a16="http://schemas.microsoft.com/office/drawing/2014/main" id="{A015AEC0-BE24-1541-BE51-6478DBE7B763}"/>
              </a:ext>
            </a:extLst>
          </p:cNvPr>
          <p:cNvSpPr>
            <a:spLocks noChangeAspect="1"/>
          </p:cNvSpPr>
          <p:nvPr userDrawn="1"/>
        </p:nvSpPr>
        <p:spPr>
          <a:xfrm>
            <a:off x="7709876" y="652415"/>
            <a:ext cx="2318625" cy="118012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da-DK" sz="1400" noProof="1">
                <a:solidFill>
                  <a:schemeClr val="accent3"/>
                </a:solidFill>
                <a:latin typeface="Raleway" pitchFamily="2" charset="77"/>
              </a:rPr>
              <a:t>Samarbejder, </a:t>
            </a:r>
          </a:p>
          <a:p>
            <a:pPr algn="ctr"/>
            <a:r>
              <a:rPr lang="da-DK" sz="1400" noProof="1">
                <a:solidFill>
                  <a:schemeClr val="accent3"/>
                </a:solidFill>
                <a:latin typeface="Raleway" pitchFamily="2" charset="77"/>
              </a:rPr>
              <a:t>der støtter op om</a:t>
            </a:r>
          </a:p>
          <a:p>
            <a:pPr algn="ctr"/>
            <a:r>
              <a:rPr lang="da-DK" sz="1400" noProof="1">
                <a:solidFill>
                  <a:schemeClr val="accent3"/>
                </a:solidFill>
                <a:latin typeface="Raleway" pitchFamily="2" charset="77"/>
              </a:rPr>
              <a:t>aktiviteter og sag</a:t>
            </a:r>
          </a:p>
        </p:txBody>
      </p:sp>
      <p:sp>
        <p:nvSpPr>
          <p:cNvPr id="13" name="Ellipse 12">
            <a:extLst>
              <a:ext uri="{FF2B5EF4-FFF2-40B4-BE49-F238E27FC236}">
                <a16:creationId xmlns:a16="http://schemas.microsoft.com/office/drawing/2014/main" id="{0BFE9434-0112-7A4D-8B3A-103B2796F42E}"/>
              </a:ext>
            </a:extLst>
          </p:cNvPr>
          <p:cNvSpPr>
            <a:spLocks noChangeAspect="1"/>
          </p:cNvSpPr>
          <p:nvPr userDrawn="1"/>
        </p:nvSpPr>
        <p:spPr>
          <a:xfrm>
            <a:off x="6571812" y="1889540"/>
            <a:ext cx="2318625" cy="118012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da-DK" sz="1400" noProof="1">
                <a:solidFill>
                  <a:schemeClr val="accent3"/>
                </a:solidFill>
                <a:latin typeface="Raleway" pitchFamily="2" charset="77"/>
              </a:rPr>
              <a:t>Promovering af lovligt indhold</a:t>
            </a:r>
          </a:p>
        </p:txBody>
      </p:sp>
      <p:sp>
        <p:nvSpPr>
          <p:cNvPr id="14" name="Ligebenet trapez 13">
            <a:extLst>
              <a:ext uri="{FF2B5EF4-FFF2-40B4-BE49-F238E27FC236}">
                <a16:creationId xmlns:a16="http://schemas.microsoft.com/office/drawing/2014/main" id="{A7AF845E-96A1-D242-81ED-8D0E6C152721}"/>
              </a:ext>
            </a:extLst>
          </p:cNvPr>
          <p:cNvSpPr>
            <a:spLocks noChangeAspect="1"/>
          </p:cNvSpPr>
          <p:nvPr userDrawn="1"/>
        </p:nvSpPr>
        <p:spPr>
          <a:xfrm>
            <a:off x="2564499" y="4588838"/>
            <a:ext cx="4368864" cy="1264701"/>
          </a:xfrm>
          <a:prstGeom prst="trapezoid">
            <a:avLst>
              <a:gd name="adj" fmla="val 86760"/>
            </a:avLst>
          </a:prstGeom>
          <a:solidFill>
            <a:srgbClr val="E9A83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noAutofit/>
          </a:bodyPr>
          <a:lstStyle/>
          <a:p>
            <a:pPr algn="ctr"/>
            <a:r>
              <a:rPr lang="da-DK" sz="1400" b="1" noProof="1">
                <a:solidFill>
                  <a:srgbClr val="5A5A5A"/>
                </a:solidFill>
                <a:latin typeface="Raleway" pitchFamily="2" charset="77"/>
              </a:rPr>
              <a:t>Åbne netværk</a:t>
            </a:r>
            <a:r>
              <a:rPr lang="da-DK" sz="1400" noProof="1">
                <a:solidFill>
                  <a:srgbClr val="5A5A5A"/>
                </a:solidFill>
                <a:latin typeface="Raleway" pitchFamily="2" charset="77"/>
              </a:rPr>
              <a:t> </a:t>
            </a:r>
          </a:p>
          <a:p>
            <a:pPr algn="ctr"/>
            <a:r>
              <a:rPr lang="da-DK" sz="1400" noProof="1">
                <a:solidFill>
                  <a:srgbClr val="5A5A5A"/>
                </a:solidFill>
                <a:latin typeface="Raleway" pitchFamily="2" charset="77"/>
              </a:rPr>
              <a:t>fokus på internationalt indhold</a:t>
            </a:r>
          </a:p>
          <a:p>
            <a:pPr algn="ctr"/>
            <a:r>
              <a:rPr lang="da-DK" sz="1400" noProof="1">
                <a:solidFill>
                  <a:srgbClr val="5A5A5A"/>
                </a:solidFill>
                <a:latin typeface="Raleway" pitchFamily="2" charset="77"/>
              </a:rPr>
              <a:t>The Pirate Bay, Torrentz.eu m.fl.         </a:t>
            </a:r>
          </a:p>
        </p:txBody>
      </p:sp>
      <p:sp>
        <p:nvSpPr>
          <p:cNvPr id="15" name="Trekant 14">
            <a:extLst>
              <a:ext uri="{FF2B5EF4-FFF2-40B4-BE49-F238E27FC236}">
                <a16:creationId xmlns:a16="http://schemas.microsoft.com/office/drawing/2014/main" id="{0B9E4665-310D-524F-AA5B-18E705328325}"/>
              </a:ext>
            </a:extLst>
          </p:cNvPr>
          <p:cNvSpPr>
            <a:spLocks noChangeAspect="1"/>
          </p:cNvSpPr>
          <p:nvPr userDrawn="1"/>
        </p:nvSpPr>
        <p:spPr>
          <a:xfrm>
            <a:off x="3724397" y="3305197"/>
            <a:ext cx="2056971" cy="1188459"/>
          </a:xfrm>
          <a:prstGeom prst="triangle">
            <a:avLst/>
          </a:prstGeom>
          <a:solidFill>
            <a:srgbClr val="E9A835"/>
          </a:solidFill>
          <a:ln>
            <a:noFill/>
          </a:ln>
        </p:spPr>
        <p:style>
          <a:lnRef idx="0">
            <a:scrgbClr r="0" g="0" b="0"/>
          </a:lnRef>
          <a:fillRef idx="0">
            <a:scrgbClr r="0" g="0" b="0"/>
          </a:fillRef>
          <a:effectRef idx="0">
            <a:scrgbClr r="0" g="0" b="0"/>
          </a:effectRef>
          <a:fontRef idx="minor">
            <a:schemeClr val="lt1"/>
          </a:fontRef>
        </p:style>
        <p:txBody>
          <a:bodyPr wrap="none" lIns="0" tIns="0" rIns="0" bIns="0" rtlCol="0" anchor="ctr">
            <a:noAutofit/>
          </a:bodyPr>
          <a:lstStyle/>
          <a:p>
            <a:pPr algn="ctr"/>
            <a:r>
              <a:rPr lang="da-DK" sz="1400" b="1" noProof="1">
                <a:solidFill>
                  <a:srgbClr val="5A5A5A"/>
                </a:solidFill>
                <a:latin typeface="Raleway" pitchFamily="2" charset="77"/>
              </a:rPr>
              <a:t>Lukkede netværk </a:t>
            </a:r>
          </a:p>
          <a:p>
            <a:pPr algn="ctr"/>
            <a:r>
              <a:rPr lang="da-DK" sz="1400" noProof="1">
                <a:solidFill>
                  <a:srgbClr val="5A5A5A"/>
                </a:solidFill>
                <a:latin typeface="Raleway" pitchFamily="2" charset="77"/>
              </a:rPr>
              <a:t>fokus på dansk indhold</a:t>
            </a:r>
          </a:p>
          <a:p>
            <a:pPr algn="ctr"/>
            <a:r>
              <a:rPr lang="da-DK" sz="1400" noProof="1">
                <a:solidFill>
                  <a:srgbClr val="5A5A5A"/>
                </a:solidFill>
                <a:latin typeface="Raleway" pitchFamily="2" charset="77"/>
              </a:rPr>
              <a:t>Danish Bits, Nordic Bits Asgaard m.fl.</a:t>
            </a:r>
          </a:p>
          <a:p>
            <a:pPr algn="ctr"/>
            <a:r>
              <a:rPr lang="da-DK" sz="1400" noProof="1">
                <a:solidFill>
                  <a:srgbClr val="5A5A5A"/>
                </a:solidFill>
                <a:latin typeface="Raleway" pitchFamily="2" charset="77"/>
              </a:rPr>
              <a:t>    </a:t>
            </a:r>
          </a:p>
        </p:txBody>
      </p:sp>
      <p:sp>
        <p:nvSpPr>
          <p:cNvPr id="16" name="Ligebenet trapez 15">
            <a:extLst>
              <a:ext uri="{FF2B5EF4-FFF2-40B4-BE49-F238E27FC236}">
                <a16:creationId xmlns:a16="http://schemas.microsoft.com/office/drawing/2014/main" id="{5E7C00AF-F0C2-9D4F-A43C-E43E0DEFFBDA}"/>
              </a:ext>
            </a:extLst>
          </p:cNvPr>
          <p:cNvSpPr>
            <a:spLocks noChangeAspect="1"/>
          </p:cNvSpPr>
          <p:nvPr userDrawn="1"/>
        </p:nvSpPr>
        <p:spPr>
          <a:xfrm>
            <a:off x="1902157" y="5974270"/>
            <a:ext cx="5684347" cy="653255"/>
          </a:xfrm>
          <a:prstGeom prst="trapezoid">
            <a:avLst>
              <a:gd name="adj" fmla="val 88216"/>
            </a:avLst>
          </a:prstGeom>
          <a:solidFill>
            <a:srgbClr val="E9A83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noAutofit/>
          </a:bodyPr>
          <a:lstStyle/>
          <a:p>
            <a:pPr algn="ctr"/>
            <a:r>
              <a:rPr lang="da-DK" sz="1400" b="1" noProof="1">
                <a:solidFill>
                  <a:srgbClr val="5A5A5A"/>
                </a:solidFill>
                <a:latin typeface="Raleway" pitchFamily="2" charset="77"/>
              </a:rPr>
              <a:t>Sociale medier og diverse online platforme</a:t>
            </a:r>
          </a:p>
          <a:p>
            <a:pPr algn="ctr"/>
            <a:r>
              <a:rPr lang="da-DK" sz="1400" noProof="1">
                <a:solidFill>
                  <a:srgbClr val="5A5A5A"/>
                </a:solidFill>
                <a:latin typeface="Raleway" pitchFamily="2" charset="77"/>
              </a:rPr>
              <a:t>Facebook, Youtube m.fl.</a:t>
            </a:r>
          </a:p>
        </p:txBody>
      </p:sp>
      <p:pic>
        <p:nvPicPr>
          <p:cNvPr id="17" name="Billede 16">
            <a:extLst>
              <a:ext uri="{FF2B5EF4-FFF2-40B4-BE49-F238E27FC236}">
                <a16:creationId xmlns:a16="http://schemas.microsoft.com/office/drawing/2014/main" id="{28B09DC5-DA00-2A45-88D8-751730E188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8018" y="307009"/>
            <a:ext cx="445568" cy="684883"/>
          </a:xfrm>
          <a:prstGeom prst="rect">
            <a:avLst/>
          </a:prstGeom>
        </p:spPr>
      </p:pic>
      <p:sp>
        <p:nvSpPr>
          <p:cNvPr id="18" name="Tekstfelt 17">
            <a:extLst>
              <a:ext uri="{FF2B5EF4-FFF2-40B4-BE49-F238E27FC236}">
                <a16:creationId xmlns:a16="http://schemas.microsoft.com/office/drawing/2014/main" id="{3C774406-AEB3-DB4C-BAFC-1DB1551326E5}"/>
              </a:ext>
            </a:extLst>
          </p:cNvPr>
          <p:cNvSpPr txBox="1"/>
          <p:nvPr userDrawn="1"/>
        </p:nvSpPr>
        <p:spPr>
          <a:xfrm>
            <a:off x="3039035" y="5652065"/>
            <a:ext cx="9036701" cy="1200329"/>
          </a:xfrm>
          <a:prstGeom prst="rect">
            <a:avLst/>
          </a:prstGeom>
          <a:noFill/>
        </p:spPr>
        <p:txBody>
          <a:bodyPr wrap="square" rtlCol="0">
            <a:noAutofit/>
          </a:bodyPr>
          <a:lstStyle/>
          <a:p>
            <a:pPr algn="r"/>
            <a:r>
              <a:rPr lang="en-GB" sz="3600" noProof="1">
                <a:solidFill>
                  <a:srgbClr val="5A5A5A"/>
                </a:solidFill>
                <a:latin typeface="Raleway Light" panose="020B0403030101060003" pitchFamily="34" charset="77"/>
              </a:rPr>
              <a:t>AFGRÆNSNING </a:t>
            </a:r>
          </a:p>
          <a:p>
            <a:pPr algn="r"/>
            <a:r>
              <a:rPr lang="en-GB" sz="3600" noProof="1">
                <a:solidFill>
                  <a:srgbClr val="5A5A5A"/>
                </a:solidFill>
                <a:latin typeface="Raleway Light" panose="020B0403030101060003" pitchFamily="34" charset="77"/>
              </a:rPr>
              <a:t>AF ULOVLIGT MARKED</a:t>
            </a:r>
          </a:p>
        </p:txBody>
      </p:sp>
      <p:sp>
        <p:nvSpPr>
          <p:cNvPr id="19" name="Pladsholder til dato 18">
            <a:extLst>
              <a:ext uri="{FF2B5EF4-FFF2-40B4-BE49-F238E27FC236}">
                <a16:creationId xmlns:a16="http://schemas.microsoft.com/office/drawing/2014/main" id="{A162840B-0756-1745-B980-B80D208ABB34}"/>
              </a:ext>
            </a:extLst>
          </p:cNvPr>
          <p:cNvSpPr>
            <a:spLocks noGrp="1"/>
          </p:cNvSpPr>
          <p:nvPr>
            <p:ph type="dt" sz="half" idx="10"/>
          </p:nvPr>
        </p:nvSpPr>
        <p:spPr/>
        <p:txBody>
          <a:bodyPr>
            <a:noAutofit/>
          </a:bodyPr>
          <a:lstStyle/>
          <a:p>
            <a:fld id="{E14049CB-4671-FE4F-84F7-C76DE51F2DEB}" type="datetime1">
              <a:rPr lang="da-DK" noProof="1" smtClean="0"/>
              <a:t>29.04.2024</a:t>
            </a:fld>
            <a:endParaRPr lang="en-GB" noProof="1"/>
          </a:p>
        </p:txBody>
      </p:sp>
      <p:sp>
        <p:nvSpPr>
          <p:cNvPr id="20" name="Pladsholder til sidefod 19">
            <a:extLst>
              <a:ext uri="{FF2B5EF4-FFF2-40B4-BE49-F238E27FC236}">
                <a16:creationId xmlns:a16="http://schemas.microsoft.com/office/drawing/2014/main" id="{E126F330-E00C-1E4C-8BBA-435C8B116762}"/>
              </a:ext>
            </a:extLst>
          </p:cNvPr>
          <p:cNvSpPr>
            <a:spLocks noGrp="1"/>
          </p:cNvSpPr>
          <p:nvPr>
            <p:ph type="ftr" sz="quarter" idx="11"/>
          </p:nvPr>
        </p:nvSpPr>
        <p:spPr/>
        <p:txBody>
          <a:bodyPr>
            <a:noAutofit/>
          </a:bodyPr>
          <a:lstStyle/>
          <a:p>
            <a:r>
              <a:rPr lang="da-DK" noProof="1"/>
              <a:t>RettighedsAlliancen   ￨</a:t>
            </a:r>
          </a:p>
        </p:txBody>
      </p:sp>
      <p:sp>
        <p:nvSpPr>
          <p:cNvPr id="21" name="Pladsholder til slidenummer 20">
            <a:extLst>
              <a:ext uri="{FF2B5EF4-FFF2-40B4-BE49-F238E27FC236}">
                <a16:creationId xmlns:a16="http://schemas.microsoft.com/office/drawing/2014/main" id="{9211F835-B2CB-AB4A-8531-176D77CC01BC}"/>
              </a:ext>
            </a:extLst>
          </p:cNvPr>
          <p:cNvSpPr>
            <a:spLocks noGrp="1"/>
          </p:cNvSpPr>
          <p:nvPr>
            <p:ph type="sldNum" sz="quarter" idx="12"/>
          </p:nvPr>
        </p:nvSpPr>
        <p:spPr/>
        <p:txBody>
          <a:bodyPr>
            <a:noAutofit/>
          </a:bodyPr>
          <a:lstStyle/>
          <a:p>
            <a:r>
              <a:rPr lang="en-GB" noProof="1"/>
              <a:t>￨   </a:t>
            </a:r>
            <a:fld id="{159A5DD1-94BC-8F49-AC76-73BE307D95E2}" type="slidenum">
              <a:rPr lang="en-GB" noProof="1" dirty="0" smtClean="0"/>
              <a:pPr/>
              <a:t>‹nr.›</a:t>
            </a:fld>
            <a:endParaRPr lang="en-GB" noProof="1"/>
          </a:p>
        </p:txBody>
      </p:sp>
      <p:sp>
        <p:nvSpPr>
          <p:cNvPr id="2" name="Titel 1">
            <a:extLst>
              <a:ext uri="{FF2B5EF4-FFF2-40B4-BE49-F238E27FC236}">
                <a16:creationId xmlns:a16="http://schemas.microsoft.com/office/drawing/2014/main" id="{0D5C0FBE-43DA-3C4E-9EDC-E1E4A1FE1290}"/>
              </a:ext>
            </a:extLst>
          </p:cNvPr>
          <p:cNvSpPr>
            <a:spLocks noGrp="1"/>
          </p:cNvSpPr>
          <p:nvPr>
            <p:ph type="title"/>
          </p:nvPr>
        </p:nvSpPr>
        <p:spPr/>
        <p:txBody>
          <a:bodyPr/>
          <a:lstStyle/>
          <a:p>
            <a:r>
              <a:rPr lang="da-DK" noProof="1"/>
              <a:t>Klik for at redigere titeltypografien i masteren</a:t>
            </a:r>
          </a:p>
        </p:txBody>
      </p:sp>
    </p:spTree>
    <p:extLst>
      <p:ext uri="{BB962C8B-B14F-4D97-AF65-F5344CB8AC3E}">
        <p14:creationId xmlns:p14="http://schemas.microsoft.com/office/powerpoint/2010/main" val="4026163610"/>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idslinje - jura">
    <p:spTree>
      <p:nvGrpSpPr>
        <p:cNvPr id="1" name=""/>
        <p:cNvGrpSpPr/>
        <p:nvPr/>
      </p:nvGrpSpPr>
      <p:grpSpPr>
        <a:xfrm>
          <a:off x="0" y="0"/>
          <a:ext cx="0" cy="0"/>
          <a:chOff x="0" y="0"/>
          <a:chExt cx="0" cy="0"/>
        </a:xfrm>
      </p:grpSpPr>
      <p:sp>
        <p:nvSpPr>
          <p:cNvPr id="5" name="Trekant 2">
            <a:extLst>
              <a:ext uri="{FF2B5EF4-FFF2-40B4-BE49-F238E27FC236}">
                <a16:creationId xmlns:a16="http://schemas.microsoft.com/office/drawing/2014/main" id="{3F62AA45-FCA5-6D4B-9AA4-128851540FB5}"/>
              </a:ext>
            </a:extLst>
          </p:cNvPr>
          <p:cNvSpPr/>
          <p:nvPr userDrawn="1"/>
        </p:nvSpPr>
        <p:spPr>
          <a:xfrm>
            <a:off x="10901774" y="6000416"/>
            <a:ext cx="1290226" cy="865534"/>
          </a:xfrm>
          <a:custGeom>
            <a:avLst/>
            <a:gdLst>
              <a:gd name="connsiteX0" fmla="*/ 0 w 9703324"/>
              <a:gd name="connsiteY0" fmla="*/ 3436229 h 3436229"/>
              <a:gd name="connsiteX1" fmla="*/ 4851662 w 9703324"/>
              <a:gd name="connsiteY1" fmla="*/ 0 h 3436229"/>
              <a:gd name="connsiteX2" fmla="*/ 9703324 w 9703324"/>
              <a:gd name="connsiteY2" fmla="*/ 3436229 h 3436229"/>
              <a:gd name="connsiteX3" fmla="*/ 0 w 9703324"/>
              <a:gd name="connsiteY3" fmla="*/ 3436229 h 3436229"/>
              <a:gd name="connsiteX0" fmla="*/ 0 w 9703324"/>
              <a:gd name="connsiteY0" fmla="*/ 6509367 h 6509367"/>
              <a:gd name="connsiteX1" fmla="*/ 9697039 w 9703324"/>
              <a:gd name="connsiteY1" fmla="*/ 0 h 6509367"/>
              <a:gd name="connsiteX2" fmla="*/ 9703324 w 9703324"/>
              <a:gd name="connsiteY2" fmla="*/ 6509367 h 6509367"/>
              <a:gd name="connsiteX3" fmla="*/ 0 w 9703324"/>
              <a:gd name="connsiteY3" fmla="*/ 6509367 h 6509367"/>
            </a:gdLst>
            <a:ahLst/>
            <a:cxnLst>
              <a:cxn ang="0">
                <a:pos x="connsiteX0" y="connsiteY0"/>
              </a:cxn>
              <a:cxn ang="0">
                <a:pos x="connsiteX1" y="connsiteY1"/>
              </a:cxn>
              <a:cxn ang="0">
                <a:pos x="connsiteX2" y="connsiteY2"/>
              </a:cxn>
              <a:cxn ang="0">
                <a:pos x="connsiteX3" y="connsiteY3"/>
              </a:cxn>
            </a:cxnLst>
            <a:rect l="l" t="t" r="r" b="b"/>
            <a:pathLst>
              <a:path w="9703324" h="6509367">
                <a:moveTo>
                  <a:pt x="0" y="6509367"/>
                </a:moveTo>
                <a:lnTo>
                  <a:pt x="9697039" y="0"/>
                </a:lnTo>
                <a:lnTo>
                  <a:pt x="9703324" y="6509367"/>
                </a:lnTo>
                <a:lnTo>
                  <a:pt x="0" y="6509367"/>
                </a:lnTo>
                <a:close/>
              </a:path>
            </a:pathLst>
          </a:custGeom>
          <a:solidFill>
            <a:srgbClr val="7487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b="0" i="0" dirty="0">
              <a:latin typeface="Raleway" pitchFamily="2" charset="77"/>
            </a:endParaRPr>
          </a:p>
        </p:txBody>
      </p:sp>
      <p:sp>
        <p:nvSpPr>
          <p:cNvPr id="6" name="Højrepil 5">
            <a:extLst>
              <a:ext uri="{FF2B5EF4-FFF2-40B4-BE49-F238E27FC236}">
                <a16:creationId xmlns:a16="http://schemas.microsoft.com/office/drawing/2014/main" id="{9AA18D1E-8A83-814F-AFE7-2A9FC5F6A038}"/>
              </a:ext>
            </a:extLst>
          </p:cNvPr>
          <p:cNvSpPr/>
          <p:nvPr userDrawn="1"/>
        </p:nvSpPr>
        <p:spPr>
          <a:xfrm>
            <a:off x="332924" y="3453864"/>
            <a:ext cx="11655889" cy="133668"/>
          </a:xfrm>
          <a:prstGeom prst="rightArrow">
            <a:avLst/>
          </a:prstGeom>
          <a:solidFill>
            <a:srgbClr val="74873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a:ln>
                <a:noFill/>
              </a:ln>
              <a:solidFill>
                <a:srgbClr val="002060"/>
              </a:solidFill>
              <a:effectLst/>
              <a:uLnTx/>
              <a:uFillTx/>
              <a:latin typeface="Century Gothic" panose="020B0502020202020204"/>
              <a:ea typeface="+mn-ea"/>
              <a:cs typeface="+mn-cs"/>
            </a:endParaRPr>
          </a:p>
        </p:txBody>
      </p:sp>
      <p:sp>
        <p:nvSpPr>
          <p:cNvPr id="7" name="Tekstfelt 6">
            <a:extLst>
              <a:ext uri="{FF2B5EF4-FFF2-40B4-BE49-F238E27FC236}">
                <a16:creationId xmlns:a16="http://schemas.microsoft.com/office/drawing/2014/main" id="{BCE569C6-1C37-4F4D-8ED3-40834691EF8B}"/>
              </a:ext>
            </a:extLst>
          </p:cNvPr>
          <p:cNvSpPr txBox="1"/>
          <p:nvPr userDrawn="1"/>
        </p:nvSpPr>
        <p:spPr>
          <a:xfrm>
            <a:off x="331934" y="2562626"/>
            <a:ext cx="1066624" cy="461667"/>
          </a:xfrm>
          <a:prstGeom prst="rect">
            <a:avLst/>
          </a:prstGeom>
          <a:noFill/>
        </p:spPr>
        <p:txBody>
          <a:bodyPr wrap="square" lIns="91440" tIns="45721" rIns="91440" bIns="45721"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u="none" strike="noStrike" kern="1200" cap="none" spc="0" normalizeH="0" baseline="0" noProof="0">
                <a:ln>
                  <a:noFill/>
                </a:ln>
                <a:solidFill>
                  <a:srgbClr val="5A5A5A"/>
                </a:solidFill>
                <a:effectLst/>
                <a:uLnTx/>
                <a:uFillTx/>
                <a:latin typeface="Raleway Light" panose="020B0403030101060003" pitchFamily="34" charset="77"/>
              </a:rPr>
              <a:t>Januar 2006</a:t>
            </a:r>
            <a:br>
              <a:rPr kumimoji="0" lang="da-DK" sz="1200" b="1" u="none" strike="noStrike" kern="1200" cap="none" spc="0" normalizeH="0" baseline="0" noProof="0">
                <a:ln>
                  <a:noFill/>
                </a:ln>
                <a:solidFill>
                  <a:srgbClr val="213B48"/>
                </a:solidFill>
                <a:effectLst/>
                <a:uLnTx/>
                <a:uFillTx/>
                <a:latin typeface="Raleway" panose="020B0503030101060003" pitchFamily="34" charset="77"/>
              </a:rPr>
            </a:br>
            <a:r>
              <a:rPr kumimoji="0" lang="da-DK" sz="1200" b="1" u="none" strike="noStrike" kern="1200" cap="none" spc="0" normalizeH="0" baseline="0" noProof="0">
                <a:ln>
                  <a:noFill/>
                </a:ln>
                <a:solidFill>
                  <a:srgbClr val="213B48"/>
                </a:solidFill>
                <a:effectLst/>
                <a:uLnTx/>
                <a:uFillTx/>
                <a:latin typeface="Raleway" panose="020B0503030101060003" pitchFamily="34" charset="77"/>
              </a:rPr>
              <a:t>TDC sagen</a:t>
            </a:r>
          </a:p>
        </p:txBody>
      </p:sp>
      <p:sp>
        <p:nvSpPr>
          <p:cNvPr id="8" name="Tekstfelt 7">
            <a:extLst>
              <a:ext uri="{FF2B5EF4-FFF2-40B4-BE49-F238E27FC236}">
                <a16:creationId xmlns:a16="http://schemas.microsoft.com/office/drawing/2014/main" id="{945EC29A-648B-D141-AF18-AD9304B6036A}"/>
              </a:ext>
            </a:extLst>
          </p:cNvPr>
          <p:cNvSpPr txBox="1"/>
          <p:nvPr userDrawn="1"/>
        </p:nvSpPr>
        <p:spPr>
          <a:xfrm>
            <a:off x="94541" y="4050738"/>
            <a:ext cx="1464856" cy="461667"/>
          </a:xfrm>
          <a:prstGeom prst="rect">
            <a:avLst/>
          </a:prstGeom>
          <a:noFill/>
        </p:spPr>
        <p:txBody>
          <a:bodyPr wrap="square" lIns="91440" tIns="45721" rIns="91440" bIns="45721"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u="none" strike="noStrike" kern="1200" cap="none" spc="0" normalizeH="0" baseline="0" noProof="0" dirty="0">
                <a:ln>
                  <a:noFill/>
                </a:ln>
                <a:solidFill>
                  <a:srgbClr val="5A5A5A"/>
                </a:solidFill>
                <a:effectLst/>
                <a:uLnTx/>
                <a:uFillTx/>
                <a:latin typeface="Raleway Light" panose="020B0403030101060003" pitchFamily="34" charset="77"/>
              </a:rPr>
              <a:t>Oktober 2005</a:t>
            </a:r>
            <a:br>
              <a:rPr kumimoji="0" lang="da-DK" sz="1200" u="none" strike="noStrike" kern="1200" cap="none" spc="0" normalizeH="0" baseline="0" noProof="0" dirty="0">
                <a:ln>
                  <a:noFill/>
                </a:ln>
                <a:solidFill>
                  <a:srgbClr val="5A5A5A"/>
                </a:solidFill>
                <a:effectLst/>
                <a:uLnTx/>
                <a:uFillTx/>
                <a:latin typeface="Raleway Light" panose="020B0403030101060003" pitchFamily="34" charset="77"/>
              </a:rPr>
            </a:br>
            <a:r>
              <a:rPr kumimoji="0" lang="da-DK" sz="1200" b="1" u="none" strike="noStrike" kern="1200" cap="none" spc="0" normalizeH="0" baseline="0" noProof="0" dirty="0">
                <a:ln>
                  <a:noFill/>
                </a:ln>
                <a:solidFill>
                  <a:srgbClr val="213B48"/>
                </a:solidFill>
                <a:effectLst/>
                <a:uLnTx/>
                <a:uFillTx/>
                <a:latin typeface="Raleway" panose="020B0503030101060003" pitchFamily="34" charset="77"/>
              </a:rPr>
              <a:t>AllofMp3</a:t>
            </a:r>
          </a:p>
        </p:txBody>
      </p:sp>
      <p:sp>
        <p:nvSpPr>
          <p:cNvPr id="9" name="Tekstfelt 8">
            <a:extLst>
              <a:ext uri="{FF2B5EF4-FFF2-40B4-BE49-F238E27FC236}">
                <a16:creationId xmlns:a16="http://schemas.microsoft.com/office/drawing/2014/main" id="{F3C126BB-A5BA-BB4F-96EE-33DDEF143744}"/>
              </a:ext>
            </a:extLst>
          </p:cNvPr>
          <p:cNvSpPr txBox="1"/>
          <p:nvPr userDrawn="1"/>
        </p:nvSpPr>
        <p:spPr>
          <a:xfrm>
            <a:off x="1471244" y="2562626"/>
            <a:ext cx="1074250" cy="461667"/>
          </a:xfrm>
          <a:prstGeom prst="rect">
            <a:avLst/>
          </a:prstGeom>
          <a:noFill/>
        </p:spPr>
        <p:txBody>
          <a:bodyPr wrap="square" lIns="91440" tIns="45721" rIns="91440" bIns="45721"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u="none" strike="noStrike" kern="1200" cap="none" spc="0" normalizeH="0" baseline="0" noProof="0">
                <a:ln>
                  <a:noFill/>
                </a:ln>
                <a:solidFill>
                  <a:srgbClr val="5A5A5A"/>
                </a:solidFill>
                <a:effectLst/>
                <a:uLnTx/>
                <a:uFillTx/>
                <a:latin typeface="Raleway Light" panose="020B0403030101060003" pitchFamily="34" charset="77"/>
              </a:rPr>
              <a:t>August 2007</a:t>
            </a:r>
            <a:br>
              <a:rPr kumimoji="0" lang="da-DK" sz="1200" b="1" u="none" strike="noStrike" kern="1200" cap="none" spc="0" normalizeH="0" baseline="0" noProof="0">
                <a:ln>
                  <a:noFill/>
                </a:ln>
                <a:solidFill>
                  <a:srgbClr val="213B48"/>
                </a:solidFill>
                <a:effectLst/>
                <a:uLnTx/>
                <a:uFillTx/>
                <a:latin typeface="Raleway" panose="020B0503030101060003" pitchFamily="34" charset="77"/>
              </a:rPr>
            </a:br>
            <a:r>
              <a:rPr kumimoji="0" lang="da-DK" sz="1200" b="1" u="none" strike="noStrike" kern="1200" cap="none" spc="0" normalizeH="0" baseline="0" noProof="0">
                <a:ln>
                  <a:noFill/>
                </a:ln>
                <a:solidFill>
                  <a:srgbClr val="213B48"/>
                </a:solidFill>
                <a:effectLst/>
                <a:uLnTx/>
                <a:uFillTx/>
                <a:latin typeface="Raleway" panose="020B0503030101060003" pitchFamily="34" charset="77"/>
              </a:rPr>
              <a:t>Mp3 sparks</a:t>
            </a:r>
          </a:p>
        </p:txBody>
      </p:sp>
      <p:sp>
        <p:nvSpPr>
          <p:cNvPr id="10" name="Tekstfelt 9">
            <a:extLst>
              <a:ext uri="{FF2B5EF4-FFF2-40B4-BE49-F238E27FC236}">
                <a16:creationId xmlns:a16="http://schemas.microsoft.com/office/drawing/2014/main" id="{C1BFA14B-59F5-4148-9A20-DFC65FB8E20A}"/>
              </a:ext>
            </a:extLst>
          </p:cNvPr>
          <p:cNvSpPr txBox="1"/>
          <p:nvPr userDrawn="1"/>
        </p:nvSpPr>
        <p:spPr>
          <a:xfrm>
            <a:off x="1689333" y="4050738"/>
            <a:ext cx="2087484" cy="461667"/>
          </a:xfrm>
          <a:prstGeom prst="rect">
            <a:avLst/>
          </a:prstGeom>
          <a:noFill/>
        </p:spPr>
        <p:txBody>
          <a:bodyPr wrap="square" lIns="91440" tIns="45721" rIns="91440" bIns="45721"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u="none" strike="noStrike" kern="1200" cap="none" spc="0" normalizeH="0" baseline="0" noProof="0">
                <a:ln>
                  <a:noFill/>
                </a:ln>
                <a:solidFill>
                  <a:srgbClr val="5A5A5A"/>
                </a:solidFill>
                <a:effectLst/>
                <a:uLnTx/>
                <a:uFillTx/>
                <a:latin typeface="Raleway Light" panose="020B0403030101060003" pitchFamily="34" charset="77"/>
              </a:rPr>
              <a:t>2008-2010</a:t>
            </a:r>
            <a:br>
              <a:rPr kumimoji="0" lang="da-DK" sz="1200" b="1" u="none" strike="noStrike" kern="1200" cap="none" spc="0" normalizeH="0" baseline="0" noProof="0">
                <a:ln>
                  <a:noFill/>
                </a:ln>
                <a:solidFill>
                  <a:srgbClr val="213B48"/>
                </a:solidFill>
                <a:effectLst/>
                <a:uLnTx/>
                <a:uFillTx/>
                <a:latin typeface="Raleway" panose="020B0503030101060003" pitchFamily="34" charset="77"/>
              </a:rPr>
            </a:br>
            <a:r>
              <a:rPr kumimoji="0" lang="da-DK" sz="1200" b="1" u="none" strike="noStrike" kern="1200" cap="none" spc="0" normalizeH="0" baseline="0" noProof="0">
                <a:ln>
                  <a:noFill/>
                </a:ln>
                <a:solidFill>
                  <a:srgbClr val="213B48"/>
                </a:solidFill>
                <a:effectLst/>
                <a:uLnTx/>
                <a:uFillTx/>
                <a:latin typeface="Raleway" panose="020B0503030101060003" pitchFamily="34" charset="77"/>
              </a:rPr>
              <a:t>TPB Højesteretssag</a:t>
            </a:r>
          </a:p>
        </p:txBody>
      </p:sp>
      <p:sp>
        <p:nvSpPr>
          <p:cNvPr id="11" name="Tekstfelt 10">
            <a:extLst>
              <a:ext uri="{FF2B5EF4-FFF2-40B4-BE49-F238E27FC236}">
                <a16:creationId xmlns:a16="http://schemas.microsoft.com/office/drawing/2014/main" id="{2A88C770-701F-1F4A-8632-4168FB47A520}"/>
              </a:ext>
            </a:extLst>
          </p:cNvPr>
          <p:cNvSpPr txBox="1"/>
          <p:nvPr userDrawn="1"/>
        </p:nvSpPr>
        <p:spPr>
          <a:xfrm>
            <a:off x="4683904" y="2562626"/>
            <a:ext cx="1711377" cy="461667"/>
          </a:xfrm>
          <a:prstGeom prst="rect">
            <a:avLst/>
          </a:prstGeom>
          <a:noFill/>
        </p:spPr>
        <p:txBody>
          <a:bodyPr wrap="square" lIns="91440" tIns="45721" rIns="91440" bIns="45721"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u="none" strike="noStrike" kern="1200" cap="none" spc="0" normalizeH="0" baseline="0" noProof="0">
                <a:ln>
                  <a:noFill/>
                </a:ln>
                <a:solidFill>
                  <a:srgbClr val="5A5A5A"/>
                </a:solidFill>
                <a:effectLst/>
                <a:uLnTx/>
                <a:uFillTx/>
                <a:latin typeface="Raleway Light" panose="020B0403030101060003" pitchFamily="34" charset="77"/>
              </a:rPr>
              <a:t>2013</a:t>
            </a:r>
            <a:r>
              <a:rPr kumimoji="0" lang="da-DK" sz="1200" b="1" u="none" strike="noStrike" kern="1200" cap="none" spc="0" normalizeH="0" baseline="0" noProof="0">
                <a:ln>
                  <a:noFill/>
                </a:ln>
                <a:solidFill>
                  <a:srgbClr val="213B48"/>
                </a:solidFill>
                <a:effectLst/>
                <a:uLnTx/>
                <a:uFillTx/>
                <a:latin typeface="Raleway" panose="020B0503030101060003" pitchFamily="34" charset="77"/>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u="none" strike="noStrike" kern="1200" cap="none" spc="0" normalizeH="0" baseline="0" noProof="0">
                <a:ln>
                  <a:noFill/>
                </a:ln>
                <a:solidFill>
                  <a:srgbClr val="213B48"/>
                </a:solidFill>
                <a:effectLst/>
                <a:uLnTx/>
                <a:uFillTx/>
                <a:latin typeface="Raleway" panose="020B0503030101060003" pitchFamily="34" charset="77"/>
              </a:rPr>
              <a:t>Fire streaming sites</a:t>
            </a:r>
          </a:p>
        </p:txBody>
      </p:sp>
      <p:sp>
        <p:nvSpPr>
          <p:cNvPr id="12" name="Tekstfelt 11">
            <a:extLst>
              <a:ext uri="{FF2B5EF4-FFF2-40B4-BE49-F238E27FC236}">
                <a16:creationId xmlns:a16="http://schemas.microsoft.com/office/drawing/2014/main" id="{576F88D2-CF3D-6B42-9762-9CAD4D7C9574}"/>
              </a:ext>
            </a:extLst>
          </p:cNvPr>
          <p:cNvSpPr txBox="1"/>
          <p:nvPr userDrawn="1"/>
        </p:nvSpPr>
        <p:spPr>
          <a:xfrm>
            <a:off x="3588120" y="2562626"/>
            <a:ext cx="1191420" cy="461667"/>
          </a:xfrm>
          <a:prstGeom prst="rect">
            <a:avLst/>
          </a:prstGeom>
          <a:noFill/>
        </p:spPr>
        <p:txBody>
          <a:bodyPr wrap="square" lIns="91440" tIns="45721" rIns="91440" bIns="45721"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u="none" strike="noStrike" kern="1200" cap="none" spc="0" normalizeH="0" baseline="0" noProof="0">
                <a:ln>
                  <a:noFill/>
                </a:ln>
                <a:solidFill>
                  <a:srgbClr val="5A5A5A"/>
                </a:solidFill>
                <a:effectLst/>
                <a:uLnTx/>
                <a:uFillTx/>
                <a:latin typeface="Raleway Light" panose="020B0403030101060003" pitchFamily="34" charset="77"/>
              </a:rPr>
              <a:t>2012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u="none" strike="noStrike" kern="1200" cap="none" spc="0" normalizeH="0" baseline="0" noProof="0">
                <a:ln>
                  <a:noFill/>
                </a:ln>
                <a:solidFill>
                  <a:srgbClr val="213B48"/>
                </a:solidFill>
                <a:effectLst/>
                <a:uLnTx/>
                <a:uFillTx/>
                <a:latin typeface="Raleway" panose="020B0503030101060003" pitchFamily="34" charset="77"/>
              </a:rPr>
              <a:t>Grooveskark</a:t>
            </a:r>
          </a:p>
        </p:txBody>
      </p:sp>
      <p:sp>
        <p:nvSpPr>
          <p:cNvPr id="13" name="Tekstfelt 12">
            <a:extLst>
              <a:ext uri="{FF2B5EF4-FFF2-40B4-BE49-F238E27FC236}">
                <a16:creationId xmlns:a16="http://schemas.microsoft.com/office/drawing/2014/main" id="{83FDB1E8-B2F2-9C44-9E9E-B99A099629A6}"/>
              </a:ext>
            </a:extLst>
          </p:cNvPr>
          <p:cNvSpPr txBox="1"/>
          <p:nvPr userDrawn="1"/>
        </p:nvSpPr>
        <p:spPr>
          <a:xfrm>
            <a:off x="7052530" y="1354103"/>
            <a:ext cx="1864656" cy="646333"/>
          </a:xfrm>
          <a:prstGeom prst="rect">
            <a:avLst/>
          </a:prstGeom>
          <a:noFill/>
        </p:spPr>
        <p:txBody>
          <a:bodyPr wrap="square" lIns="91440" tIns="45721" rIns="91440" bIns="45721"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u="none" strike="noStrike" kern="1200" cap="none" spc="0" normalizeH="0" baseline="0" noProof="0">
                <a:ln>
                  <a:noFill/>
                </a:ln>
                <a:solidFill>
                  <a:srgbClr val="213B48"/>
                </a:solidFill>
                <a:effectLst/>
                <a:uLnTx/>
                <a:uFillTx/>
                <a:latin typeface="Raleway Light" panose="020B0403030101060003" pitchFamily="34" charset="77"/>
              </a:rPr>
              <a:t>2015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u="none" strike="noStrike" kern="1200" cap="none" spc="0" normalizeH="0" baseline="0" noProof="0">
                <a:ln>
                  <a:noFill/>
                </a:ln>
                <a:solidFill>
                  <a:srgbClr val="213B48"/>
                </a:solidFill>
                <a:effectLst/>
                <a:uLnTx/>
                <a:uFillTx/>
                <a:latin typeface="Raleway" panose="020B0503030101060003" pitchFamily="34" charset="77"/>
              </a:rPr>
              <a:t>12 streaming og torrents sites</a:t>
            </a:r>
          </a:p>
        </p:txBody>
      </p:sp>
      <p:sp>
        <p:nvSpPr>
          <p:cNvPr id="14" name="Tekstfelt 13">
            <a:extLst>
              <a:ext uri="{FF2B5EF4-FFF2-40B4-BE49-F238E27FC236}">
                <a16:creationId xmlns:a16="http://schemas.microsoft.com/office/drawing/2014/main" id="{A74DDAE1-3B7F-3543-8E02-D72150F2B5F5}"/>
              </a:ext>
            </a:extLst>
          </p:cNvPr>
          <p:cNvSpPr txBox="1"/>
          <p:nvPr userDrawn="1"/>
        </p:nvSpPr>
        <p:spPr>
          <a:xfrm>
            <a:off x="3711778" y="4050738"/>
            <a:ext cx="944105" cy="461667"/>
          </a:xfrm>
          <a:prstGeom prst="rect">
            <a:avLst/>
          </a:prstGeom>
          <a:noFill/>
        </p:spPr>
        <p:txBody>
          <a:bodyPr wrap="square" lIns="91440" tIns="45721" rIns="91440" bIns="45721"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u="none" strike="noStrike" kern="1200" cap="none" spc="0" normalizeH="0" baseline="0" noProof="0">
                <a:ln>
                  <a:noFill/>
                </a:ln>
                <a:solidFill>
                  <a:srgbClr val="5A5A5A"/>
                </a:solidFill>
                <a:effectLst/>
                <a:uLnTx/>
                <a:uFillTx/>
                <a:latin typeface="Raleway Light" panose="020B0403030101060003" pitchFamily="34" charset="77"/>
              </a:rPr>
              <a:t>2012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u="none" strike="noStrike" kern="1200" cap="none" spc="0" normalizeH="0" baseline="0" noProof="0">
                <a:ln>
                  <a:noFill/>
                </a:ln>
                <a:solidFill>
                  <a:srgbClr val="213B48"/>
                </a:solidFill>
                <a:effectLst/>
                <a:uLnTx/>
                <a:uFillTx/>
                <a:latin typeface="Raleway" panose="020B0503030101060003" pitchFamily="34" charset="77"/>
              </a:rPr>
              <a:t>Voga dom</a:t>
            </a:r>
          </a:p>
        </p:txBody>
      </p:sp>
      <p:sp>
        <p:nvSpPr>
          <p:cNvPr id="15" name="Tekstfelt 14">
            <a:extLst>
              <a:ext uri="{FF2B5EF4-FFF2-40B4-BE49-F238E27FC236}">
                <a16:creationId xmlns:a16="http://schemas.microsoft.com/office/drawing/2014/main" id="{33CBADC4-D67A-4045-9E24-0114F006083F}"/>
              </a:ext>
            </a:extLst>
          </p:cNvPr>
          <p:cNvSpPr txBox="1"/>
          <p:nvPr userDrawn="1"/>
        </p:nvSpPr>
        <p:spPr>
          <a:xfrm>
            <a:off x="5710792" y="4050738"/>
            <a:ext cx="1568552" cy="1015665"/>
          </a:xfrm>
          <a:prstGeom prst="rect">
            <a:avLst/>
          </a:prstGeom>
          <a:noFill/>
        </p:spPr>
        <p:txBody>
          <a:bodyPr wrap="square" lIns="91440" tIns="45721" rIns="91440" bIns="45721"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u="none" strike="noStrike" kern="1200" cap="none" spc="0" normalizeH="0" baseline="0" noProof="0">
                <a:ln>
                  <a:noFill/>
                </a:ln>
                <a:solidFill>
                  <a:srgbClr val="5A5A5A"/>
                </a:solidFill>
                <a:effectLst/>
                <a:uLnTx/>
                <a:uFillTx/>
                <a:latin typeface="Raleway Light" panose="020B0403030101060003" pitchFamily="34" charset="77"/>
              </a:rPr>
              <a:t>2014: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u="none" strike="noStrike" kern="1200" cap="none" spc="0" normalizeH="0" baseline="0" noProof="0">
                <a:ln>
                  <a:noFill/>
                </a:ln>
                <a:solidFill>
                  <a:srgbClr val="213B48"/>
                </a:solidFill>
                <a:effectLst/>
                <a:uLnTx/>
                <a:uFillTx/>
                <a:latin typeface="Raleway" panose="020B0503030101060003" pitchFamily="34" charset="77"/>
              </a:rPr>
              <a:t> Interior addict + Nlini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200" b="1" u="none" strike="noStrike" kern="1200" cap="none" spc="0" normalizeH="0" baseline="0" noProof="0">
              <a:ln>
                <a:noFill/>
              </a:ln>
              <a:solidFill>
                <a:srgbClr val="213B48"/>
              </a:solidFill>
              <a:effectLst/>
              <a:uLnTx/>
              <a:uFillTx/>
              <a:latin typeface="Raleway" panose="020B0503030101060003" pitchFamily="34"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u="none" strike="noStrike" kern="1200" cap="none" spc="0" normalizeH="0" baseline="0" noProof="0">
                <a:ln>
                  <a:noFill/>
                </a:ln>
                <a:solidFill>
                  <a:srgbClr val="213B48"/>
                </a:solidFill>
                <a:effectLst/>
                <a:uLnTx/>
                <a:uFillTx/>
                <a:latin typeface="Raleway" panose="020B0503030101060003" pitchFamily="34" charset="77"/>
              </a:rPr>
              <a:t>Voga dom</a:t>
            </a:r>
          </a:p>
        </p:txBody>
      </p:sp>
      <p:sp>
        <p:nvSpPr>
          <p:cNvPr id="16" name="Tekstfelt 15">
            <a:extLst>
              <a:ext uri="{FF2B5EF4-FFF2-40B4-BE49-F238E27FC236}">
                <a16:creationId xmlns:a16="http://schemas.microsoft.com/office/drawing/2014/main" id="{F0D857E1-0FC3-064A-B142-8F56B179A55E}"/>
              </a:ext>
            </a:extLst>
          </p:cNvPr>
          <p:cNvSpPr txBox="1"/>
          <p:nvPr userDrawn="1"/>
        </p:nvSpPr>
        <p:spPr>
          <a:xfrm>
            <a:off x="7291549" y="2377960"/>
            <a:ext cx="1361161" cy="646333"/>
          </a:xfrm>
          <a:prstGeom prst="rect">
            <a:avLst/>
          </a:prstGeom>
          <a:noFill/>
        </p:spPr>
        <p:txBody>
          <a:bodyPr wrap="square" lIns="91440" tIns="45721" rIns="91440" bIns="45721"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u="none" strike="noStrike" kern="1200" cap="none" spc="0" normalizeH="0" baseline="0" noProof="0">
                <a:ln>
                  <a:noFill/>
                </a:ln>
                <a:solidFill>
                  <a:srgbClr val="5A5A5A"/>
                </a:solidFill>
                <a:effectLst/>
                <a:uLnTx/>
                <a:uFillTx/>
                <a:latin typeface="Raleway Light" panose="020B0403030101060003" pitchFamily="34" charset="77"/>
              </a:rPr>
              <a:t>2015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u="none" strike="noStrike" kern="1200" cap="none" spc="0" normalizeH="0" baseline="0" noProof="0">
                <a:ln>
                  <a:noFill/>
                </a:ln>
                <a:solidFill>
                  <a:srgbClr val="213B48"/>
                </a:solidFill>
                <a:effectLst/>
                <a:uLnTx/>
                <a:uFillTx/>
                <a:latin typeface="Raleway" panose="020B0503030101060003" pitchFamily="34" charset="77"/>
              </a:rPr>
              <a:t>19 streaming og torrents sites</a:t>
            </a:r>
          </a:p>
        </p:txBody>
      </p:sp>
      <p:sp>
        <p:nvSpPr>
          <p:cNvPr id="17" name="Tekstfelt 16">
            <a:extLst>
              <a:ext uri="{FF2B5EF4-FFF2-40B4-BE49-F238E27FC236}">
                <a16:creationId xmlns:a16="http://schemas.microsoft.com/office/drawing/2014/main" id="{528A0F1A-034E-E341-B251-709D18660476}"/>
              </a:ext>
            </a:extLst>
          </p:cNvPr>
          <p:cNvSpPr txBox="1"/>
          <p:nvPr userDrawn="1"/>
        </p:nvSpPr>
        <p:spPr>
          <a:xfrm>
            <a:off x="7401728" y="4050738"/>
            <a:ext cx="1133262" cy="646333"/>
          </a:xfrm>
          <a:prstGeom prst="rect">
            <a:avLst/>
          </a:prstGeom>
          <a:noFill/>
        </p:spPr>
        <p:txBody>
          <a:bodyPr wrap="square" lIns="91440" tIns="45721" rIns="91440" bIns="45721"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u="none" strike="noStrike" kern="1200" cap="none" spc="0" normalizeH="0" baseline="0" noProof="0">
                <a:ln>
                  <a:noFill/>
                </a:ln>
                <a:solidFill>
                  <a:srgbClr val="5A5A5A"/>
                </a:solidFill>
                <a:effectLst/>
                <a:uLnTx/>
                <a:uFillTx/>
                <a:latin typeface="Raleway Light" panose="020B0403030101060003" pitchFamily="34" charset="77"/>
              </a:rPr>
              <a:t>2015</a:t>
            </a:r>
            <a:r>
              <a:rPr kumimoji="0" lang="da-DK" sz="1200" b="1" u="none" strike="noStrike" kern="1200" cap="none" spc="0" normalizeH="0" baseline="0" noProof="0">
                <a:ln>
                  <a:noFill/>
                </a:ln>
                <a:solidFill>
                  <a:srgbClr val="213B48"/>
                </a:solidFill>
                <a:effectLst/>
                <a:uLnTx/>
                <a:uFillTx/>
                <a:latin typeface="Raleway" panose="020B0503030101060003" pitchFamily="34" charset="77"/>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u="none" strike="noStrike" kern="1200" cap="none" spc="0" normalizeH="0" baseline="0" noProof="0">
                <a:ln>
                  <a:noFill/>
                </a:ln>
                <a:solidFill>
                  <a:srgbClr val="213B48"/>
                </a:solidFill>
                <a:effectLst/>
                <a:uLnTx/>
                <a:uFillTx/>
                <a:latin typeface="Raleway" panose="020B0503030101060003" pitchFamily="34" charset="77"/>
              </a:rPr>
              <a:t>Invertu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u="none" strike="noStrike" kern="1200" cap="none" spc="0" normalizeH="0" baseline="0" noProof="0">
                <a:ln>
                  <a:noFill/>
                </a:ln>
                <a:solidFill>
                  <a:srgbClr val="213B48"/>
                </a:solidFill>
                <a:effectLst/>
                <a:uLnTx/>
                <a:uFillTx/>
                <a:latin typeface="Raleway" panose="020B0503030101060003" pitchFamily="34" charset="77"/>
              </a:rPr>
              <a:t>PCT aktion</a:t>
            </a:r>
          </a:p>
        </p:txBody>
      </p:sp>
      <p:sp>
        <p:nvSpPr>
          <p:cNvPr id="18" name="Tekstfelt 17">
            <a:extLst>
              <a:ext uri="{FF2B5EF4-FFF2-40B4-BE49-F238E27FC236}">
                <a16:creationId xmlns:a16="http://schemas.microsoft.com/office/drawing/2014/main" id="{AF92D6ED-357F-EF4B-B601-ABA829FD5B7E}"/>
              </a:ext>
            </a:extLst>
          </p:cNvPr>
          <p:cNvSpPr txBox="1"/>
          <p:nvPr userDrawn="1"/>
        </p:nvSpPr>
        <p:spPr>
          <a:xfrm>
            <a:off x="8800198" y="2193294"/>
            <a:ext cx="1202074" cy="830999"/>
          </a:xfrm>
          <a:prstGeom prst="rect">
            <a:avLst/>
          </a:prstGeom>
          <a:noFill/>
        </p:spPr>
        <p:txBody>
          <a:bodyPr wrap="square" lIns="91440" tIns="45721" rIns="91440" bIns="45721"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u="none" strike="noStrike" kern="1200" cap="none" spc="0" normalizeH="0" baseline="0" noProof="0">
                <a:ln>
                  <a:noFill/>
                </a:ln>
                <a:solidFill>
                  <a:srgbClr val="5A5A5A"/>
                </a:solidFill>
                <a:effectLst/>
                <a:uLnTx/>
                <a:uFillTx/>
                <a:latin typeface="Raleway Light" panose="020B0403030101060003" pitchFamily="34" charset="77"/>
              </a:rPr>
              <a:t>2016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u="none" strike="noStrike" kern="1200" cap="none" spc="0" normalizeH="0" baseline="0" noProof="0">
                <a:ln>
                  <a:noFill/>
                </a:ln>
                <a:solidFill>
                  <a:srgbClr val="213B48"/>
                </a:solidFill>
                <a:effectLst/>
                <a:uLnTx/>
                <a:uFillTx/>
                <a:latin typeface="Raleway" panose="020B0503030101060003" pitchFamily="34" charset="77"/>
              </a:rPr>
              <a:t>33 streaming og torrents sites</a:t>
            </a:r>
          </a:p>
        </p:txBody>
      </p:sp>
      <p:sp>
        <p:nvSpPr>
          <p:cNvPr id="19" name="Tekstfelt 18">
            <a:extLst>
              <a:ext uri="{FF2B5EF4-FFF2-40B4-BE49-F238E27FC236}">
                <a16:creationId xmlns:a16="http://schemas.microsoft.com/office/drawing/2014/main" id="{DCEE43CF-D9EA-FD41-BABF-1F79DF4E5F93}"/>
              </a:ext>
            </a:extLst>
          </p:cNvPr>
          <p:cNvSpPr txBox="1"/>
          <p:nvPr userDrawn="1"/>
        </p:nvSpPr>
        <p:spPr>
          <a:xfrm>
            <a:off x="8820806" y="4050738"/>
            <a:ext cx="1202074" cy="461667"/>
          </a:xfrm>
          <a:prstGeom prst="rect">
            <a:avLst/>
          </a:prstGeom>
          <a:noFill/>
        </p:spPr>
        <p:txBody>
          <a:bodyPr wrap="square" lIns="91440" tIns="45721" rIns="91440" bIns="45721"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u="none" strike="noStrike" kern="1200" cap="none" spc="0" normalizeH="0" baseline="0" noProof="0">
                <a:ln>
                  <a:noFill/>
                </a:ln>
                <a:solidFill>
                  <a:srgbClr val="5A5A5A"/>
                </a:solidFill>
                <a:effectLst/>
                <a:uLnTx/>
                <a:uFillTx/>
                <a:latin typeface="Raleway Light" panose="020B0403030101060003" pitchFamily="34" charset="77"/>
              </a:rPr>
              <a:t>2016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u="none" strike="noStrike" kern="1200" cap="none" spc="0" normalizeH="0" baseline="0" noProof="0">
                <a:ln>
                  <a:noFill/>
                </a:ln>
                <a:solidFill>
                  <a:srgbClr val="213B48"/>
                </a:solidFill>
                <a:effectLst/>
                <a:uLnTx/>
                <a:uFillTx/>
                <a:latin typeface="Raleway" panose="020B0503030101060003" pitchFamily="34" charset="77"/>
              </a:rPr>
              <a:t>19 mirrorsites</a:t>
            </a:r>
          </a:p>
        </p:txBody>
      </p:sp>
      <p:sp>
        <p:nvSpPr>
          <p:cNvPr id="20" name="Tekstfelt 19">
            <a:extLst>
              <a:ext uri="{FF2B5EF4-FFF2-40B4-BE49-F238E27FC236}">
                <a16:creationId xmlns:a16="http://schemas.microsoft.com/office/drawing/2014/main" id="{561BC2A8-FAE3-8A4E-9797-4E27C725BA1A}"/>
              </a:ext>
            </a:extLst>
          </p:cNvPr>
          <p:cNvSpPr txBox="1"/>
          <p:nvPr userDrawn="1"/>
        </p:nvSpPr>
        <p:spPr>
          <a:xfrm>
            <a:off x="8820806" y="4894492"/>
            <a:ext cx="1202074" cy="646333"/>
          </a:xfrm>
          <a:prstGeom prst="rect">
            <a:avLst/>
          </a:prstGeom>
          <a:noFill/>
        </p:spPr>
        <p:txBody>
          <a:bodyPr wrap="square" lIns="91440" tIns="45721" rIns="91440" bIns="45721"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u="none" strike="noStrike" kern="1200" cap="none" spc="0" normalizeH="0" baseline="0" noProof="0">
                <a:ln>
                  <a:noFill/>
                </a:ln>
                <a:solidFill>
                  <a:srgbClr val="5A5A5A"/>
                </a:solidFill>
                <a:effectLst/>
                <a:uLnTx/>
                <a:uFillTx/>
                <a:latin typeface="Raleway Light" panose="020B0403030101060003" pitchFamily="34" charset="77"/>
              </a:rPr>
              <a:t>2016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u="none" strike="noStrike" kern="1200" cap="none" spc="0" normalizeH="0" baseline="0" noProof="0">
                <a:ln>
                  <a:noFill/>
                </a:ln>
                <a:solidFill>
                  <a:srgbClr val="213B48"/>
                </a:solidFill>
                <a:effectLst/>
                <a:uLnTx/>
                <a:uFillTx/>
                <a:latin typeface="Raleway" panose="020B0503030101060003" pitchFamily="34" charset="77"/>
              </a:rPr>
              <a:t>Voga-blokering</a:t>
            </a:r>
          </a:p>
        </p:txBody>
      </p:sp>
      <p:sp>
        <p:nvSpPr>
          <p:cNvPr id="21" name="Tekstfelt 28">
            <a:extLst>
              <a:ext uri="{FF2B5EF4-FFF2-40B4-BE49-F238E27FC236}">
                <a16:creationId xmlns:a16="http://schemas.microsoft.com/office/drawing/2014/main" id="{C2A1D36A-F8BB-1548-8628-F437DDB41401}"/>
              </a:ext>
            </a:extLst>
          </p:cNvPr>
          <p:cNvSpPr txBox="1"/>
          <p:nvPr userDrawn="1"/>
        </p:nvSpPr>
        <p:spPr>
          <a:xfrm>
            <a:off x="10326908" y="4862215"/>
            <a:ext cx="1143264" cy="461667"/>
          </a:xfrm>
          <a:prstGeom prst="rect">
            <a:avLst/>
          </a:prstGeom>
          <a:noFill/>
        </p:spPr>
        <p:txBody>
          <a:bodyPr wrap="square" lIns="91440" tIns="45721" rIns="91440" bIns="45721"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u="none" strike="noStrike" kern="1200" cap="none" spc="0" normalizeH="0" baseline="0" noProof="0">
                <a:ln>
                  <a:noFill/>
                </a:ln>
                <a:solidFill>
                  <a:srgbClr val="5A5A5A"/>
                </a:solidFill>
                <a:effectLst/>
                <a:uLnTx/>
                <a:uFillTx/>
                <a:latin typeface="Raleway Light" panose="020B0403030101060003" pitchFamily="34" charset="77"/>
              </a:rPr>
              <a:t>2017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u="none" strike="noStrike" kern="1200" cap="none" spc="0" normalizeH="0" baseline="0" noProof="0">
                <a:ln>
                  <a:noFill/>
                </a:ln>
                <a:solidFill>
                  <a:srgbClr val="213B48"/>
                </a:solidFill>
                <a:effectLst/>
                <a:uLnTx/>
                <a:uFillTx/>
                <a:latin typeface="Raleway" panose="020B0503030101060003" pitchFamily="34" charset="77"/>
              </a:rPr>
              <a:t>32 tjenester</a:t>
            </a:r>
          </a:p>
        </p:txBody>
      </p:sp>
      <p:sp>
        <p:nvSpPr>
          <p:cNvPr id="22" name="Tekstfelt 28">
            <a:extLst>
              <a:ext uri="{FF2B5EF4-FFF2-40B4-BE49-F238E27FC236}">
                <a16:creationId xmlns:a16="http://schemas.microsoft.com/office/drawing/2014/main" id="{4F56FD32-639F-5141-9F23-13D746A53828}"/>
              </a:ext>
            </a:extLst>
          </p:cNvPr>
          <p:cNvSpPr txBox="1"/>
          <p:nvPr userDrawn="1"/>
        </p:nvSpPr>
        <p:spPr>
          <a:xfrm>
            <a:off x="10236240" y="2747292"/>
            <a:ext cx="1324601" cy="277001"/>
          </a:xfrm>
          <a:prstGeom prst="rect">
            <a:avLst/>
          </a:prstGeom>
          <a:noFill/>
        </p:spPr>
        <p:txBody>
          <a:bodyPr wrap="square" lIns="91440" tIns="45721" rIns="91440" bIns="45721"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u="none" strike="noStrike" kern="1200" cap="none" spc="0" normalizeH="0" baseline="0" noProof="0">
                <a:ln>
                  <a:noFill/>
                </a:ln>
                <a:solidFill>
                  <a:srgbClr val="213B48"/>
                </a:solidFill>
                <a:effectLst/>
                <a:uLnTx/>
                <a:uFillTx/>
                <a:latin typeface="Raleway" panose="020B0503030101060003" pitchFamily="34" charset="77"/>
              </a:rPr>
              <a:t>PCTblokering</a:t>
            </a:r>
          </a:p>
        </p:txBody>
      </p:sp>
      <p:sp>
        <p:nvSpPr>
          <p:cNvPr id="23" name="Tekstfelt 28">
            <a:extLst>
              <a:ext uri="{FF2B5EF4-FFF2-40B4-BE49-F238E27FC236}">
                <a16:creationId xmlns:a16="http://schemas.microsoft.com/office/drawing/2014/main" id="{F9FFA828-6E9D-844A-A681-A25A629802B6}"/>
              </a:ext>
            </a:extLst>
          </p:cNvPr>
          <p:cNvSpPr txBox="1"/>
          <p:nvPr userDrawn="1"/>
        </p:nvSpPr>
        <p:spPr>
          <a:xfrm>
            <a:off x="10214293" y="5713771"/>
            <a:ext cx="1368494" cy="277001"/>
          </a:xfrm>
          <a:prstGeom prst="rect">
            <a:avLst/>
          </a:prstGeom>
          <a:noFill/>
        </p:spPr>
        <p:txBody>
          <a:bodyPr wrap="square" lIns="91440" tIns="45721" rIns="91440" bIns="45721"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u="none" strike="noStrike" kern="1200" cap="none" spc="0" normalizeH="0" baseline="0" noProof="0">
                <a:ln>
                  <a:noFill/>
                </a:ln>
                <a:solidFill>
                  <a:srgbClr val="213B48"/>
                </a:solidFill>
                <a:effectLst/>
                <a:uLnTx/>
                <a:uFillTx/>
                <a:latin typeface="Raleway" panose="020B0503030101060003" pitchFamily="34" charset="77"/>
              </a:rPr>
              <a:t>Kodi-blokering</a:t>
            </a:r>
          </a:p>
        </p:txBody>
      </p:sp>
      <p:sp>
        <p:nvSpPr>
          <p:cNvPr id="24" name="Tekstfelt 28">
            <a:extLst>
              <a:ext uri="{FF2B5EF4-FFF2-40B4-BE49-F238E27FC236}">
                <a16:creationId xmlns:a16="http://schemas.microsoft.com/office/drawing/2014/main" id="{475F1E0F-5AEA-0947-8FBB-370B33D7E6CE}"/>
              </a:ext>
            </a:extLst>
          </p:cNvPr>
          <p:cNvSpPr txBox="1"/>
          <p:nvPr userDrawn="1"/>
        </p:nvSpPr>
        <p:spPr>
          <a:xfrm>
            <a:off x="10326908" y="4050738"/>
            <a:ext cx="1143264" cy="646333"/>
          </a:xfrm>
          <a:prstGeom prst="rect">
            <a:avLst/>
          </a:prstGeom>
          <a:noFill/>
        </p:spPr>
        <p:txBody>
          <a:bodyPr wrap="square" lIns="91440" tIns="45721" rIns="91440" bIns="45721"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u="none" strike="noStrike" kern="1200" cap="none" spc="0" normalizeH="0" baseline="0" noProof="0">
                <a:ln>
                  <a:noFill/>
                </a:ln>
                <a:solidFill>
                  <a:srgbClr val="213B48"/>
                </a:solidFill>
                <a:effectLst/>
                <a:uLnTx/>
                <a:uFillTx/>
                <a:latin typeface="Raleway" panose="020B0503030101060003" pitchFamily="34" charset="77"/>
              </a:rPr>
              <a:t>stream ripping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200" b="1" u="none" strike="noStrike" kern="1200" cap="none" spc="0" normalizeH="0" baseline="0" noProof="0">
              <a:ln>
                <a:noFill/>
              </a:ln>
              <a:solidFill>
                <a:srgbClr val="213B48"/>
              </a:solidFill>
              <a:effectLst/>
              <a:uLnTx/>
              <a:uFillTx/>
              <a:latin typeface="Raleway" panose="020B0503030101060003" pitchFamily="34" charset="77"/>
            </a:endParaRPr>
          </a:p>
        </p:txBody>
      </p:sp>
      <p:sp>
        <p:nvSpPr>
          <p:cNvPr id="25" name="Tekstfelt 28">
            <a:extLst>
              <a:ext uri="{FF2B5EF4-FFF2-40B4-BE49-F238E27FC236}">
                <a16:creationId xmlns:a16="http://schemas.microsoft.com/office/drawing/2014/main" id="{32E48ABF-6402-6B48-B0DF-86F658C138FB}"/>
              </a:ext>
            </a:extLst>
          </p:cNvPr>
          <p:cNvSpPr txBox="1"/>
          <p:nvPr userDrawn="1"/>
        </p:nvSpPr>
        <p:spPr>
          <a:xfrm>
            <a:off x="10233756" y="1601089"/>
            <a:ext cx="1329569" cy="646333"/>
          </a:xfrm>
          <a:prstGeom prst="rect">
            <a:avLst/>
          </a:prstGeom>
          <a:noFill/>
        </p:spPr>
        <p:txBody>
          <a:bodyPr wrap="square" lIns="91440" tIns="45721" rIns="91440" bIns="45721"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u="none" strike="noStrike" kern="1200" cap="none" spc="0" normalizeH="0" baseline="0" noProof="0">
                <a:ln>
                  <a:noFill/>
                </a:ln>
                <a:solidFill>
                  <a:srgbClr val="5A5A5A"/>
                </a:solidFill>
                <a:effectLst/>
                <a:uLnTx/>
                <a:uFillTx/>
                <a:latin typeface="Raleway Light" panose="020B0403030101060003" pitchFamily="34" charset="77"/>
              </a:rPr>
              <a:t>Februar 2017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u="none" strike="noStrike" kern="1200" cap="none" spc="0" normalizeH="0" baseline="0" noProof="0">
                <a:ln>
                  <a:noFill/>
                </a:ln>
                <a:solidFill>
                  <a:srgbClr val="213B48"/>
                </a:solidFill>
                <a:effectLst/>
                <a:uLnTx/>
                <a:uFillTx/>
                <a:latin typeface="Raleway" panose="020B0503030101060003" pitchFamily="34" charset="77"/>
              </a:rPr>
              <a:t>Dynamiske blokeringer</a:t>
            </a:r>
          </a:p>
        </p:txBody>
      </p:sp>
      <p:cxnSp>
        <p:nvCxnSpPr>
          <p:cNvPr id="26" name="Lige forbindelse 25">
            <a:extLst>
              <a:ext uri="{FF2B5EF4-FFF2-40B4-BE49-F238E27FC236}">
                <a16:creationId xmlns:a16="http://schemas.microsoft.com/office/drawing/2014/main" id="{D4EFDF29-155B-C942-8CC3-83E10AB47BF6}"/>
              </a:ext>
            </a:extLst>
          </p:cNvPr>
          <p:cNvCxnSpPr>
            <a:cxnSpLocks/>
          </p:cNvCxnSpPr>
          <p:nvPr userDrawn="1"/>
        </p:nvCxnSpPr>
        <p:spPr>
          <a:xfrm flipV="1">
            <a:off x="4239146" y="3527653"/>
            <a:ext cx="0" cy="1"/>
          </a:xfrm>
          <a:prstGeom prst="line">
            <a:avLst/>
          </a:prstGeom>
          <a:ln w="15875">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cxnSp>
        <p:nvCxnSpPr>
          <p:cNvPr id="27" name="Lige forbindelse 26">
            <a:extLst>
              <a:ext uri="{FF2B5EF4-FFF2-40B4-BE49-F238E27FC236}">
                <a16:creationId xmlns:a16="http://schemas.microsoft.com/office/drawing/2014/main" id="{41AF7863-59F5-7E44-B975-0F3BC2419327}"/>
              </a:ext>
            </a:extLst>
          </p:cNvPr>
          <p:cNvCxnSpPr>
            <a:cxnSpLocks/>
          </p:cNvCxnSpPr>
          <p:nvPr userDrawn="1"/>
        </p:nvCxnSpPr>
        <p:spPr>
          <a:xfrm>
            <a:off x="10898540" y="3537292"/>
            <a:ext cx="0" cy="513446"/>
          </a:xfrm>
          <a:prstGeom prst="line">
            <a:avLst/>
          </a:prstGeom>
          <a:ln w="15875">
            <a:solidFill>
              <a:srgbClr val="748731">
                <a:alpha val="60000"/>
              </a:srgbClr>
            </a:solidFill>
          </a:ln>
        </p:spPr>
        <p:style>
          <a:lnRef idx="1">
            <a:schemeClr val="accent1"/>
          </a:lnRef>
          <a:fillRef idx="0">
            <a:schemeClr val="accent1"/>
          </a:fillRef>
          <a:effectRef idx="0">
            <a:schemeClr val="accent1"/>
          </a:effectRef>
          <a:fontRef idx="minor">
            <a:schemeClr val="tx1"/>
          </a:fontRef>
        </p:style>
      </p:cxnSp>
      <p:cxnSp>
        <p:nvCxnSpPr>
          <p:cNvPr id="28" name="Lige forbindelse 27">
            <a:extLst>
              <a:ext uri="{FF2B5EF4-FFF2-40B4-BE49-F238E27FC236}">
                <a16:creationId xmlns:a16="http://schemas.microsoft.com/office/drawing/2014/main" id="{0517362B-CFB2-0648-B0CC-D186254878B9}"/>
              </a:ext>
            </a:extLst>
          </p:cNvPr>
          <p:cNvCxnSpPr>
            <a:cxnSpLocks/>
          </p:cNvCxnSpPr>
          <p:nvPr userDrawn="1"/>
        </p:nvCxnSpPr>
        <p:spPr>
          <a:xfrm>
            <a:off x="9426201" y="3537292"/>
            <a:ext cx="0" cy="513446"/>
          </a:xfrm>
          <a:prstGeom prst="line">
            <a:avLst/>
          </a:prstGeom>
          <a:ln w="15875">
            <a:solidFill>
              <a:srgbClr val="748731">
                <a:alpha val="60000"/>
              </a:srgbClr>
            </a:solidFill>
          </a:ln>
        </p:spPr>
        <p:style>
          <a:lnRef idx="1">
            <a:schemeClr val="accent1"/>
          </a:lnRef>
          <a:fillRef idx="0">
            <a:schemeClr val="accent1"/>
          </a:fillRef>
          <a:effectRef idx="0">
            <a:schemeClr val="accent1"/>
          </a:effectRef>
          <a:fontRef idx="minor">
            <a:schemeClr val="tx1"/>
          </a:fontRef>
        </p:style>
      </p:cxnSp>
      <p:cxnSp>
        <p:nvCxnSpPr>
          <p:cNvPr id="29" name="Lige forbindelse 28">
            <a:extLst>
              <a:ext uri="{FF2B5EF4-FFF2-40B4-BE49-F238E27FC236}">
                <a16:creationId xmlns:a16="http://schemas.microsoft.com/office/drawing/2014/main" id="{95FB0A53-A7BB-554C-A732-A286724E1370}"/>
              </a:ext>
            </a:extLst>
          </p:cNvPr>
          <p:cNvCxnSpPr>
            <a:cxnSpLocks/>
          </p:cNvCxnSpPr>
          <p:nvPr userDrawn="1"/>
        </p:nvCxnSpPr>
        <p:spPr>
          <a:xfrm>
            <a:off x="7984858" y="3537292"/>
            <a:ext cx="0" cy="513446"/>
          </a:xfrm>
          <a:prstGeom prst="line">
            <a:avLst/>
          </a:prstGeom>
          <a:ln w="15875">
            <a:solidFill>
              <a:srgbClr val="748731">
                <a:alpha val="60000"/>
              </a:srgbClr>
            </a:solidFill>
          </a:ln>
        </p:spPr>
        <p:style>
          <a:lnRef idx="1">
            <a:schemeClr val="accent1"/>
          </a:lnRef>
          <a:fillRef idx="0">
            <a:schemeClr val="accent1"/>
          </a:fillRef>
          <a:effectRef idx="0">
            <a:schemeClr val="accent1"/>
          </a:effectRef>
          <a:fontRef idx="minor">
            <a:schemeClr val="tx1"/>
          </a:fontRef>
        </p:style>
      </p:cxnSp>
      <p:cxnSp>
        <p:nvCxnSpPr>
          <p:cNvPr id="30" name="Lige forbindelse 29">
            <a:extLst>
              <a:ext uri="{FF2B5EF4-FFF2-40B4-BE49-F238E27FC236}">
                <a16:creationId xmlns:a16="http://schemas.microsoft.com/office/drawing/2014/main" id="{A9B5DD43-342B-8746-B2E8-23EE3BCB9EC0}"/>
              </a:ext>
            </a:extLst>
          </p:cNvPr>
          <p:cNvCxnSpPr>
            <a:cxnSpLocks/>
          </p:cNvCxnSpPr>
          <p:nvPr userDrawn="1"/>
        </p:nvCxnSpPr>
        <p:spPr>
          <a:xfrm>
            <a:off x="6512519" y="3537292"/>
            <a:ext cx="0" cy="513446"/>
          </a:xfrm>
          <a:prstGeom prst="line">
            <a:avLst/>
          </a:prstGeom>
          <a:ln w="15875">
            <a:solidFill>
              <a:srgbClr val="748731">
                <a:alpha val="60000"/>
              </a:srgbClr>
            </a:solidFill>
          </a:ln>
        </p:spPr>
        <p:style>
          <a:lnRef idx="1">
            <a:schemeClr val="accent1"/>
          </a:lnRef>
          <a:fillRef idx="0">
            <a:schemeClr val="accent1"/>
          </a:fillRef>
          <a:effectRef idx="0">
            <a:schemeClr val="accent1"/>
          </a:effectRef>
          <a:fontRef idx="minor">
            <a:schemeClr val="tx1"/>
          </a:fontRef>
        </p:style>
      </p:cxnSp>
      <p:cxnSp>
        <p:nvCxnSpPr>
          <p:cNvPr id="31" name="Lige forbindelse 30">
            <a:extLst>
              <a:ext uri="{FF2B5EF4-FFF2-40B4-BE49-F238E27FC236}">
                <a16:creationId xmlns:a16="http://schemas.microsoft.com/office/drawing/2014/main" id="{1FDC5F16-2C26-EA47-AB03-F38057E8BB40}"/>
              </a:ext>
            </a:extLst>
          </p:cNvPr>
          <p:cNvCxnSpPr>
            <a:cxnSpLocks/>
          </p:cNvCxnSpPr>
          <p:nvPr userDrawn="1"/>
        </p:nvCxnSpPr>
        <p:spPr>
          <a:xfrm>
            <a:off x="4180024" y="3537292"/>
            <a:ext cx="0" cy="513446"/>
          </a:xfrm>
          <a:prstGeom prst="line">
            <a:avLst/>
          </a:prstGeom>
          <a:ln w="15875">
            <a:solidFill>
              <a:srgbClr val="748731">
                <a:alpha val="60000"/>
              </a:srgbClr>
            </a:solidFill>
          </a:ln>
        </p:spPr>
        <p:style>
          <a:lnRef idx="1">
            <a:schemeClr val="accent1"/>
          </a:lnRef>
          <a:fillRef idx="0">
            <a:schemeClr val="accent1"/>
          </a:fillRef>
          <a:effectRef idx="0">
            <a:schemeClr val="accent1"/>
          </a:effectRef>
          <a:fontRef idx="minor">
            <a:schemeClr val="tx1"/>
          </a:fontRef>
        </p:style>
      </p:cxnSp>
      <p:cxnSp>
        <p:nvCxnSpPr>
          <p:cNvPr id="32" name="Lige forbindelse 31">
            <a:extLst>
              <a:ext uri="{FF2B5EF4-FFF2-40B4-BE49-F238E27FC236}">
                <a16:creationId xmlns:a16="http://schemas.microsoft.com/office/drawing/2014/main" id="{BE7EF1AA-ED6B-9C4D-8D16-C4F77452F555}"/>
              </a:ext>
            </a:extLst>
          </p:cNvPr>
          <p:cNvCxnSpPr>
            <a:cxnSpLocks/>
          </p:cNvCxnSpPr>
          <p:nvPr userDrawn="1"/>
        </p:nvCxnSpPr>
        <p:spPr>
          <a:xfrm>
            <a:off x="2823923" y="3537292"/>
            <a:ext cx="0" cy="513446"/>
          </a:xfrm>
          <a:prstGeom prst="line">
            <a:avLst/>
          </a:prstGeom>
          <a:ln w="15875">
            <a:solidFill>
              <a:srgbClr val="748731">
                <a:alpha val="60000"/>
              </a:srgbClr>
            </a:solidFill>
          </a:ln>
        </p:spPr>
        <p:style>
          <a:lnRef idx="1">
            <a:schemeClr val="accent1"/>
          </a:lnRef>
          <a:fillRef idx="0">
            <a:schemeClr val="accent1"/>
          </a:fillRef>
          <a:effectRef idx="0">
            <a:schemeClr val="accent1"/>
          </a:effectRef>
          <a:fontRef idx="minor">
            <a:schemeClr val="tx1"/>
          </a:fontRef>
        </p:style>
      </p:cxnSp>
      <p:cxnSp>
        <p:nvCxnSpPr>
          <p:cNvPr id="33" name="Lige forbindelse 32">
            <a:extLst>
              <a:ext uri="{FF2B5EF4-FFF2-40B4-BE49-F238E27FC236}">
                <a16:creationId xmlns:a16="http://schemas.microsoft.com/office/drawing/2014/main" id="{07C13289-54EB-BB43-8A97-E9DAAAE7D832}"/>
              </a:ext>
            </a:extLst>
          </p:cNvPr>
          <p:cNvCxnSpPr>
            <a:cxnSpLocks/>
          </p:cNvCxnSpPr>
          <p:nvPr userDrawn="1"/>
        </p:nvCxnSpPr>
        <p:spPr>
          <a:xfrm>
            <a:off x="801394" y="3537292"/>
            <a:ext cx="0" cy="513446"/>
          </a:xfrm>
          <a:prstGeom prst="line">
            <a:avLst/>
          </a:prstGeom>
          <a:ln w="15875">
            <a:solidFill>
              <a:srgbClr val="748731">
                <a:alpha val="60000"/>
              </a:srgbClr>
            </a:solidFill>
          </a:ln>
        </p:spPr>
        <p:style>
          <a:lnRef idx="1">
            <a:schemeClr val="accent1"/>
          </a:lnRef>
          <a:fillRef idx="0">
            <a:schemeClr val="accent1"/>
          </a:fillRef>
          <a:effectRef idx="0">
            <a:schemeClr val="accent1"/>
          </a:effectRef>
          <a:fontRef idx="minor">
            <a:schemeClr val="tx1"/>
          </a:fontRef>
        </p:style>
      </p:cxnSp>
      <p:cxnSp>
        <p:nvCxnSpPr>
          <p:cNvPr id="34" name="Lige forbindelse 33">
            <a:extLst>
              <a:ext uri="{FF2B5EF4-FFF2-40B4-BE49-F238E27FC236}">
                <a16:creationId xmlns:a16="http://schemas.microsoft.com/office/drawing/2014/main" id="{B193EA2B-F454-F74A-8529-0FC73B71CFC8}"/>
              </a:ext>
            </a:extLst>
          </p:cNvPr>
          <p:cNvCxnSpPr>
            <a:cxnSpLocks/>
          </p:cNvCxnSpPr>
          <p:nvPr userDrawn="1"/>
        </p:nvCxnSpPr>
        <p:spPr>
          <a:xfrm>
            <a:off x="9426201" y="4544682"/>
            <a:ext cx="0" cy="317533"/>
          </a:xfrm>
          <a:prstGeom prst="line">
            <a:avLst/>
          </a:prstGeom>
          <a:ln w="15875">
            <a:solidFill>
              <a:srgbClr val="748731">
                <a:alpha val="60000"/>
              </a:srgbClr>
            </a:solidFill>
          </a:ln>
        </p:spPr>
        <p:style>
          <a:lnRef idx="1">
            <a:schemeClr val="accent1"/>
          </a:lnRef>
          <a:fillRef idx="0">
            <a:schemeClr val="accent1"/>
          </a:fillRef>
          <a:effectRef idx="0">
            <a:schemeClr val="accent1"/>
          </a:effectRef>
          <a:fontRef idx="minor">
            <a:schemeClr val="tx1"/>
          </a:fontRef>
        </p:style>
      </p:cxnSp>
      <p:cxnSp>
        <p:nvCxnSpPr>
          <p:cNvPr id="35" name="Lige forbindelse 34">
            <a:extLst>
              <a:ext uri="{FF2B5EF4-FFF2-40B4-BE49-F238E27FC236}">
                <a16:creationId xmlns:a16="http://schemas.microsoft.com/office/drawing/2014/main" id="{009E636B-BE88-E248-95A0-FC38E09364A6}"/>
              </a:ext>
            </a:extLst>
          </p:cNvPr>
          <p:cNvCxnSpPr>
            <a:cxnSpLocks/>
          </p:cNvCxnSpPr>
          <p:nvPr userDrawn="1"/>
        </p:nvCxnSpPr>
        <p:spPr>
          <a:xfrm>
            <a:off x="10883041" y="4544682"/>
            <a:ext cx="0" cy="317533"/>
          </a:xfrm>
          <a:prstGeom prst="line">
            <a:avLst/>
          </a:prstGeom>
          <a:ln w="15875">
            <a:solidFill>
              <a:srgbClr val="7B8C42">
                <a:alpha val="60000"/>
              </a:srgbClr>
            </a:solidFill>
          </a:ln>
        </p:spPr>
        <p:style>
          <a:lnRef idx="1">
            <a:schemeClr val="accent1"/>
          </a:lnRef>
          <a:fillRef idx="0">
            <a:schemeClr val="accent1"/>
          </a:fillRef>
          <a:effectRef idx="0">
            <a:schemeClr val="accent1"/>
          </a:effectRef>
          <a:fontRef idx="minor">
            <a:schemeClr val="tx1"/>
          </a:fontRef>
        </p:style>
      </p:cxnSp>
      <p:cxnSp>
        <p:nvCxnSpPr>
          <p:cNvPr id="36" name="Lige forbindelse 35">
            <a:extLst>
              <a:ext uri="{FF2B5EF4-FFF2-40B4-BE49-F238E27FC236}">
                <a16:creationId xmlns:a16="http://schemas.microsoft.com/office/drawing/2014/main" id="{22F6D6E7-D915-A447-8DF5-8852E68BFF4C}"/>
              </a:ext>
            </a:extLst>
          </p:cNvPr>
          <p:cNvCxnSpPr>
            <a:cxnSpLocks/>
          </p:cNvCxnSpPr>
          <p:nvPr userDrawn="1"/>
        </p:nvCxnSpPr>
        <p:spPr>
          <a:xfrm>
            <a:off x="10883041" y="5327347"/>
            <a:ext cx="0" cy="317533"/>
          </a:xfrm>
          <a:prstGeom prst="line">
            <a:avLst/>
          </a:prstGeom>
          <a:ln w="15875">
            <a:solidFill>
              <a:srgbClr val="748731">
                <a:alpha val="60000"/>
              </a:srgbClr>
            </a:solidFill>
          </a:ln>
        </p:spPr>
        <p:style>
          <a:lnRef idx="1">
            <a:schemeClr val="accent1"/>
          </a:lnRef>
          <a:fillRef idx="0">
            <a:schemeClr val="accent1"/>
          </a:fillRef>
          <a:effectRef idx="0">
            <a:schemeClr val="accent1"/>
          </a:effectRef>
          <a:fontRef idx="minor">
            <a:schemeClr val="tx1"/>
          </a:fontRef>
        </p:style>
      </p:cxnSp>
      <p:cxnSp>
        <p:nvCxnSpPr>
          <p:cNvPr id="37" name="Lige forbindelse 36">
            <a:extLst>
              <a:ext uri="{FF2B5EF4-FFF2-40B4-BE49-F238E27FC236}">
                <a16:creationId xmlns:a16="http://schemas.microsoft.com/office/drawing/2014/main" id="{E9AD2F50-FDB4-D647-BF7F-A6C35E9C8086}"/>
              </a:ext>
            </a:extLst>
          </p:cNvPr>
          <p:cNvCxnSpPr>
            <a:cxnSpLocks/>
          </p:cNvCxnSpPr>
          <p:nvPr userDrawn="1"/>
        </p:nvCxnSpPr>
        <p:spPr>
          <a:xfrm>
            <a:off x="801394" y="3049096"/>
            <a:ext cx="0" cy="513446"/>
          </a:xfrm>
          <a:prstGeom prst="line">
            <a:avLst/>
          </a:prstGeom>
          <a:ln w="15875">
            <a:solidFill>
              <a:srgbClr val="748731">
                <a:alpha val="60000"/>
              </a:srgbClr>
            </a:solidFill>
          </a:ln>
        </p:spPr>
        <p:style>
          <a:lnRef idx="1">
            <a:schemeClr val="accent1"/>
          </a:lnRef>
          <a:fillRef idx="0">
            <a:schemeClr val="accent1"/>
          </a:fillRef>
          <a:effectRef idx="0">
            <a:schemeClr val="accent1"/>
          </a:effectRef>
          <a:fontRef idx="minor">
            <a:schemeClr val="tx1"/>
          </a:fontRef>
        </p:style>
      </p:cxnSp>
      <p:cxnSp>
        <p:nvCxnSpPr>
          <p:cNvPr id="38" name="Lige forbindelse 37">
            <a:extLst>
              <a:ext uri="{FF2B5EF4-FFF2-40B4-BE49-F238E27FC236}">
                <a16:creationId xmlns:a16="http://schemas.microsoft.com/office/drawing/2014/main" id="{A781FEF6-FA7C-ED4A-81CF-58CDE77E6B7F}"/>
              </a:ext>
            </a:extLst>
          </p:cNvPr>
          <p:cNvCxnSpPr>
            <a:cxnSpLocks/>
          </p:cNvCxnSpPr>
          <p:nvPr userDrawn="1"/>
        </p:nvCxnSpPr>
        <p:spPr>
          <a:xfrm>
            <a:off x="1963767" y="3049096"/>
            <a:ext cx="0" cy="513446"/>
          </a:xfrm>
          <a:prstGeom prst="line">
            <a:avLst/>
          </a:prstGeom>
          <a:ln w="15875">
            <a:solidFill>
              <a:srgbClr val="748731">
                <a:alpha val="60000"/>
              </a:srgbClr>
            </a:solidFill>
          </a:ln>
        </p:spPr>
        <p:style>
          <a:lnRef idx="1">
            <a:schemeClr val="accent1"/>
          </a:lnRef>
          <a:fillRef idx="0">
            <a:schemeClr val="accent1"/>
          </a:fillRef>
          <a:effectRef idx="0">
            <a:schemeClr val="accent1"/>
          </a:effectRef>
          <a:fontRef idx="minor">
            <a:schemeClr val="tx1"/>
          </a:fontRef>
        </p:style>
      </p:cxnSp>
      <p:cxnSp>
        <p:nvCxnSpPr>
          <p:cNvPr id="39" name="Lige forbindelse 38">
            <a:extLst>
              <a:ext uri="{FF2B5EF4-FFF2-40B4-BE49-F238E27FC236}">
                <a16:creationId xmlns:a16="http://schemas.microsoft.com/office/drawing/2014/main" id="{836074D5-3AF6-0C4D-9B08-113EC6DA3ED3}"/>
              </a:ext>
            </a:extLst>
          </p:cNvPr>
          <p:cNvCxnSpPr>
            <a:cxnSpLocks/>
          </p:cNvCxnSpPr>
          <p:nvPr userDrawn="1"/>
        </p:nvCxnSpPr>
        <p:spPr>
          <a:xfrm>
            <a:off x="4180025" y="3049096"/>
            <a:ext cx="0" cy="513446"/>
          </a:xfrm>
          <a:prstGeom prst="line">
            <a:avLst/>
          </a:prstGeom>
          <a:ln w="15875">
            <a:solidFill>
              <a:srgbClr val="748731">
                <a:alpha val="60000"/>
              </a:srgbClr>
            </a:solidFill>
          </a:ln>
        </p:spPr>
        <p:style>
          <a:lnRef idx="1">
            <a:schemeClr val="accent1"/>
          </a:lnRef>
          <a:fillRef idx="0">
            <a:schemeClr val="accent1"/>
          </a:fillRef>
          <a:effectRef idx="0">
            <a:schemeClr val="accent1"/>
          </a:effectRef>
          <a:fontRef idx="minor">
            <a:schemeClr val="tx1"/>
          </a:fontRef>
        </p:style>
      </p:cxnSp>
      <p:cxnSp>
        <p:nvCxnSpPr>
          <p:cNvPr id="40" name="Lige forbindelse 39">
            <a:extLst>
              <a:ext uri="{FF2B5EF4-FFF2-40B4-BE49-F238E27FC236}">
                <a16:creationId xmlns:a16="http://schemas.microsoft.com/office/drawing/2014/main" id="{D6F386F8-E3B5-D146-8648-9FFEA81027E3}"/>
              </a:ext>
            </a:extLst>
          </p:cNvPr>
          <p:cNvCxnSpPr>
            <a:cxnSpLocks/>
          </p:cNvCxnSpPr>
          <p:nvPr userDrawn="1"/>
        </p:nvCxnSpPr>
        <p:spPr>
          <a:xfrm>
            <a:off x="5528378" y="3049096"/>
            <a:ext cx="0" cy="513446"/>
          </a:xfrm>
          <a:prstGeom prst="line">
            <a:avLst/>
          </a:prstGeom>
          <a:ln w="15875">
            <a:solidFill>
              <a:srgbClr val="748731">
                <a:alpha val="60000"/>
              </a:srgbClr>
            </a:solidFill>
          </a:ln>
        </p:spPr>
        <p:style>
          <a:lnRef idx="1">
            <a:schemeClr val="accent1"/>
          </a:lnRef>
          <a:fillRef idx="0">
            <a:schemeClr val="accent1"/>
          </a:fillRef>
          <a:effectRef idx="0">
            <a:schemeClr val="accent1"/>
          </a:effectRef>
          <a:fontRef idx="minor">
            <a:schemeClr val="tx1"/>
          </a:fontRef>
        </p:style>
      </p:cxnSp>
      <p:cxnSp>
        <p:nvCxnSpPr>
          <p:cNvPr id="41" name="Lige forbindelse 40">
            <a:extLst>
              <a:ext uri="{FF2B5EF4-FFF2-40B4-BE49-F238E27FC236}">
                <a16:creationId xmlns:a16="http://schemas.microsoft.com/office/drawing/2014/main" id="{DC9C2079-8CF3-F648-9120-57E1E00A8D08}"/>
              </a:ext>
            </a:extLst>
          </p:cNvPr>
          <p:cNvCxnSpPr>
            <a:cxnSpLocks/>
          </p:cNvCxnSpPr>
          <p:nvPr userDrawn="1"/>
        </p:nvCxnSpPr>
        <p:spPr>
          <a:xfrm>
            <a:off x="7977110" y="3049096"/>
            <a:ext cx="0" cy="513446"/>
          </a:xfrm>
          <a:prstGeom prst="line">
            <a:avLst/>
          </a:prstGeom>
          <a:ln w="15875">
            <a:solidFill>
              <a:srgbClr val="748731">
                <a:alpha val="60000"/>
              </a:srgbClr>
            </a:solidFill>
          </a:ln>
        </p:spPr>
        <p:style>
          <a:lnRef idx="1">
            <a:schemeClr val="accent1"/>
          </a:lnRef>
          <a:fillRef idx="0">
            <a:schemeClr val="accent1"/>
          </a:fillRef>
          <a:effectRef idx="0">
            <a:schemeClr val="accent1"/>
          </a:effectRef>
          <a:fontRef idx="minor">
            <a:schemeClr val="tx1"/>
          </a:fontRef>
        </p:style>
      </p:cxnSp>
      <p:cxnSp>
        <p:nvCxnSpPr>
          <p:cNvPr id="42" name="Lige forbindelse 41">
            <a:extLst>
              <a:ext uri="{FF2B5EF4-FFF2-40B4-BE49-F238E27FC236}">
                <a16:creationId xmlns:a16="http://schemas.microsoft.com/office/drawing/2014/main" id="{474E5522-A4C9-F54E-BBBD-1847EC7D77F9}"/>
              </a:ext>
            </a:extLst>
          </p:cNvPr>
          <p:cNvCxnSpPr>
            <a:cxnSpLocks/>
          </p:cNvCxnSpPr>
          <p:nvPr userDrawn="1"/>
        </p:nvCxnSpPr>
        <p:spPr>
          <a:xfrm>
            <a:off x="9418453" y="3049096"/>
            <a:ext cx="0" cy="513446"/>
          </a:xfrm>
          <a:prstGeom prst="line">
            <a:avLst/>
          </a:prstGeom>
          <a:ln w="15875">
            <a:solidFill>
              <a:srgbClr val="748731">
                <a:alpha val="60000"/>
              </a:srgbClr>
            </a:solidFill>
          </a:ln>
        </p:spPr>
        <p:style>
          <a:lnRef idx="1">
            <a:schemeClr val="accent1"/>
          </a:lnRef>
          <a:fillRef idx="0">
            <a:schemeClr val="accent1"/>
          </a:fillRef>
          <a:effectRef idx="0">
            <a:schemeClr val="accent1"/>
          </a:effectRef>
          <a:fontRef idx="minor">
            <a:schemeClr val="tx1"/>
          </a:fontRef>
        </p:style>
      </p:cxnSp>
      <p:cxnSp>
        <p:nvCxnSpPr>
          <p:cNvPr id="43" name="Lige forbindelse 42">
            <a:extLst>
              <a:ext uri="{FF2B5EF4-FFF2-40B4-BE49-F238E27FC236}">
                <a16:creationId xmlns:a16="http://schemas.microsoft.com/office/drawing/2014/main" id="{AD140D3A-42C2-8045-AE5C-5DE1670381D9}"/>
              </a:ext>
            </a:extLst>
          </p:cNvPr>
          <p:cNvCxnSpPr>
            <a:cxnSpLocks/>
          </p:cNvCxnSpPr>
          <p:nvPr userDrawn="1"/>
        </p:nvCxnSpPr>
        <p:spPr>
          <a:xfrm>
            <a:off x="10883043" y="3049096"/>
            <a:ext cx="0" cy="513446"/>
          </a:xfrm>
          <a:prstGeom prst="line">
            <a:avLst/>
          </a:prstGeom>
          <a:ln w="15875">
            <a:solidFill>
              <a:srgbClr val="748731">
                <a:alpha val="60000"/>
              </a:srgbClr>
            </a:solidFill>
          </a:ln>
        </p:spPr>
        <p:style>
          <a:lnRef idx="1">
            <a:schemeClr val="accent1"/>
          </a:lnRef>
          <a:fillRef idx="0">
            <a:schemeClr val="accent1"/>
          </a:fillRef>
          <a:effectRef idx="0">
            <a:schemeClr val="accent1"/>
          </a:effectRef>
          <a:fontRef idx="minor">
            <a:schemeClr val="tx1"/>
          </a:fontRef>
        </p:style>
      </p:cxnSp>
      <p:cxnSp>
        <p:nvCxnSpPr>
          <p:cNvPr id="44" name="Lige forbindelse 43">
            <a:extLst>
              <a:ext uri="{FF2B5EF4-FFF2-40B4-BE49-F238E27FC236}">
                <a16:creationId xmlns:a16="http://schemas.microsoft.com/office/drawing/2014/main" id="{79BF47D8-ADA9-9A46-A5D0-4DD249F1E222}"/>
              </a:ext>
            </a:extLst>
          </p:cNvPr>
          <p:cNvCxnSpPr>
            <a:cxnSpLocks/>
          </p:cNvCxnSpPr>
          <p:nvPr userDrawn="1"/>
        </p:nvCxnSpPr>
        <p:spPr>
          <a:xfrm>
            <a:off x="10881755" y="2330005"/>
            <a:ext cx="0" cy="317533"/>
          </a:xfrm>
          <a:prstGeom prst="line">
            <a:avLst/>
          </a:prstGeom>
          <a:ln w="15875">
            <a:solidFill>
              <a:srgbClr val="748731">
                <a:alpha val="60000"/>
              </a:srgbClr>
            </a:solidFill>
          </a:ln>
        </p:spPr>
        <p:style>
          <a:lnRef idx="1">
            <a:schemeClr val="accent1"/>
          </a:lnRef>
          <a:fillRef idx="0">
            <a:schemeClr val="accent1"/>
          </a:fillRef>
          <a:effectRef idx="0">
            <a:schemeClr val="accent1"/>
          </a:effectRef>
          <a:fontRef idx="minor">
            <a:schemeClr val="tx1"/>
          </a:fontRef>
        </p:style>
      </p:cxnSp>
      <p:cxnSp>
        <p:nvCxnSpPr>
          <p:cNvPr id="45" name="Lige forbindelse 44">
            <a:extLst>
              <a:ext uri="{FF2B5EF4-FFF2-40B4-BE49-F238E27FC236}">
                <a16:creationId xmlns:a16="http://schemas.microsoft.com/office/drawing/2014/main" id="{74D52540-0ECD-FF4B-9E71-1C205DE53CFD}"/>
              </a:ext>
            </a:extLst>
          </p:cNvPr>
          <p:cNvCxnSpPr>
            <a:cxnSpLocks/>
          </p:cNvCxnSpPr>
          <p:nvPr userDrawn="1"/>
        </p:nvCxnSpPr>
        <p:spPr>
          <a:xfrm>
            <a:off x="7968074" y="2035538"/>
            <a:ext cx="0" cy="317533"/>
          </a:xfrm>
          <a:prstGeom prst="line">
            <a:avLst/>
          </a:prstGeom>
          <a:ln w="15875">
            <a:solidFill>
              <a:srgbClr val="748731">
                <a:alpha val="60000"/>
              </a:srgbClr>
            </a:solidFill>
          </a:ln>
        </p:spPr>
        <p:style>
          <a:lnRef idx="1">
            <a:schemeClr val="accent1"/>
          </a:lnRef>
          <a:fillRef idx="0">
            <a:schemeClr val="accent1"/>
          </a:fillRef>
          <a:effectRef idx="0">
            <a:schemeClr val="accent1"/>
          </a:effectRef>
          <a:fontRef idx="minor">
            <a:schemeClr val="tx1"/>
          </a:fontRef>
        </p:style>
      </p:cxnSp>
      <p:sp>
        <p:nvSpPr>
          <p:cNvPr id="47" name="Titel 46">
            <a:extLst>
              <a:ext uri="{FF2B5EF4-FFF2-40B4-BE49-F238E27FC236}">
                <a16:creationId xmlns:a16="http://schemas.microsoft.com/office/drawing/2014/main" id="{3B635EE0-1C0D-FA4F-8E6F-6FD7B06AB8B1}"/>
              </a:ext>
            </a:extLst>
          </p:cNvPr>
          <p:cNvSpPr>
            <a:spLocks noGrp="1"/>
          </p:cNvSpPr>
          <p:nvPr>
            <p:ph type="title" hasCustomPrompt="1"/>
          </p:nvPr>
        </p:nvSpPr>
        <p:spPr>
          <a:xfrm>
            <a:off x="737154" y="480264"/>
            <a:ext cx="8180032" cy="1078569"/>
          </a:xfrm>
        </p:spPr>
        <p:txBody>
          <a:bodyPr>
            <a:noAutofit/>
          </a:bodyPr>
          <a:lstStyle>
            <a:lvl1pPr>
              <a:defRPr lang="da-DK" sz="3800" noProof="0" dirty="0">
                <a:solidFill>
                  <a:srgbClr val="5A5A5A"/>
                </a:solidFill>
              </a:defRPr>
            </a:lvl1pPr>
          </a:lstStyle>
          <a:p>
            <a:r>
              <a:rPr lang="da-DK" sz="3800" noProof="0" dirty="0">
                <a:solidFill>
                  <a:srgbClr val="5A5A5A"/>
                </a:solidFill>
                <a:latin typeface="+mn-lt"/>
              </a:rPr>
              <a:t>UDVIKLING AF JURA</a:t>
            </a:r>
            <a:br>
              <a:rPr lang="da-DK" sz="3800" noProof="0" dirty="0">
                <a:solidFill>
                  <a:srgbClr val="5A5A5A"/>
                </a:solidFill>
                <a:latin typeface="+mn-lt"/>
              </a:rPr>
            </a:br>
            <a:r>
              <a:rPr lang="da-DK" sz="3800" noProof="0" dirty="0">
                <a:solidFill>
                  <a:srgbClr val="5A5A5A"/>
                </a:solidFill>
                <a:latin typeface="+mn-lt"/>
              </a:rPr>
              <a:t>Fra et site til dynamiske blokeringer </a:t>
            </a:r>
          </a:p>
        </p:txBody>
      </p:sp>
      <p:sp>
        <p:nvSpPr>
          <p:cNvPr id="46" name="Pladsholder til dato 45">
            <a:extLst>
              <a:ext uri="{FF2B5EF4-FFF2-40B4-BE49-F238E27FC236}">
                <a16:creationId xmlns:a16="http://schemas.microsoft.com/office/drawing/2014/main" id="{462CFA9F-ED22-DD49-9458-DC5B96E36C2C}"/>
              </a:ext>
            </a:extLst>
          </p:cNvPr>
          <p:cNvSpPr>
            <a:spLocks noGrp="1"/>
          </p:cNvSpPr>
          <p:nvPr>
            <p:ph type="dt" sz="half" idx="10"/>
          </p:nvPr>
        </p:nvSpPr>
        <p:spPr/>
        <p:txBody>
          <a:bodyPr/>
          <a:lstStyle/>
          <a:p>
            <a:fld id="{9BECB89A-10BA-4044-B9B2-5D4B6C649EEC}" type="datetime1">
              <a:rPr lang="da-DK" smtClean="0"/>
              <a:t>29.04.2024</a:t>
            </a:fld>
            <a:endParaRPr lang="da-DK" dirty="0"/>
          </a:p>
        </p:txBody>
      </p:sp>
      <p:sp>
        <p:nvSpPr>
          <p:cNvPr id="48" name="Pladsholder til sidefod 47">
            <a:extLst>
              <a:ext uri="{FF2B5EF4-FFF2-40B4-BE49-F238E27FC236}">
                <a16:creationId xmlns:a16="http://schemas.microsoft.com/office/drawing/2014/main" id="{C00D7EBB-DD7F-C243-825F-22BB1029F193}"/>
              </a:ext>
            </a:extLst>
          </p:cNvPr>
          <p:cNvSpPr>
            <a:spLocks noGrp="1"/>
          </p:cNvSpPr>
          <p:nvPr>
            <p:ph type="ftr" sz="quarter" idx="11"/>
          </p:nvPr>
        </p:nvSpPr>
        <p:spPr/>
        <p:txBody>
          <a:bodyPr/>
          <a:lstStyle/>
          <a:p>
            <a:r>
              <a:rPr lang="da-DK"/>
              <a:t>RettighedsAlliancen   ￨</a:t>
            </a:r>
          </a:p>
        </p:txBody>
      </p:sp>
      <p:sp>
        <p:nvSpPr>
          <p:cNvPr id="49" name="Pladsholder til slidenummer 48">
            <a:extLst>
              <a:ext uri="{FF2B5EF4-FFF2-40B4-BE49-F238E27FC236}">
                <a16:creationId xmlns:a16="http://schemas.microsoft.com/office/drawing/2014/main" id="{086404C6-2462-B14B-BD2A-29D13388E144}"/>
              </a:ext>
            </a:extLst>
          </p:cNvPr>
          <p:cNvSpPr>
            <a:spLocks noGrp="1"/>
          </p:cNvSpPr>
          <p:nvPr>
            <p:ph type="sldNum" sz="quarter" idx="12"/>
          </p:nvPr>
        </p:nvSpPr>
        <p:spPr/>
        <p:txBody>
          <a:bodyPr/>
          <a:lstStyle/>
          <a:p>
            <a:r>
              <a:rPr lang="en-GB"/>
              <a:t>￨   </a:t>
            </a:r>
            <a:fld id="{159A5DD1-94BC-8F49-AC76-73BE307D95E2}" type="slidenum">
              <a:rPr lang="en-GB" smtClean="0"/>
              <a:pPr/>
              <a:t>‹nr.›</a:t>
            </a:fld>
            <a:endParaRPr lang="en-GB" dirty="0"/>
          </a:p>
        </p:txBody>
      </p:sp>
    </p:spTree>
    <p:extLst>
      <p:ext uri="{BB962C8B-B14F-4D97-AF65-F5344CB8AC3E}">
        <p14:creationId xmlns:p14="http://schemas.microsoft.com/office/powerpoint/2010/main" val="2820200089"/>
      </p:ext>
    </p:extLst>
  </p:cSld>
  <p:clrMapOvr>
    <a:masterClrMapping/>
  </p:clrMapOvr>
  <p:transition spd="med">
    <p:push dir="u"/>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idslinje - lukning af scen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8986B5-CF02-EF4F-8C37-EFA757BE8FDB}"/>
              </a:ext>
            </a:extLst>
          </p:cNvPr>
          <p:cNvSpPr>
            <a:spLocks noGrp="1"/>
          </p:cNvSpPr>
          <p:nvPr>
            <p:ph type="title" hasCustomPrompt="1"/>
          </p:nvPr>
        </p:nvSpPr>
        <p:spPr>
          <a:xfrm>
            <a:off x="751575" y="365125"/>
            <a:ext cx="10515600" cy="1325563"/>
          </a:xfrm>
        </p:spPr>
        <p:txBody>
          <a:bodyPr>
            <a:noAutofit/>
          </a:bodyPr>
          <a:lstStyle>
            <a:lvl1pPr>
              <a:defRPr b="0" i="0">
                <a:latin typeface="Raleway Light" pitchFamily="2" charset="77"/>
              </a:defRPr>
            </a:lvl1pPr>
          </a:lstStyle>
          <a:p>
            <a:r>
              <a:rPr lang="da-DK" dirty="0"/>
              <a:t>Lukningen af scenen</a:t>
            </a:r>
          </a:p>
        </p:txBody>
      </p:sp>
      <p:sp>
        <p:nvSpPr>
          <p:cNvPr id="6" name="Højrepil 5">
            <a:extLst>
              <a:ext uri="{FF2B5EF4-FFF2-40B4-BE49-F238E27FC236}">
                <a16:creationId xmlns:a16="http://schemas.microsoft.com/office/drawing/2014/main" id="{668840CF-F323-9E4D-92F9-9A2F40B6A2B1}"/>
              </a:ext>
            </a:extLst>
          </p:cNvPr>
          <p:cNvSpPr/>
          <p:nvPr userDrawn="1"/>
        </p:nvSpPr>
        <p:spPr>
          <a:xfrm>
            <a:off x="215151" y="3192233"/>
            <a:ext cx="11983035" cy="6804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Raleway" pitchFamily="2" charset="77"/>
              <a:ea typeface="+mn-ea"/>
              <a:cs typeface="+mn-cs"/>
            </a:endParaRPr>
          </a:p>
        </p:txBody>
      </p:sp>
      <p:sp>
        <p:nvSpPr>
          <p:cNvPr id="7" name="Tekstfelt 6">
            <a:extLst>
              <a:ext uri="{FF2B5EF4-FFF2-40B4-BE49-F238E27FC236}">
                <a16:creationId xmlns:a16="http://schemas.microsoft.com/office/drawing/2014/main" id="{A649C9FC-8628-C14C-BF9F-A42E3D54264E}"/>
              </a:ext>
            </a:extLst>
          </p:cNvPr>
          <p:cNvSpPr txBox="1"/>
          <p:nvPr userDrawn="1"/>
        </p:nvSpPr>
        <p:spPr>
          <a:xfrm>
            <a:off x="204433" y="2263574"/>
            <a:ext cx="1293361" cy="830997"/>
          </a:xfrm>
          <a:prstGeom prst="rect">
            <a:avLst/>
          </a:prstGeom>
          <a:solidFill>
            <a:schemeClr val="accent3"/>
          </a:solid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a:ln>
                  <a:noFill/>
                </a:ln>
                <a:solidFill>
                  <a:prstClr val="white"/>
                </a:solidFill>
                <a:effectLst/>
                <a:uLnTx/>
                <a:uFillTx/>
                <a:latin typeface="Raleway" pitchFamily="2" charset="77"/>
                <a:ea typeface="+mn-ea"/>
                <a:cs typeface="+mn-cs"/>
              </a:rPr>
              <a:t>RA anmelder </a:t>
            </a:r>
            <a:r>
              <a:rPr kumimoji="0" lang="da-DK" sz="1600" b="1" i="0" u="none" strike="noStrike" kern="1200" cap="none" spc="0" normalizeH="0" baseline="0" noProof="0">
                <a:ln>
                  <a:noFill/>
                </a:ln>
                <a:solidFill>
                  <a:prstClr val="white"/>
                </a:solidFill>
                <a:effectLst/>
                <a:uLnTx/>
                <a:uFillTx/>
                <a:latin typeface="Raleway Black" pitchFamily="2" charset="77"/>
                <a:ea typeface="+mn-ea"/>
                <a:cs typeface="+mn-cs"/>
              </a:rPr>
              <a:t>DanishBits</a:t>
            </a:r>
          </a:p>
        </p:txBody>
      </p:sp>
      <p:sp>
        <p:nvSpPr>
          <p:cNvPr id="9" name="Tekstfelt 8">
            <a:extLst>
              <a:ext uri="{FF2B5EF4-FFF2-40B4-BE49-F238E27FC236}">
                <a16:creationId xmlns:a16="http://schemas.microsoft.com/office/drawing/2014/main" id="{54D769ED-3D18-E542-97C5-DCC80AC3A320}"/>
              </a:ext>
            </a:extLst>
          </p:cNvPr>
          <p:cNvSpPr txBox="1"/>
          <p:nvPr userDrawn="1"/>
        </p:nvSpPr>
        <p:spPr>
          <a:xfrm>
            <a:off x="1018921" y="3956207"/>
            <a:ext cx="1267984" cy="830997"/>
          </a:xfrm>
          <a:prstGeom prst="rect">
            <a:avLst/>
          </a:prstGeom>
          <a:solidFill>
            <a:schemeClr val="accent2"/>
          </a:solidFill>
          <a:ln>
            <a:solidFill>
              <a:schemeClr val="bg1"/>
            </a:solid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1">
                <a:ln>
                  <a:noFill/>
                </a:ln>
                <a:solidFill>
                  <a:prstClr val="white"/>
                </a:solidFill>
                <a:effectLst/>
                <a:uLnTx/>
                <a:uFillTx/>
                <a:latin typeface="Raleway" pitchFamily="2" charset="77"/>
                <a:ea typeface="+mn-ea"/>
                <a:cs typeface="+mn-cs"/>
              </a:rPr>
              <a:t>RA anmelder </a:t>
            </a:r>
            <a:r>
              <a:rPr kumimoji="0" lang="da-DK" sz="1600" b="1" i="0" u="none" strike="noStrike" kern="1200" cap="none" spc="0" normalizeH="0" baseline="0" noProof="1">
                <a:ln>
                  <a:noFill/>
                </a:ln>
                <a:solidFill>
                  <a:prstClr val="white"/>
                </a:solidFill>
                <a:effectLst/>
                <a:uLnTx/>
                <a:uFillTx/>
                <a:latin typeface="Raleway Black" pitchFamily="2" charset="77"/>
                <a:ea typeface="+mn-ea"/>
                <a:cs typeface="+mn-cs"/>
              </a:rPr>
              <a:t>NordicBits</a:t>
            </a:r>
          </a:p>
        </p:txBody>
      </p:sp>
      <p:sp>
        <p:nvSpPr>
          <p:cNvPr id="10" name="Tekstfelt 9">
            <a:extLst>
              <a:ext uri="{FF2B5EF4-FFF2-40B4-BE49-F238E27FC236}">
                <a16:creationId xmlns:a16="http://schemas.microsoft.com/office/drawing/2014/main" id="{E8143C7E-BE78-2F47-918E-93C39E3BB6D5}"/>
              </a:ext>
            </a:extLst>
          </p:cNvPr>
          <p:cNvSpPr txBox="1"/>
          <p:nvPr userDrawn="1"/>
        </p:nvSpPr>
        <p:spPr>
          <a:xfrm>
            <a:off x="2174936" y="3354823"/>
            <a:ext cx="6304909" cy="352941"/>
          </a:xfrm>
          <a:prstGeom prst="rect">
            <a:avLst/>
          </a:prstGeom>
          <a:solidFill>
            <a:schemeClr val="accent4"/>
          </a:solid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1">
                <a:ln>
                  <a:noFill/>
                </a:ln>
                <a:solidFill>
                  <a:srgbClr val="5A5A5A"/>
                </a:solidFill>
                <a:effectLst/>
                <a:uLnTx/>
                <a:uFillTx/>
                <a:latin typeface="Raleway" pitchFamily="2" charset="77"/>
                <a:ea typeface="+mn-ea"/>
                <a:cs typeface="+mn-cs"/>
              </a:rPr>
              <a:t>2020</a:t>
            </a:r>
          </a:p>
        </p:txBody>
      </p:sp>
      <p:sp>
        <p:nvSpPr>
          <p:cNvPr id="11" name="Tekstfelt 10">
            <a:extLst>
              <a:ext uri="{FF2B5EF4-FFF2-40B4-BE49-F238E27FC236}">
                <a16:creationId xmlns:a16="http://schemas.microsoft.com/office/drawing/2014/main" id="{2BEB7A0B-EF7A-CF49-8ADC-19DF7E04BC68}"/>
              </a:ext>
            </a:extLst>
          </p:cNvPr>
          <p:cNvSpPr txBox="1"/>
          <p:nvPr userDrawn="1"/>
        </p:nvSpPr>
        <p:spPr>
          <a:xfrm>
            <a:off x="1918598" y="1757695"/>
            <a:ext cx="2431022" cy="1323439"/>
          </a:xfrm>
          <a:prstGeom prst="rect">
            <a:avLst/>
          </a:prstGeom>
          <a:solidFill>
            <a:schemeClr val="accent4"/>
          </a:solid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1">
                <a:ln>
                  <a:noFill/>
                </a:ln>
                <a:solidFill>
                  <a:srgbClr val="5A5A5A"/>
                </a:solidFill>
                <a:effectLst/>
                <a:uLnTx/>
                <a:uFillTx/>
                <a:latin typeface="Raleway Black" pitchFamily="2" charset="77"/>
                <a:ea typeface="+mn-ea"/>
                <a:cs typeface="+mn-cs"/>
              </a:rPr>
              <a:t>September</a:t>
            </a:r>
            <a:r>
              <a:rPr kumimoji="0" lang="da-DK" sz="1600" b="0" i="0" u="none" strike="noStrike" kern="1200" cap="none" spc="0" normalizeH="0" baseline="0" noProof="1">
                <a:ln>
                  <a:noFill/>
                </a:ln>
                <a:solidFill>
                  <a:srgbClr val="5A5A5A"/>
                </a:solidFill>
                <a:effectLst/>
                <a:uLnTx/>
                <a:uFillTx/>
                <a:latin typeface="Raleway" pitchFamily="2" charset="77"/>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1">
                <a:ln>
                  <a:noFill/>
                </a:ln>
                <a:solidFill>
                  <a:srgbClr val="5A5A5A"/>
                </a:solidFill>
                <a:effectLst/>
                <a:uLnTx/>
                <a:uFillTx/>
                <a:latin typeface="Raleway" pitchFamily="2" charset="77"/>
                <a:ea typeface="+mn-ea"/>
                <a:cs typeface="+mn-cs"/>
              </a:rPr>
              <a:t>Dansk og spansk politi ransager NordicBits bagmand som lukker tjenesten ned frivilligt</a:t>
            </a:r>
          </a:p>
        </p:txBody>
      </p:sp>
      <p:sp>
        <p:nvSpPr>
          <p:cNvPr id="12" name="Rektangel 11">
            <a:extLst>
              <a:ext uri="{FF2B5EF4-FFF2-40B4-BE49-F238E27FC236}">
                <a16:creationId xmlns:a16="http://schemas.microsoft.com/office/drawing/2014/main" id="{AAE3FE8C-84C4-CB4A-855B-C8AF7C9D5CA5}"/>
              </a:ext>
            </a:extLst>
          </p:cNvPr>
          <p:cNvSpPr/>
          <p:nvPr userDrawn="1"/>
        </p:nvSpPr>
        <p:spPr>
          <a:xfrm>
            <a:off x="2734169" y="4004896"/>
            <a:ext cx="2462532" cy="1815882"/>
          </a:xfrm>
          <a:prstGeom prst="rect">
            <a:avLst/>
          </a:prstGeom>
          <a:solidFill>
            <a:schemeClr val="accent4"/>
          </a:solidFill>
          <a:ln>
            <a:noFill/>
          </a:ln>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1">
                <a:ln>
                  <a:noFill/>
                </a:ln>
                <a:solidFill>
                  <a:srgbClr val="5A5A5A"/>
                </a:solidFill>
                <a:effectLst/>
                <a:uLnTx/>
                <a:uFillTx/>
                <a:latin typeface="Raleway Black" pitchFamily="2" charset="77"/>
                <a:ea typeface="+mn-ea"/>
                <a:cs typeface="+mn-cs"/>
              </a:rPr>
              <a:t>Oktober: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1">
                <a:ln>
                  <a:noFill/>
                </a:ln>
                <a:solidFill>
                  <a:srgbClr val="5A5A5A"/>
                </a:solidFill>
                <a:effectLst/>
                <a:uLnTx/>
                <a:uFillTx/>
                <a:latin typeface="Raleway" pitchFamily="2" charset="77"/>
                <a:ea typeface="+mn-ea"/>
                <a:cs typeface="+mn-cs"/>
              </a:rPr>
              <a:t>Bagmand bag DanishBits fængsles i Marokko. Identificeret via samarbejde mellem RA og SØIK. DB lukker ned.</a:t>
            </a:r>
          </a:p>
        </p:txBody>
      </p:sp>
      <p:sp>
        <p:nvSpPr>
          <p:cNvPr id="13" name="Rektangel 12">
            <a:extLst>
              <a:ext uri="{FF2B5EF4-FFF2-40B4-BE49-F238E27FC236}">
                <a16:creationId xmlns:a16="http://schemas.microsoft.com/office/drawing/2014/main" id="{83B68E64-D7E0-EF49-BB8A-9E6DDA42B136}"/>
              </a:ext>
            </a:extLst>
          </p:cNvPr>
          <p:cNvSpPr/>
          <p:nvPr userDrawn="1"/>
        </p:nvSpPr>
        <p:spPr>
          <a:xfrm>
            <a:off x="191297" y="3354406"/>
            <a:ext cx="874749" cy="35165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Raleway" pitchFamily="2" charset="77"/>
              <a:ea typeface="+mn-ea"/>
              <a:cs typeface="+mn-cs"/>
            </a:endParaRPr>
          </a:p>
        </p:txBody>
      </p:sp>
      <p:sp>
        <p:nvSpPr>
          <p:cNvPr id="14" name="Tekstfelt 13">
            <a:extLst>
              <a:ext uri="{FF2B5EF4-FFF2-40B4-BE49-F238E27FC236}">
                <a16:creationId xmlns:a16="http://schemas.microsoft.com/office/drawing/2014/main" id="{9D752FA5-36B1-8644-A90E-EFA8C6F758DD}"/>
              </a:ext>
            </a:extLst>
          </p:cNvPr>
          <p:cNvSpPr txBox="1"/>
          <p:nvPr userDrawn="1"/>
        </p:nvSpPr>
        <p:spPr>
          <a:xfrm>
            <a:off x="280530" y="3351360"/>
            <a:ext cx="699247" cy="316097"/>
          </a:xfrm>
          <a:prstGeom prst="rect">
            <a:avLst/>
          </a:prstGeom>
          <a:solidFill>
            <a:schemeClr val="accent3"/>
          </a:solidFill>
          <a:ln>
            <a:no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prstClr val="white"/>
                </a:solidFill>
                <a:effectLst/>
                <a:uLnTx/>
                <a:uFillTx/>
                <a:latin typeface="Raleway" pitchFamily="2" charset="77"/>
                <a:ea typeface="+mn-ea"/>
                <a:cs typeface="+mn-cs"/>
              </a:rPr>
              <a:t>2016</a:t>
            </a:r>
          </a:p>
        </p:txBody>
      </p:sp>
      <p:sp>
        <p:nvSpPr>
          <p:cNvPr id="15" name="Tekstfelt 14">
            <a:extLst>
              <a:ext uri="{FF2B5EF4-FFF2-40B4-BE49-F238E27FC236}">
                <a16:creationId xmlns:a16="http://schemas.microsoft.com/office/drawing/2014/main" id="{A8F3729F-05B7-AA41-B55F-628B429F7629}"/>
              </a:ext>
            </a:extLst>
          </p:cNvPr>
          <p:cNvSpPr txBox="1"/>
          <p:nvPr userDrawn="1"/>
        </p:nvSpPr>
        <p:spPr>
          <a:xfrm>
            <a:off x="8866606" y="3375528"/>
            <a:ext cx="2880000" cy="227265"/>
          </a:xfrm>
          <a:prstGeom prst="rect">
            <a:avLst/>
          </a:prstGeom>
          <a:solidFill>
            <a:schemeClr val="accent1"/>
          </a:solid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1">
                <a:ln>
                  <a:noFill/>
                </a:ln>
                <a:solidFill>
                  <a:schemeClr val="bg1"/>
                </a:solidFill>
                <a:effectLst/>
                <a:uLnTx/>
                <a:uFillTx/>
                <a:latin typeface="Raleway" pitchFamily="2" charset="77"/>
                <a:ea typeface="+mn-ea"/>
                <a:cs typeface="+mn-cs"/>
              </a:rPr>
              <a:t>2021</a:t>
            </a:r>
          </a:p>
        </p:txBody>
      </p:sp>
      <p:sp>
        <p:nvSpPr>
          <p:cNvPr id="16" name="Tekstfelt 15">
            <a:extLst>
              <a:ext uri="{FF2B5EF4-FFF2-40B4-BE49-F238E27FC236}">
                <a16:creationId xmlns:a16="http://schemas.microsoft.com/office/drawing/2014/main" id="{7F25DA13-D94D-8D44-9F43-856C7A5F49C1}"/>
              </a:ext>
            </a:extLst>
          </p:cNvPr>
          <p:cNvSpPr txBox="1"/>
          <p:nvPr userDrawn="1"/>
        </p:nvSpPr>
        <p:spPr>
          <a:xfrm>
            <a:off x="4880162" y="2003916"/>
            <a:ext cx="1208412" cy="1077218"/>
          </a:xfrm>
          <a:prstGeom prst="rect">
            <a:avLst/>
          </a:prstGeom>
          <a:solidFill>
            <a:schemeClr val="accent4"/>
          </a:solid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1">
                <a:ln>
                  <a:noFill/>
                </a:ln>
                <a:solidFill>
                  <a:srgbClr val="5A5A5A"/>
                </a:solidFill>
                <a:effectLst/>
                <a:uLnTx/>
                <a:uFillTx/>
                <a:latin typeface="Raleway Black" pitchFamily="2" charset="77"/>
                <a:ea typeface="+mn-ea"/>
                <a:cs typeface="+mn-cs"/>
              </a:rPr>
              <a:t>Oktober: </a:t>
            </a:r>
            <a:r>
              <a:rPr kumimoji="0" lang="da-DK" sz="1600" b="0" i="0" u="none" strike="noStrike" kern="1200" cap="none" spc="0" normalizeH="0" baseline="0" noProof="1">
                <a:ln>
                  <a:noFill/>
                </a:ln>
                <a:solidFill>
                  <a:srgbClr val="5A5A5A"/>
                </a:solidFill>
                <a:effectLst/>
                <a:uLnTx/>
                <a:uFillTx/>
                <a:latin typeface="Raleway" pitchFamily="2" charset="77"/>
                <a:ea typeface="+mn-ea"/>
                <a:cs typeface="+mn-cs"/>
              </a:rPr>
              <a:t>RA anmelder Asgaard </a:t>
            </a:r>
          </a:p>
        </p:txBody>
      </p:sp>
      <p:sp>
        <p:nvSpPr>
          <p:cNvPr id="17" name="Tekstfelt 16">
            <a:extLst>
              <a:ext uri="{FF2B5EF4-FFF2-40B4-BE49-F238E27FC236}">
                <a16:creationId xmlns:a16="http://schemas.microsoft.com/office/drawing/2014/main" id="{A0537BFD-2220-E24B-9F36-BB608FE22FD9}"/>
              </a:ext>
            </a:extLst>
          </p:cNvPr>
          <p:cNvSpPr txBox="1"/>
          <p:nvPr userDrawn="1"/>
        </p:nvSpPr>
        <p:spPr>
          <a:xfrm>
            <a:off x="5333253" y="4018594"/>
            <a:ext cx="1882212" cy="830997"/>
          </a:xfrm>
          <a:prstGeom prst="rect">
            <a:avLst/>
          </a:prstGeom>
          <a:solidFill>
            <a:schemeClr val="accent4"/>
          </a:solid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1">
                <a:ln>
                  <a:noFill/>
                </a:ln>
                <a:solidFill>
                  <a:srgbClr val="5A5A5A"/>
                </a:solidFill>
                <a:effectLst/>
                <a:uLnTx/>
                <a:uFillTx/>
                <a:latin typeface="Raleway Black" pitchFamily="2" charset="77"/>
                <a:ea typeface="+mn-ea"/>
                <a:cs typeface="+mn-cs"/>
              </a:rPr>
              <a:t>November: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1">
                <a:ln>
                  <a:noFill/>
                </a:ln>
                <a:solidFill>
                  <a:srgbClr val="5A5A5A"/>
                </a:solidFill>
                <a:effectLst/>
                <a:uLnTx/>
                <a:uFillTx/>
                <a:latin typeface="Raleway" pitchFamily="2" charset="77"/>
                <a:ea typeface="+mn-ea"/>
                <a:cs typeface="+mn-cs"/>
              </a:rPr>
              <a:t>RA anmelder SharedUniversity </a:t>
            </a:r>
          </a:p>
        </p:txBody>
      </p:sp>
      <p:sp>
        <p:nvSpPr>
          <p:cNvPr id="18" name="Tekstfelt 17">
            <a:extLst>
              <a:ext uri="{FF2B5EF4-FFF2-40B4-BE49-F238E27FC236}">
                <a16:creationId xmlns:a16="http://schemas.microsoft.com/office/drawing/2014/main" id="{2E439DBD-8206-D445-9178-8A891327F79D}"/>
              </a:ext>
            </a:extLst>
          </p:cNvPr>
          <p:cNvSpPr txBox="1"/>
          <p:nvPr userDrawn="1"/>
        </p:nvSpPr>
        <p:spPr>
          <a:xfrm>
            <a:off x="6364386" y="1568240"/>
            <a:ext cx="1519011" cy="1569660"/>
          </a:xfrm>
          <a:prstGeom prst="rect">
            <a:avLst/>
          </a:prstGeom>
          <a:solidFill>
            <a:schemeClr val="accent4"/>
          </a:solid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1">
                <a:ln>
                  <a:noFill/>
                </a:ln>
                <a:solidFill>
                  <a:srgbClr val="5A5A5A"/>
                </a:solidFill>
                <a:effectLst/>
                <a:uLnTx/>
                <a:uFillTx/>
                <a:latin typeface="Raleway Black" pitchFamily="2" charset="77"/>
                <a:ea typeface="+mn-ea"/>
                <a:cs typeface="+mn-cs"/>
              </a:rPr>
              <a:t>December: </a:t>
            </a:r>
            <a:r>
              <a:rPr kumimoji="0" lang="da-DK" sz="1600" b="0" i="0" u="none" strike="noStrike" kern="1200" cap="none" spc="0" normalizeH="0" baseline="0" noProof="1">
                <a:ln>
                  <a:noFill/>
                </a:ln>
                <a:solidFill>
                  <a:srgbClr val="5A5A5A"/>
                </a:solidFill>
                <a:effectLst/>
                <a:uLnTx/>
                <a:uFillTx/>
                <a:latin typeface="Raleway" pitchFamily="2" charset="77"/>
                <a:ea typeface="+mn-ea"/>
                <a:cs typeface="+mn-cs"/>
              </a:rPr>
              <a:t>Bagmand bag Asgaard fængsles og Asgaard lukker </a:t>
            </a:r>
          </a:p>
        </p:txBody>
      </p:sp>
      <p:sp>
        <p:nvSpPr>
          <p:cNvPr id="19" name="Tekstfelt 18">
            <a:extLst>
              <a:ext uri="{FF2B5EF4-FFF2-40B4-BE49-F238E27FC236}">
                <a16:creationId xmlns:a16="http://schemas.microsoft.com/office/drawing/2014/main" id="{85962779-6D5C-2445-8B51-372D05FB446C}"/>
              </a:ext>
            </a:extLst>
          </p:cNvPr>
          <p:cNvSpPr txBox="1"/>
          <p:nvPr userDrawn="1"/>
        </p:nvSpPr>
        <p:spPr>
          <a:xfrm>
            <a:off x="7309594" y="4043331"/>
            <a:ext cx="1350312" cy="1077218"/>
          </a:xfrm>
          <a:prstGeom prst="rect">
            <a:avLst/>
          </a:prstGeom>
          <a:solidFill>
            <a:schemeClr val="accent4"/>
          </a:solid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1">
                <a:ln>
                  <a:noFill/>
                </a:ln>
                <a:solidFill>
                  <a:srgbClr val="5A5A5A"/>
                </a:solidFill>
                <a:effectLst/>
                <a:uLnTx/>
                <a:uFillTx/>
                <a:latin typeface="Raleway Black" pitchFamily="2" charset="77"/>
                <a:ea typeface="+mn-ea"/>
                <a:cs typeface="+mn-cs"/>
              </a:rPr>
              <a:t>December: </a:t>
            </a:r>
            <a:r>
              <a:rPr kumimoji="0" lang="da-DK" sz="1600" b="0" i="0" u="none" strike="noStrike" kern="1200" cap="none" spc="0" normalizeH="0" baseline="0" noProof="1">
                <a:ln>
                  <a:noFill/>
                </a:ln>
                <a:solidFill>
                  <a:srgbClr val="5A5A5A"/>
                </a:solidFill>
                <a:effectLst/>
                <a:uLnTx/>
                <a:uFillTx/>
                <a:latin typeface="Raleway" pitchFamily="2" charset="77"/>
                <a:ea typeface="+mn-ea"/>
                <a:cs typeface="+mn-cs"/>
              </a:rPr>
              <a:t>Shared-University lukker ned</a:t>
            </a:r>
          </a:p>
        </p:txBody>
      </p:sp>
      <p:sp>
        <p:nvSpPr>
          <p:cNvPr id="20" name="Tekstfelt 19">
            <a:extLst>
              <a:ext uri="{FF2B5EF4-FFF2-40B4-BE49-F238E27FC236}">
                <a16:creationId xmlns:a16="http://schemas.microsoft.com/office/drawing/2014/main" id="{00067696-E9B9-E241-BFC4-58E079F61881}"/>
              </a:ext>
            </a:extLst>
          </p:cNvPr>
          <p:cNvSpPr txBox="1"/>
          <p:nvPr userDrawn="1"/>
        </p:nvSpPr>
        <p:spPr>
          <a:xfrm>
            <a:off x="8233683" y="2003098"/>
            <a:ext cx="1601985" cy="1077218"/>
          </a:xfrm>
          <a:prstGeom prst="rect">
            <a:avLst/>
          </a:prstGeom>
          <a:solidFill>
            <a:schemeClr val="accent1"/>
          </a:solidFill>
          <a:ln>
            <a:solidFill>
              <a:schemeClr val="bg1"/>
            </a:solid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1">
                <a:ln>
                  <a:noFill/>
                </a:ln>
                <a:solidFill>
                  <a:schemeClr val="bg1"/>
                </a:solidFill>
                <a:effectLst/>
                <a:uLnTx/>
                <a:uFillTx/>
                <a:latin typeface="Raleway Black" pitchFamily="2" charset="77"/>
                <a:ea typeface="+mn-ea"/>
                <a:cs typeface="+mn-cs"/>
              </a:rPr>
              <a:t>Januar: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1">
                <a:ln>
                  <a:noFill/>
                </a:ln>
                <a:solidFill>
                  <a:schemeClr val="bg1"/>
                </a:solidFill>
                <a:effectLst/>
                <a:uLnTx/>
                <a:uFillTx/>
                <a:latin typeface="Raleway" pitchFamily="2" charset="77"/>
                <a:ea typeface="+mn-ea"/>
                <a:cs typeface="+mn-cs"/>
              </a:rPr>
              <a:t>SØIK anholder 6 bagmænd bag Asgaard. </a:t>
            </a:r>
          </a:p>
        </p:txBody>
      </p:sp>
      <p:sp>
        <p:nvSpPr>
          <p:cNvPr id="21" name="Tekstfelt 20">
            <a:extLst>
              <a:ext uri="{FF2B5EF4-FFF2-40B4-BE49-F238E27FC236}">
                <a16:creationId xmlns:a16="http://schemas.microsoft.com/office/drawing/2014/main" id="{B210FDC6-2A81-A046-A263-B9D6E367256C}"/>
              </a:ext>
            </a:extLst>
          </p:cNvPr>
          <p:cNvSpPr txBox="1"/>
          <p:nvPr userDrawn="1"/>
        </p:nvSpPr>
        <p:spPr>
          <a:xfrm>
            <a:off x="8848376" y="4033853"/>
            <a:ext cx="1601985" cy="1323439"/>
          </a:xfrm>
          <a:prstGeom prst="rect">
            <a:avLst/>
          </a:prstGeom>
          <a:solidFill>
            <a:schemeClr val="accent1"/>
          </a:solidFill>
          <a:ln>
            <a:solidFill>
              <a:schemeClr val="bg1"/>
            </a:solid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1">
                <a:ln>
                  <a:noFill/>
                </a:ln>
                <a:solidFill>
                  <a:schemeClr val="bg1"/>
                </a:solidFill>
                <a:effectLst/>
                <a:uLnTx/>
                <a:uFillTx/>
                <a:latin typeface="Raleway Black" pitchFamily="2" charset="77"/>
                <a:ea typeface="+mn-ea"/>
                <a:cs typeface="+mn-cs"/>
              </a:rPr>
              <a:t>Marts: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1">
                <a:ln>
                  <a:noFill/>
                </a:ln>
                <a:solidFill>
                  <a:schemeClr val="bg1"/>
                </a:solidFill>
                <a:effectLst/>
                <a:uLnTx/>
                <a:uFillTx/>
                <a:latin typeface="Raleway" pitchFamily="2" charset="77"/>
                <a:ea typeface="+mn-ea"/>
                <a:cs typeface="+mn-cs"/>
              </a:rPr>
              <a:t>Bagmand bag DB udleveres fra Marokko og fængsles I DK</a:t>
            </a:r>
          </a:p>
        </p:txBody>
      </p:sp>
      <p:sp>
        <p:nvSpPr>
          <p:cNvPr id="22" name="Tekstfelt 21">
            <a:extLst>
              <a:ext uri="{FF2B5EF4-FFF2-40B4-BE49-F238E27FC236}">
                <a16:creationId xmlns:a16="http://schemas.microsoft.com/office/drawing/2014/main" id="{B03AE0BD-1C93-1546-8AA0-63DFB8B1B9D3}"/>
              </a:ext>
            </a:extLst>
          </p:cNvPr>
          <p:cNvSpPr txBox="1"/>
          <p:nvPr userDrawn="1"/>
        </p:nvSpPr>
        <p:spPr>
          <a:xfrm>
            <a:off x="10054292" y="1509923"/>
            <a:ext cx="1601985" cy="1323439"/>
          </a:xfrm>
          <a:prstGeom prst="rect">
            <a:avLst/>
          </a:prstGeom>
          <a:solidFill>
            <a:schemeClr val="accent1"/>
          </a:solidFill>
          <a:ln>
            <a:solidFill>
              <a:schemeClr val="bg1"/>
            </a:solid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1">
                <a:ln>
                  <a:noFill/>
                </a:ln>
                <a:solidFill>
                  <a:schemeClr val="bg1"/>
                </a:solidFill>
                <a:effectLst/>
                <a:uLnTx/>
                <a:uFillTx/>
                <a:latin typeface="Raleway Black" pitchFamily="2" charset="77"/>
                <a:ea typeface="+mn-ea"/>
                <a:cs typeface="+mn-cs"/>
              </a:rPr>
              <a:t>Marts: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1">
                <a:ln>
                  <a:noFill/>
                </a:ln>
                <a:solidFill>
                  <a:schemeClr val="bg1"/>
                </a:solidFill>
                <a:effectLst/>
                <a:uLnTx/>
                <a:uFillTx/>
                <a:latin typeface="Raleway" pitchFamily="2" charset="77"/>
                <a:ea typeface="+mn-ea"/>
                <a:cs typeface="+mn-cs"/>
              </a:rPr>
              <a:t>Bruger fra DB dømt for ulovlig deling af indhold</a:t>
            </a:r>
          </a:p>
        </p:txBody>
      </p:sp>
      <p:sp>
        <p:nvSpPr>
          <p:cNvPr id="23" name="Tekstfelt 22">
            <a:extLst>
              <a:ext uri="{FF2B5EF4-FFF2-40B4-BE49-F238E27FC236}">
                <a16:creationId xmlns:a16="http://schemas.microsoft.com/office/drawing/2014/main" id="{ABC0A861-D996-F046-AE95-135B274C581E}"/>
              </a:ext>
            </a:extLst>
          </p:cNvPr>
          <p:cNvSpPr txBox="1"/>
          <p:nvPr userDrawn="1"/>
        </p:nvSpPr>
        <p:spPr>
          <a:xfrm>
            <a:off x="10547430" y="4035748"/>
            <a:ext cx="1601985" cy="1077218"/>
          </a:xfrm>
          <a:prstGeom prst="rect">
            <a:avLst/>
          </a:prstGeom>
          <a:solidFill>
            <a:schemeClr val="accent1"/>
          </a:solidFill>
          <a:ln>
            <a:solidFill>
              <a:schemeClr val="bg1"/>
            </a:solid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a:ln>
                  <a:noFill/>
                </a:ln>
                <a:solidFill>
                  <a:schemeClr val="bg1"/>
                </a:solidFill>
                <a:effectLst/>
                <a:uLnTx/>
                <a:uFillTx/>
                <a:latin typeface="Raleway Black" pitchFamily="2" charset="77"/>
                <a:ea typeface="+mn-ea"/>
                <a:cs typeface="+mn-cs"/>
              </a:rPr>
              <a:t>April: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a:ln>
                  <a:noFill/>
                </a:ln>
                <a:solidFill>
                  <a:schemeClr val="bg1"/>
                </a:solidFill>
                <a:effectLst/>
                <a:uLnTx/>
                <a:uFillTx/>
                <a:latin typeface="Raleway" pitchFamily="2" charset="77"/>
                <a:ea typeface="+mn-ea"/>
                <a:cs typeface="+mn-cs"/>
              </a:rPr>
              <a:t>Bagmand bag DB tilstår (dom i næste uge)</a:t>
            </a:r>
          </a:p>
        </p:txBody>
      </p:sp>
      <p:cxnSp>
        <p:nvCxnSpPr>
          <p:cNvPr id="27" name="Lige forbindelse 26">
            <a:extLst>
              <a:ext uri="{FF2B5EF4-FFF2-40B4-BE49-F238E27FC236}">
                <a16:creationId xmlns:a16="http://schemas.microsoft.com/office/drawing/2014/main" id="{C316C6E0-B4BA-3244-BA43-77CB126D84AA}"/>
              </a:ext>
            </a:extLst>
          </p:cNvPr>
          <p:cNvCxnSpPr>
            <a:cxnSpLocks/>
          </p:cNvCxnSpPr>
          <p:nvPr userDrawn="1"/>
        </p:nvCxnSpPr>
        <p:spPr>
          <a:xfrm>
            <a:off x="3126512" y="3132165"/>
            <a:ext cx="3341" cy="2272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Lige forbindelse 27">
            <a:extLst>
              <a:ext uri="{FF2B5EF4-FFF2-40B4-BE49-F238E27FC236}">
                <a16:creationId xmlns:a16="http://schemas.microsoft.com/office/drawing/2014/main" id="{2C2F64DA-FCE2-1548-973C-079D5044AF34}"/>
              </a:ext>
            </a:extLst>
          </p:cNvPr>
          <p:cNvCxnSpPr>
            <a:cxnSpLocks/>
          </p:cNvCxnSpPr>
          <p:nvPr userDrawn="1"/>
        </p:nvCxnSpPr>
        <p:spPr>
          <a:xfrm>
            <a:off x="3949653" y="3740058"/>
            <a:ext cx="0" cy="25091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Lige forbindelse 28">
            <a:extLst>
              <a:ext uri="{FF2B5EF4-FFF2-40B4-BE49-F238E27FC236}">
                <a16:creationId xmlns:a16="http://schemas.microsoft.com/office/drawing/2014/main" id="{8BA64CB0-F0B0-9F4E-A9C1-FFFC5A7B973C}"/>
              </a:ext>
            </a:extLst>
          </p:cNvPr>
          <p:cNvCxnSpPr>
            <a:cxnSpLocks/>
          </p:cNvCxnSpPr>
          <p:nvPr userDrawn="1"/>
        </p:nvCxnSpPr>
        <p:spPr>
          <a:xfrm>
            <a:off x="5497671" y="3123201"/>
            <a:ext cx="3341" cy="2272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Lige forbindelse 29">
            <a:extLst>
              <a:ext uri="{FF2B5EF4-FFF2-40B4-BE49-F238E27FC236}">
                <a16:creationId xmlns:a16="http://schemas.microsoft.com/office/drawing/2014/main" id="{6DE965C0-EE3C-6D4E-983D-B1AB2FCB018A}"/>
              </a:ext>
            </a:extLst>
          </p:cNvPr>
          <p:cNvCxnSpPr>
            <a:cxnSpLocks/>
          </p:cNvCxnSpPr>
          <p:nvPr userDrawn="1"/>
        </p:nvCxnSpPr>
        <p:spPr>
          <a:xfrm>
            <a:off x="6234018" y="3748179"/>
            <a:ext cx="0" cy="27041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Lige forbindelse 30">
            <a:extLst>
              <a:ext uri="{FF2B5EF4-FFF2-40B4-BE49-F238E27FC236}">
                <a16:creationId xmlns:a16="http://schemas.microsoft.com/office/drawing/2014/main" id="{5BD1A7B2-C4E8-2449-BD39-DBF39494EC40}"/>
              </a:ext>
            </a:extLst>
          </p:cNvPr>
          <p:cNvCxnSpPr>
            <a:cxnSpLocks/>
          </p:cNvCxnSpPr>
          <p:nvPr userDrawn="1"/>
        </p:nvCxnSpPr>
        <p:spPr>
          <a:xfrm>
            <a:off x="7116366" y="3144723"/>
            <a:ext cx="3341" cy="2272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Lige forbindelse 31">
            <a:extLst>
              <a:ext uri="{FF2B5EF4-FFF2-40B4-BE49-F238E27FC236}">
                <a16:creationId xmlns:a16="http://schemas.microsoft.com/office/drawing/2014/main" id="{706022E8-DF00-194A-9C8C-A41B75ED49A3}"/>
              </a:ext>
            </a:extLst>
          </p:cNvPr>
          <p:cNvCxnSpPr>
            <a:cxnSpLocks/>
          </p:cNvCxnSpPr>
          <p:nvPr userDrawn="1"/>
        </p:nvCxnSpPr>
        <p:spPr>
          <a:xfrm>
            <a:off x="7986619" y="3726653"/>
            <a:ext cx="0" cy="27041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7" name="Billede 36">
            <a:extLst>
              <a:ext uri="{FF2B5EF4-FFF2-40B4-BE49-F238E27FC236}">
                <a16:creationId xmlns:a16="http://schemas.microsoft.com/office/drawing/2014/main" id="{33E20D57-B53E-1D4A-B232-141DA1E8B8A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39954" y="6014967"/>
            <a:ext cx="500733" cy="789141"/>
          </a:xfrm>
          <a:prstGeom prst="rect">
            <a:avLst/>
          </a:prstGeom>
        </p:spPr>
      </p:pic>
      <p:sp>
        <p:nvSpPr>
          <p:cNvPr id="8" name="Tekstfelt 7">
            <a:extLst>
              <a:ext uri="{FF2B5EF4-FFF2-40B4-BE49-F238E27FC236}">
                <a16:creationId xmlns:a16="http://schemas.microsoft.com/office/drawing/2014/main" id="{0005DC6D-FB7F-AA48-8434-C732CA3A99E7}"/>
              </a:ext>
            </a:extLst>
          </p:cNvPr>
          <p:cNvSpPr txBox="1"/>
          <p:nvPr userDrawn="1"/>
        </p:nvSpPr>
        <p:spPr>
          <a:xfrm>
            <a:off x="1066091" y="3356106"/>
            <a:ext cx="1217471" cy="351658"/>
          </a:xfrm>
          <a:prstGeom prst="rect">
            <a:avLst/>
          </a:prstGeom>
          <a:solidFill>
            <a:schemeClr val="accent2"/>
          </a:solid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1">
                <a:ln>
                  <a:noFill/>
                </a:ln>
                <a:solidFill>
                  <a:prstClr val="white"/>
                </a:solidFill>
                <a:effectLst/>
                <a:uLnTx/>
                <a:uFillTx/>
                <a:latin typeface="Raleway" pitchFamily="2" charset="77"/>
                <a:ea typeface="+mn-ea"/>
                <a:cs typeface="+mn-cs"/>
              </a:rPr>
              <a:t>2018</a:t>
            </a:r>
          </a:p>
        </p:txBody>
      </p:sp>
      <p:sp>
        <p:nvSpPr>
          <p:cNvPr id="24" name="Pladsholder til dato 23">
            <a:extLst>
              <a:ext uri="{FF2B5EF4-FFF2-40B4-BE49-F238E27FC236}">
                <a16:creationId xmlns:a16="http://schemas.microsoft.com/office/drawing/2014/main" id="{C287863A-FB5C-B54B-8551-7EB6BABC2A49}"/>
              </a:ext>
            </a:extLst>
          </p:cNvPr>
          <p:cNvSpPr>
            <a:spLocks noGrp="1"/>
          </p:cNvSpPr>
          <p:nvPr>
            <p:ph type="dt" sz="half" idx="10"/>
          </p:nvPr>
        </p:nvSpPr>
        <p:spPr/>
        <p:txBody>
          <a:bodyPr/>
          <a:lstStyle/>
          <a:p>
            <a:fld id="{D641825A-D066-FE44-8055-216101C6D420}" type="datetime1">
              <a:rPr lang="da-DK" smtClean="0"/>
              <a:t>29.04.2024</a:t>
            </a:fld>
            <a:endParaRPr lang="da-DK" dirty="0"/>
          </a:p>
        </p:txBody>
      </p:sp>
      <p:sp>
        <p:nvSpPr>
          <p:cNvPr id="25" name="Pladsholder til sidefod 24">
            <a:extLst>
              <a:ext uri="{FF2B5EF4-FFF2-40B4-BE49-F238E27FC236}">
                <a16:creationId xmlns:a16="http://schemas.microsoft.com/office/drawing/2014/main" id="{32D40E8B-A15E-404B-AC1E-3E271F9D74A6}"/>
              </a:ext>
            </a:extLst>
          </p:cNvPr>
          <p:cNvSpPr>
            <a:spLocks noGrp="1"/>
          </p:cNvSpPr>
          <p:nvPr>
            <p:ph type="ftr" sz="quarter" idx="11"/>
          </p:nvPr>
        </p:nvSpPr>
        <p:spPr/>
        <p:txBody>
          <a:bodyPr/>
          <a:lstStyle/>
          <a:p>
            <a:r>
              <a:rPr lang="da-DK"/>
              <a:t>RettighedsAlliancen   ￨</a:t>
            </a:r>
          </a:p>
        </p:txBody>
      </p:sp>
      <p:sp>
        <p:nvSpPr>
          <p:cNvPr id="26" name="Pladsholder til slidenummer 25">
            <a:extLst>
              <a:ext uri="{FF2B5EF4-FFF2-40B4-BE49-F238E27FC236}">
                <a16:creationId xmlns:a16="http://schemas.microsoft.com/office/drawing/2014/main" id="{DB2FE46D-5331-BD40-9582-A636964D6997}"/>
              </a:ext>
            </a:extLst>
          </p:cNvPr>
          <p:cNvSpPr>
            <a:spLocks noGrp="1"/>
          </p:cNvSpPr>
          <p:nvPr>
            <p:ph type="sldNum" sz="quarter" idx="12"/>
          </p:nvPr>
        </p:nvSpPr>
        <p:spPr/>
        <p:txBody>
          <a:bodyPr/>
          <a:lstStyle/>
          <a:p>
            <a:r>
              <a:rPr lang="en-GB"/>
              <a:t>￨   </a:t>
            </a:r>
            <a:fld id="{159A5DD1-94BC-8F49-AC76-73BE307D95E2}" type="slidenum">
              <a:rPr lang="en-GB" smtClean="0"/>
              <a:pPr/>
              <a:t>‹nr.›</a:t>
            </a:fld>
            <a:endParaRPr lang="en-GB" dirty="0"/>
          </a:p>
        </p:txBody>
      </p:sp>
    </p:spTree>
    <p:extLst>
      <p:ext uri="{BB962C8B-B14F-4D97-AF65-F5344CB8AC3E}">
        <p14:creationId xmlns:p14="http://schemas.microsoft.com/office/powerpoint/2010/main" val="112999766"/>
      </p:ext>
    </p:extLst>
  </p:cSld>
  <p:clrMapOvr>
    <a:masterClrMapping/>
  </p:clrMapOvr>
  <p:transition spd="med">
    <p:push dir="u"/>
  </p:transition>
  <p:extLst>
    <p:ext uri="{DCECCB84-F9BA-43D5-87BE-67443E8EF086}">
      <p15:sldGuideLst xmlns:p15="http://schemas.microsoft.com/office/powerpoint/2012/main">
        <p15:guide id="1" orient="horz" pos="2160">
          <p15:clr>
            <a:srgbClr val="FBAE40"/>
          </p15:clr>
        </p15:guide>
        <p15:guide id="2" pos="461">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4_Brugerdefineret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489267-7A05-364E-88F3-588459DFCD12}"/>
              </a:ext>
            </a:extLst>
          </p:cNvPr>
          <p:cNvSpPr>
            <a:spLocks noGrp="1"/>
          </p:cNvSpPr>
          <p:nvPr>
            <p:ph type="title"/>
          </p:nvPr>
        </p:nvSpPr>
        <p:spPr/>
        <p:txBody>
          <a:bodyPr/>
          <a:lstStyle>
            <a:lvl1pPr>
              <a:defRPr/>
            </a:lvl1pPr>
          </a:lstStyle>
          <a:p>
            <a:r>
              <a:rPr lang="da-DK" noProof="1"/>
              <a:t>Klik for at redigere titeltypografien i masteren</a:t>
            </a:r>
          </a:p>
        </p:txBody>
      </p:sp>
      <p:sp>
        <p:nvSpPr>
          <p:cNvPr id="3" name="Pladsholder til dato 2">
            <a:extLst>
              <a:ext uri="{FF2B5EF4-FFF2-40B4-BE49-F238E27FC236}">
                <a16:creationId xmlns:a16="http://schemas.microsoft.com/office/drawing/2014/main" id="{E80C1824-93CA-AD48-89D2-346B33C51381}"/>
              </a:ext>
            </a:extLst>
          </p:cNvPr>
          <p:cNvSpPr>
            <a:spLocks noGrp="1"/>
          </p:cNvSpPr>
          <p:nvPr>
            <p:ph type="dt" sz="half" idx="10"/>
          </p:nvPr>
        </p:nvSpPr>
        <p:spPr/>
        <p:txBody>
          <a:bodyPr/>
          <a:lstStyle>
            <a:lvl1pPr>
              <a:defRPr/>
            </a:lvl1pPr>
          </a:lstStyle>
          <a:p>
            <a:fld id="{92FDF5FE-6829-3347-9A6D-A68B6BC5B7FB}" type="datetime1">
              <a:rPr lang="da-DK" noProof="1" smtClean="0"/>
              <a:t>29.04.2024</a:t>
            </a:fld>
            <a:endParaRPr lang="da-DK" noProof="1"/>
          </a:p>
        </p:txBody>
      </p:sp>
      <p:sp>
        <p:nvSpPr>
          <p:cNvPr id="4" name="Pladsholder til slidenummer 3">
            <a:extLst>
              <a:ext uri="{FF2B5EF4-FFF2-40B4-BE49-F238E27FC236}">
                <a16:creationId xmlns:a16="http://schemas.microsoft.com/office/drawing/2014/main" id="{8B09617D-AE24-4B42-80B8-8EA0E6EBCEFE}"/>
              </a:ext>
            </a:extLst>
          </p:cNvPr>
          <p:cNvSpPr>
            <a:spLocks noGrp="1"/>
          </p:cNvSpPr>
          <p:nvPr>
            <p:ph type="sldNum" sz="quarter" idx="11"/>
          </p:nvPr>
        </p:nvSpPr>
        <p:spPr/>
        <p:txBody>
          <a:bodyPr/>
          <a:lstStyle>
            <a:lvl1pPr>
              <a:defRPr/>
            </a:lvl1pPr>
          </a:lstStyle>
          <a:p>
            <a:r>
              <a:rPr lang="en-GB" noProof="1"/>
              <a:t>￨   </a:t>
            </a:r>
            <a:fld id="{159A5DD1-94BC-8F49-AC76-73BE307D95E2}" type="slidenum">
              <a:rPr lang="en-GB" noProof="1" dirty="0" smtClean="0"/>
              <a:pPr/>
              <a:t>‹nr.›</a:t>
            </a:fld>
            <a:endParaRPr lang="en-GB" noProof="1"/>
          </a:p>
        </p:txBody>
      </p:sp>
      <p:sp>
        <p:nvSpPr>
          <p:cNvPr id="5" name="Pladsholder til sidefod 4">
            <a:extLst>
              <a:ext uri="{FF2B5EF4-FFF2-40B4-BE49-F238E27FC236}">
                <a16:creationId xmlns:a16="http://schemas.microsoft.com/office/drawing/2014/main" id="{7937D7C5-D807-DC48-B464-E8C8C4611520}"/>
              </a:ext>
            </a:extLst>
          </p:cNvPr>
          <p:cNvSpPr>
            <a:spLocks noGrp="1"/>
          </p:cNvSpPr>
          <p:nvPr>
            <p:ph type="ftr" sz="quarter" idx="12"/>
          </p:nvPr>
        </p:nvSpPr>
        <p:spPr/>
        <p:txBody>
          <a:bodyPr/>
          <a:lstStyle>
            <a:lvl1pPr>
              <a:defRPr/>
            </a:lvl1pPr>
          </a:lstStyle>
          <a:p>
            <a:r>
              <a:rPr lang="da-DK" noProof="1"/>
              <a:t>RettighedsAlliancen   ￨</a:t>
            </a:r>
          </a:p>
        </p:txBody>
      </p:sp>
      <p:sp>
        <p:nvSpPr>
          <p:cNvPr id="6" name="Ellipse 5">
            <a:extLst>
              <a:ext uri="{FF2B5EF4-FFF2-40B4-BE49-F238E27FC236}">
                <a16:creationId xmlns:a16="http://schemas.microsoft.com/office/drawing/2014/main" id="{33F73132-8150-9E40-9198-8E60ADD4B8E9}"/>
              </a:ext>
            </a:extLst>
          </p:cNvPr>
          <p:cNvSpPr/>
          <p:nvPr userDrawn="1"/>
        </p:nvSpPr>
        <p:spPr>
          <a:xfrm>
            <a:off x="-3409009" y="-648652"/>
            <a:ext cx="7000793" cy="8155303"/>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a-DK"/>
          </a:p>
        </p:txBody>
      </p:sp>
      <p:sp>
        <p:nvSpPr>
          <p:cNvPr id="7" name="Pentagon 6">
            <a:extLst>
              <a:ext uri="{FF2B5EF4-FFF2-40B4-BE49-F238E27FC236}">
                <a16:creationId xmlns:a16="http://schemas.microsoft.com/office/drawing/2014/main" id="{F39352FE-3582-634C-9B8E-E624B0EF8415}"/>
              </a:ext>
            </a:extLst>
          </p:cNvPr>
          <p:cNvSpPr/>
          <p:nvPr userDrawn="1"/>
        </p:nvSpPr>
        <p:spPr>
          <a:xfrm>
            <a:off x="1206369" y="758463"/>
            <a:ext cx="2757308" cy="1047860"/>
          </a:xfrm>
          <a:prstGeom prst="homePlate">
            <a:avLst>
              <a:gd name="adj" fmla="val 29223"/>
            </a:avLst>
          </a:prstGeom>
          <a:ln w="381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a-DK" noProof="1"/>
          </a:p>
        </p:txBody>
      </p:sp>
      <p:sp>
        <p:nvSpPr>
          <p:cNvPr id="8" name="Pentagon 7">
            <a:extLst>
              <a:ext uri="{FF2B5EF4-FFF2-40B4-BE49-F238E27FC236}">
                <a16:creationId xmlns:a16="http://schemas.microsoft.com/office/drawing/2014/main" id="{77ECC9A7-688C-C94E-8946-4E4324B72A2B}"/>
              </a:ext>
            </a:extLst>
          </p:cNvPr>
          <p:cNvSpPr/>
          <p:nvPr userDrawn="1"/>
        </p:nvSpPr>
        <p:spPr>
          <a:xfrm>
            <a:off x="2038491" y="2203008"/>
            <a:ext cx="2757308" cy="1047860"/>
          </a:xfrm>
          <a:prstGeom prst="homePlate">
            <a:avLst>
              <a:gd name="adj" fmla="val 29223"/>
            </a:avLst>
          </a:prstGeom>
          <a:ln w="38100">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a-DK" noProof="1"/>
          </a:p>
        </p:txBody>
      </p:sp>
      <p:sp>
        <p:nvSpPr>
          <p:cNvPr id="9" name="Pentagon 8">
            <a:extLst>
              <a:ext uri="{FF2B5EF4-FFF2-40B4-BE49-F238E27FC236}">
                <a16:creationId xmlns:a16="http://schemas.microsoft.com/office/drawing/2014/main" id="{0F700A6B-3CDA-824E-81CD-285CF5C53569}"/>
              </a:ext>
            </a:extLst>
          </p:cNvPr>
          <p:cNvSpPr/>
          <p:nvPr userDrawn="1"/>
        </p:nvSpPr>
        <p:spPr>
          <a:xfrm>
            <a:off x="2038491" y="3616569"/>
            <a:ext cx="2757308" cy="1047860"/>
          </a:xfrm>
          <a:prstGeom prst="homePlate">
            <a:avLst>
              <a:gd name="adj" fmla="val 29223"/>
            </a:avLst>
          </a:prstGeom>
          <a:ln w="38100">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a-DK" noProof="1"/>
          </a:p>
        </p:txBody>
      </p:sp>
      <p:sp>
        <p:nvSpPr>
          <p:cNvPr id="10" name="Pentagon 9">
            <a:extLst>
              <a:ext uri="{FF2B5EF4-FFF2-40B4-BE49-F238E27FC236}">
                <a16:creationId xmlns:a16="http://schemas.microsoft.com/office/drawing/2014/main" id="{6042CB8F-F167-8D41-99DC-C61107B00715}"/>
              </a:ext>
            </a:extLst>
          </p:cNvPr>
          <p:cNvSpPr/>
          <p:nvPr userDrawn="1"/>
        </p:nvSpPr>
        <p:spPr>
          <a:xfrm>
            <a:off x="1206369" y="5024034"/>
            <a:ext cx="2757308" cy="1047860"/>
          </a:xfrm>
          <a:prstGeom prst="homePlate">
            <a:avLst>
              <a:gd name="adj" fmla="val 29223"/>
            </a:avLst>
          </a:prstGeom>
          <a:ln w="38100">
            <a:solidFill>
              <a:schemeClr val="bg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da-DK" noProof="1"/>
          </a:p>
        </p:txBody>
      </p:sp>
      <p:sp>
        <p:nvSpPr>
          <p:cNvPr id="13" name="TextBox 15">
            <a:extLst>
              <a:ext uri="{FF2B5EF4-FFF2-40B4-BE49-F238E27FC236}">
                <a16:creationId xmlns:a16="http://schemas.microsoft.com/office/drawing/2014/main" id="{44F1E209-7DF2-C54B-8BA6-642045C13EA2}"/>
              </a:ext>
            </a:extLst>
          </p:cNvPr>
          <p:cNvSpPr txBox="1"/>
          <p:nvPr userDrawn="1"/>
        </p:nvSpPr>
        <p:spPr>
          <a:xfrm>
            <a:off x="69047" y="2827567"/>
            <a:ext cx="1674521" cy="615553"/>
          </a:xfrm>
          <a:prstGeom prst="rect">
            <a:avLst/>
          </a:prstGeom>
        </p:spPr>
        <p:txBody>
          <a:bodyPr wrap="square" lIns="0" tIns="0" rIns="0" bIns="0" rtlCol="0" anchor="t">
            <a:spAutoFit/>
          </a:bodyPr>
          <a:lstStyle/>
          <a:p>
            <a:pPr algn="ctr"/>
            <a:r>
              <a:rPr lang="da-DK" sz="2000" dirty="0">
                <a:solidFill>
                  <a:schemeClr val="bg1"/>
                </a:solidFill>
              </a:rPr>
              <a:t>Indtægts</a:t>
            </a:r>
          </a:p>
          <a:p>
            <a:pPr algn="ctr"/>
            <a:r>
              <a:rPr lang="da-DK" sz="2000" dirty="0">
                <a:solidFill>
                  <a:schemeClr val="bg1"/>
                </a:solidFill>
              </a:rPr>
              <a:t>modeller</a:t>
            </a:r>
          </a:p>
        </p:txBody>
      </p:sp>
      <p:sp>
        <p:nvSpPr>
          <p:cNvPr id="14" name="TextBox 22">
            <a:extLst>
              <a:ext uri="{FF2B5EF4-FFF2-40B4-BE49-F238E27FC236}">
                <a16:creationId xmlns:a16="http://schemas.microsoft.com/office/drawing/2014/main" id="{FD066522-99B8-8845-95C2-811BF7452139}"/>
              </a:ext>
            </a:extLst>
          </p:cNvPr>
          <p:cNvSpPr txBox="1"/>
          <p:nvPr userDrawn="1"/>
        </p:nvSpPr>
        <p:spPr>
          <a:xfrm>
            <a:off x="4588964" y="883186"/>
            <a:ext cx="2318147" cy="200055"/>
          </a:xfrm>
          <a:prstGeom prst="rect">
            <a:avLst/>
          </a:prstGeom>
        </p:spPr>
        <p:txBody>
          <a:bodyPr lIns="0" tIns="0" rIns="0" bIns="0" rtlCol="0" anchor="t">
            <a:spAutoFit/>
          </a:bodyPr>
          <a:lstStyle/>
          <a:p>
            <a:r>
              <a:rPr lang="da-DK" sz="1300" noProof="1">
                <a:solidFill>
                  <a:srgbClr val="000000"/>
                </a:solidFill>
              </a:rPr>
              <a:t>Salg af reklameplads</a:t>
            </a:r>
          </a:p>
        </p:txBody>
      </p:sp>
      <p:sp>
        <p:nvSpPr>
          <p:cNvPr id="15" name="TextBox 23">
            <a:extLst>
              <a:ext uri="{FF2B5EF4-FFF2-40B4-BE49-F238E27FC236}">
                <a16:creationId xmlns:a16="http://schemas.microsoft.com/office/drawing/2014/main" id="{EA0D44A4-1159-ED45-85A8-5F00C9778968}"/>
              </a:ext>
            </a:extLst>
          </p:cNvPr>
          <p:cNvSpPr txBox="1"/>
          <p:nvPr userDrawn="1"/>
        </p:nvSpPr>
        <p:spPr>
          <a:xfrm>
            <a:off x="5293624" y="2899404"/>
            <a:ext cx="2829662" cy="200055"/>
          </a:xfrm>
          <a:prstGeom prst="rect">
            <a:avLst/>
          </a:prstGeom>
        </p:spPr>
        <p:txBody>
          <a:bodyPr wrap="square" lIns="0" tIns="0" rIns="0" bIns="0" rtlCol="0" anchor="t">
            <a:spAutoFit/>
          </a:bodyPr>
          <a:lstStyle/>
          <a:p>
            <a:r>
              <a:rPr lang="da-DK" sz="1300" noProof="1">
                <a:solidFill>
                  <a:srgbClr val="000000"/>
                </a:solidFill>
              </a:rPr>
              <a:t>Salg af ulovlige streaming-enheder</a:t>
            </a:r>
          </a:p>
        </p:txBody>
      </p:sp>
      <p:sp>
        <p:nvSpPr>
          <p:cNvPr id="16" name="TextBox 24">
            <a:extLst>
              <a:ext uri="{FF2B5EF4-FFF2-40B4-BE49-F238E27FC236}">
                <a16:creationId xmlns:a16="http://schemas.microsoft.com/office/drawing/2014/main" id="{093876FA-957F-5749-BD54-82AF15A9CA04}"/>
              </a:ext>
            </a:extLst>
          </p:cNvPr>
          <p:cNvSpPr txBox="1"/>
          <p:nvPr userDrawn="1"/>
        </p:nvSpPr>
        <p:spPr>
          <a:xfrm>
            <a:off x="5288403" y="3718341"/>
            <a:ext cx="2401292" cy="200055"/>
          </a:xfrm>
          <a:prstGeom prst="rect">
            <a:avLst/>
          </a:prstGeom>
        </p:spPr>
        <p:txBody>
          <a:bodyPr lIns="0" tIns="0" rIns="0" bIns="0" rtlCol="0" anchor="t">
            <a:spAutoFit/>
          </a:bodyPr>
          <a:lstStyle/>
          <a:p>
            <a:r>
              <a:rPr lang="da-DK" sz="1300" noProof="1">
                <a:solidFill>
                  <a:srgbClr val="000000"/>
                </a:solidFill>
              </a:rPr>
              <a:t>Salg af personlig data</a:t>
            </a:r>
          </a:p>
        </p:txBody>
      </p:sp>
      <p:sp>
        <p:nvSpPr>
          <p:cNvPr id="17" name="TextBox 25">
            <a:extLst>
              <a:ext uri="{FF2B5EF4-FFF2-40B4-BE49-F238E27FC236}">
                <a16:creationId xmlns:a16="http://schemas.microsoft.com/office/drawing/2014/main" id="{A640F3EA-31D8-D94E-816E-58361E8C1B38}"/>
              </a:ext>
            </a:extLst>
          </p:cNvPr>
          <p:cNvSpPr txBox="1"/>
          <p:nvPr userDrawn="1"/>
        </p:nvSpPr>
        <p:spPr>
          <a:xfrm>
            <a:off x="5288402" y="4243703"/>
            <a:ext cx="2697639" cy="200055"/>
          </a:xfrm>
          <a:prstGeom prst="rect">
            <a:avLst/>
          </a:prstGeom>
        </p:spPr>
        <p:txBody>
          <a:bodyPr wrap="square" lIns="0" tIns="0" rIns="0" bIns="0" rtlCol="0" anchor="t">
            <a:spAutoFit/>
          </a:bodyPr>
          <a:lstStyle/>
          <a:p>
            <a:r>
              <a:rPr lang="da-DK" sz="1300" noProof="1">
                <a:solidFill>
                  <a:srgbClr val="000000"/>
                </a:solidFill>
              </a:rPr>
              <a:t>Brug af personlig data til bedrag</a:t>
            </a:r>
          </a:p>
        </p:txBody>
      </p:sp>
      <p:sp>
        <p:nvSpPr>
          <p:cNvPr id="18" name="TextBox 26">
            <a:extLst>
              <a:ext uri="{FF2B5EF4-FFF2-40B4-BE49-F238E27FC236}">
                <a16:creationId xmlns:a16="http://schemas.microsoft.com/office/drawing/2014/main" id="{D01E74B8-A648-9E4F-B5D9-2DF1A5369165}"/>
              </a:ext>
            </a:extLst>
          </p:cNvPr>
          <p:cNvSpPr txBox="1"/>
          <p:nvPr userDrawn="1"/>
        </p:nvSpPr>
        <p:spPr>
          <a:xfrm>
            <a:off x="4550645" y="5147854"/>
            <a:ext cx="3670003" cy="400110"/>
          </a:xfrm>
          <a:prstGeom prst="rect">
            <a:avLst/>
          </a:prstGeom>
        </p:spPr>
        <p:txBody>
          <a:bodyPr lIns="0" tIns="0" rIns="0" bIns="0" rtlCol="0" anchor="t">
            <a:spAutoFit/>
          </a:bodyPr>
          <a:lstStyle/>
          <a:p>
            <a:r>
              <a:rPr lang="da-DK" sz="1300" noProof="1">
                <a:solidFill>
                  <a:srgbClr val="000000"/>
                </a:solidFill>
              </a:rPr>
              <a:t>Generering af kryptovaluta i </a:t>
            </a:r>
          </a:p>
          <a:p>
            <a:r>
              <a:rPr lang="da-DK" sz="1300" noProof="1">
                <a:solidFill>
                  <a:srgbClr val="000000"/>
                </a:solidFill>
              </a:rPr>
              <a:t>fraværet af direkte brugerbetaling</a:t>
            </a:r>
          </a:p>
        </p:txBody>
      </p:sp>
      <p:sp>
        <p:nvSpPr>
          <p:cNvPr id="19" name="TextBox 27">
            <a:extLst>
              <a:ext uri="{FF2B5EF4-FFF2-40B4-BE49-F238E27FC236}">
                <a16:creationId xmlns:a16="http://schemas.microsoft.com/office/drawing/2014/main" id="{F70563B3-DD2D-8C45-AF99-B9D00CF3D1EA}"/>
              </a:ext>
            </a:extLst>
          </p:cNvPr>
          <p:cNvSpPr txBox="1"/>
          <p:nvPr userDrawn="1"/>
        </p:nvSpPr>
        <p:spPr>
          <a:xfrm>
            <a:off x="5293521" y="2319837"/>
            <a:ext cx="2277169" cy="200055"/>
          </a:xfrm>
          <a:prstGeom prst="rect">
            <a:avLst/>
          </a:prstGeom>
        </p:spPr>
        <p:txBody>
          <a:bodyPr lIns="0" tIns="0" rIns="0" bIns="0" rtlCol="0" anchor="t">
            <a:spAutoFit/>
          </a:bodyPr>
          <a:lstStyle/>
          <a:p>
            <a:r>
              <a:rPr lang="da-DK" sz="1300" noProof="1">
                <a:solidFill>
                  <a:srgbClr val="000000"/>
                </a:solidFill>
              </a:rPr>
              <a:t>Abonnementsbetaling</a:t>
            </a:r>
          </a:p>
        </p:txBody>
      </p:sp>
      <p:sp>
        <p:nvSpPr>
          <p:cNvPr id="20" name="TextBox 28">
            <a:extLst>
              <a:ext uri="{FF2B5EF4-FFF2-40B4-BE49-F238E27FC236}">
                <a16:creationId xmlns:a16="http://schemas.microsoft.com/office/drawing/2014/main" id="{59682D5B-713E-A04B-80BF-B6399063F44F}"/>
              </a:ext>
            </a:extLst>
          </p:cNvPr>
          <p:cNvSpPr txBox="1"/>
          <p:nvPr userDrawn="1"/>
        </p:nvSpPr>
        <p:spPr>
          <a:xfrm>
            <a:off x="2359323" y="1128653"/>
            <a:ext cx="1243164" cy="276999"/>
          </a:xfrm>
          <a:prstGeom prst="rect">
            <a:avLst/>
          </a:prstGeom>
        </p:spPr>
        <p:txBody>
          <a:bodyPr lIns="0" tIns="0" rIns="0" bIns="0" rtlCol="0" anchor="t">
            <a:spAutoFit/>
          </a:bodyPr>
          <a:lstStyle/>
          <a:p>
            <a:pPr algn="ctr"/>
            <a:r>
              <a:rPr lang="da-DK" noProof="1">
                <a:solidFill>
                  <a:srgbClr val="FFFFFF"/>
                </a:solidFill>
              </a:rPr>
              <a:t>Reklamer</a:t>
            </a:r>
          </a:p>
        </p:txBody>
      </p:sp>
      <p:sp>
        <p:nvSpPr>
          <p:cNvPr id="21" name="TextBox 29">
            <a:extLst>
              <a:ext uri="{FF2B5EF4-FFF2-40B4-BE49-F238E27FC236}">
                <a16:creationId xmlns:a16="http://schemas.microsoft.com/office/drawing/2014/main" id="{2510E86E-E214-ED40-86C0-D6F3FF6549DB}"/>
              </a:ext>
            </a:extLst>
          </p:cNvPr>
          <p:cNvSpPr txBox="1"/>
          <p:nvPr userDrawn="1"/>
        </p:nvSpPr>
        <p:spPr>
          <a:xfrm>
            <a:off x="3300812" y="2461692"/>
            <a:ext cx="1105979" cy="553998"/>
          </a:xfrm>
          <a:prstGeom prst="rect">
            <a:avLst/>
          </a:prstGeom>
        </p:spPr>
        <p:txBody>
          <a:bodyPr wrap="square" lIns="0" tIns="0" rIns="0" bIns="0" rtlCol="0" anchor="t">
            <a:spAutoFit/>
          </a:bodyPr>
          <a:lstStyle/>
          <a:p>
            <a:r>
              <a:rPr lang="da-DK" noProof="1">
                <a:solidFill>
                  <a:srgbClr val="FFFFFF"/>
                </a:solidFill>
              </a:rPr>
              <a:t>Direkte</a:t>
            </a:r>
          </a:p>
          <a:p>
            <a:r>
              <a:rPr lang="da-DK" noProof="1">
                <a:solidFill>
                  <a:srgbClr val="FFFFFF"/>
                </a:solidFill>
              </a:rPr>
              <a:t>betaling</a:t>
            </a:r>
          </a:p>
        </p:txBody>
      </p:sp>
      <p:sp>
        <p:nvSpPr>
          <p:cNvPr id="22" name="TextBox 30">
            <a:extLst>
              <a:ext uri="{FF2B5EF4-FFF2-40B4-BE49-F238E27FC236}">
                <a16:creationId xmlns:a16="http://schemas.microsoft.com/office/drawing/2014/main" id="{1CBDD3FC-F06C-A944-A3C9-39B84488B9CE}"/>
              </a:ext>
            </a:extLst>
          </p:cNvPr>
          <p:cNvSpPr txBox="1"/>
          <p:nvPr userDrawn="1"/>
        </p:nvSpPr>
        <p:spPr>
          <a:xfrm>
            <a:off x="2749999" y="3865249"/>
            <a:ext cx="1938056" cy="553998"/>
          </a:xfrm>
          <a:prstGeom prst="rect">
            <a:avLst/>
          </a:prstGeom>
        </p:spPr>
        <p:txBody>
          <a:bodyPr lIns="0" tIns="0" rIns="0" bIns="0" rtlCol="0" anchor="t">
            <a:spAutoFit/>
          </a:bodyPr>
          <a:lstStyle/>
          <a:p>
            <a:pPr algn="ctr"/>
            <a:r>
              <a:rPr lang="da-DK" noProof="1">
                <a:solidFill>
                  <a:srgbClr val="FFFFFF"/>
                </a:solidFill>
              </a:rPr>
              <a:t>Malware og </a:t>
            </a:r>
          </a:p>
          <a:p>
            <a:pPr algn="ctr"/>
            <a:r>
              <a:rPr lang="da-DK" noProof="1">
                <a:solidFill>
                  <a:srgbClr val="FFFFFF"/>
                </a:solidFill>
              </a:rPr>
              <a:t>identitetstyveri </a:t>
            </a:r>
          </a:p>
        </p:txBody>
      </p:sp>
      <p:sp>
        <p:nvSpPr>
          <p:cNvPr id="23" name="TextBox 31">
            <a:extLst>
              <a:ext uri="{FF2B5EF4-FFF2-40B4-BE49-F238E27FC236}">
                <a16:creationId xmlns:a16="http://schemas.microsoft.com/office/drawing/2014/main" id="{745A5D1C-EC31-F34D-9CC1-D1AF5CC59CA5}"/>
              </a:ext>
            </a:extLst>
          </p:cNvPr>
          <p:cNvSpPr txBox="1"/>
          <p:nvPr userDrawn="1"/>
        </p:nvSpPr>
        <p:spPr>
          <a:xfrm>
            <a:off x="2027633" y="5385528"/>
            <a:ext cx="1792387" cy="276999"/>
          </a:xfrm>
          <a:prstGeom prst="rect">
            <a:avLst/>
          </a:prstGeom>
        </p:spPr>
        <p:txBody>
          <a:bodyPr lIns="0" tIns="0" rIns="0" bIns="0" rtlCol="0" anchor="t">
            <a:spAutoFit/>
          </a:bodyPr>
          <a:lstStyle/>
          <a:p>
            <a:pPr algn="ctr">
              <a:spcBef>
                <a:spcPct val="0"/>
              </a:spcBef>
            </a:pPr>
            <a:r>
              <a:rPr lang="da-DK" noProof="1">
                <a:solidFill>
                  <a:srgbClr val="FFFFFF"/>
                </a:solidFill>
              </a:rPr>
              <a:t>Cryptomining</a:t>
            </a:r>
          </a:p>
        </p:txBody>
      </p:sp>
      <p:sp>
        <p:nvSpPr>
          <p:cNvPr id="24" name="TextBox 33">
            <a:extLst>
              <a:ext uri="{FF2B5EF4-FFF2-40B4-BE49-F238E27FC236}">
                <a16:creationId xmlns:a16="http://schemas.microsoft.com/office/drawing/2014/main" id="{9315EFDD-BFEB-524C-AF30-59B93150E087}"/>
              </a:ext>
            </a:extLst>
          </p:cNvPr>
          <p:cNvSpPr txBox="1"/>
          <p:nvPr userDrawn="1"/>
        </p:nvSpPr>
        <p:spPr>
          <a:xfrm>
            <a:off x="8359048" y="1056897"/>
            <a:ext cx="3048893" cy="400110"/>
          </a:xfrm>
          <a:prstGeom prst="rect">
            <a:avLst/>
          </a:prstGeom>
        </p:spPr>
        <p:txBody>
          <a:bodyPr lIns="0" tIns="0" rIns="0" bIns="0" rtlCol="0" anchor="t">
            <a:spAutoFit/>
          </a:bodyPr>
          <a:lstStyle/>
          <a:p>
            <a:r>
              <a:rPr lang="da-DK" sz="1300" noProof="1">
                <a:solidFill>
                  <a:srgbClr val="000000"/>
                </a:solidFill>
              </a:rPr>
              <a:t>Værdi af 500 millioner euro </a:t>
            </a:r>
          </a:p>
          <a:p>
            <a:r>
              <a:rPr lang="da-DK" sz="1300" noProof="1">
                <a:solidFill>
                  <a:srgbClr val="000000"/>
                </a:solidFill>
              </a:rPr>
              <a:t>globalt hvert år</a:t>
            </a:r>
          </a:p>
        </p:txBody>
      </p:sp>
      <p:sp>
        <p:nvSpPr>
          <p:cNvPr id="25" name="TextBox 35">
            <a:extLst>
              <a:ext uri="{FF2B5EF4-FFF2-40B4-BE49-F238E27FC236}">
                <a16:creationId xmlns:a16="http://schemas.microsoft.com/office/drawing/2014/main" id="{C0D09E33-E600-AF46-BC9A-ABC3A76C6A43}"/>
              </a:ext>
            </a:extLst>
          </p:cNvPr>
          <p:cNvSpPr txBox="1"/>
          <p:nvPr userDrawn="1"/>
        </p:nvSpPr>
        <p:spPr>
          <a:xfrm>
            <a:off x="9024225" y="2471022"/>
            <a:ext cx="2939058" cy="400110"/>
          </a:xfrm>
          <a:prstGeom prst="rect">
            <a:avLst/>
          </a:prstGeom>
        </p:spPr>
        <p:txBody>
          <a:bodyPr lIns="0" tIns="0" rIns="0" bIns="0" rtlCol="0" anchor="t">
            <a:spAutoFit/>
          </a:bodyPr>
          <a:lstStyle/>
          <a:p>
            <a:r>
              <a:rPr lang="da-DK" sz="1300" noProof="1">
                <a:solidFill>
                  <a:srgbClr val="000000"/>
                </a:solidFill>
              </a:rPr>
              <a:t>60 euros om året fra </a:t>
            </a:r>
          </a:p>
          <a:p>
            <a:r>
              <a:rPr lang="da-DK" sz="1300" noProof="1">
                <a:solidFill>
                  <a:srgbClr val="000000"/>
                </a:solidFill>
              </a:rPr>
              <a:t>den gennemsnitlige bruger</a:t>
            </a:r>
          </a:p>
        </p:txBody>
      </p:sp>
      <p:sp>
        <p:nvSpPr>
          <p:cNvPr id="26" name="TextBox 38">
            <a:extLst>
              <a:ext uri="{FF2B5EF4-FFF2-40B4-BE49-F238E27FC236}">
                <a16:creationId xmlns:a16="http://schemas.microsoft.com/office/drawing/2014/main" id="{A5AE2100-742D-F544-A48A-F2AD5E9BFA8D}"/>
              </a:ext>
            </a:extLst>
          </p:cNvPr>
          <p:cNvSpPr txBox="1"/>
          <p:nvPr userDrawn="1"/>
        </p:nvSpPr>
        <p:spPr>
          <a:xfrm>
            <a:off x="9024225" y="3831141"/>
            <a:ext cx="3780135" cy="400110"/>
          </a:xfrm>
          <a:prstGeom prst="rect">
            <a:avLst/>
          </a:prstGeom>
        </p:spPr>
        <p:txBody>
          <a:bodyPr lIns="0" tIns="0" rIns="0" bIns="0" rtlCol="0" anchor="t">
            <a:spAutoFit/>
          </a:bodyPr>
          <a:lstStyle/>
          <a:p>
            <a:r>
              <a:rPr lang="da-DK" sz="1300" noProof="1">
                <a:solidFill>
                  <a:srgbClr val="000000"/>
                </a:solidFill>
              </a:rPr>
              <a:t>3.395 millioner ulovlige streamere </a:t>
            </a:r>
          </a:p>
          <a:p>
            <a:r>
              <a:rPr lang="da-DK" sz="1300" noProof="1">
                <a:solidFill>
                  <a:srgbClr val="000000"/>
                </a:solidFill>
              </a:rPr>
              <a:t>blev inficeret med virus i 2019</a:t>
            </a:r>
          </a:p>
        </p:txBody>
      </p:sp>
      <p:sp>
        <p:nvSpPr>
          <p:cNvPr id="27" name="TextBox 39">
            <a:extLst>
              <a:ext uri="{FF2B5EF4-FFF2-40B4-BE49-F238E27FC236}">
                <a16:creationId xmlns:a16="http://schemas.microsoft.com/office/drawing/2014/main" id="{D98BF20F-B89C-4742-B2A7-C48C036CD476}"/>
              </a:ext>
            </a:extLst>
          </p:cNvPr>
          <p:cNvSpPr txBox="1"/>
          <p:nvPr userDrawn="1"/>
        </p:nvSpPr>
        <p:spPr>
          <a:xfrm>
            <a:off x="8207162" y="5157082"/>
            <a:ext cx="2809177" cy="400110"/>
          </a:xfrm>
          <a:prstGeom prst="rect">
            <a:avLst/>
          </a:prstGeom>
        </p:spPr>
        <p:txBody>
          <a:bodyPr lIns="0" tIns="0" rIns="0" bIns="0" rtlCol="0" anchor="t">
            <a:spAutoFit/>
          </a:bodyPr>
          <a:lstStyle/>
          <a:p>
            <a:r>
              <a:rPr lang="da-DK" sz="1300" noProof="1">
                <a:solidFill>
                  <a:srgbClr val="000000"/>
                </a:solidFill>
              </a:rPr>
              <a:t>Potentielt 20-30% rabat for de som betaler med kryptovaluta</a:t>
            </a:r>
          </a:p>
        </p:txBody>
      </p:sp>
      <p:sp>
        <p:nvSpPr>
          <p:cNvPr id="28" name="TextBox 40">
            <a:extLst>
              <a:ext uri="{FF2B5EF4-FFF2-40B4-BE49-F238E27FC236}">
                <a16:creationId xmlns:a16="http://schemas.microsoft.com/office/drawing/2014/main" id="{4C01A510-7443-7C4A-97FE-A31FB6B7B35D}"/>
              </a:ext>
            </a:extLst>
          </p:cNvPr>
          <p:cNvSpPr txBox="1"/>
          <p:nvPr userDrawn="1"/>
        </p:nvSpPr>
        <p:spPr>
          <a:xfrm>
            <a:off x="4584769" y="1445540"/>
            <a:ext cx="2474714" cy="200055"/>
          </a:xfrm>
          <a:prstGeom prst="rect">
            <a:avLst/>
          </a:prstGeom>
        </p:spPr>
        <p:txBody>
          <a:bodyPr lIns="0" tIns="0" rIns="0" bIns="0" rtlCol="0" anchor="t">
            <a:spAutoFit/>
          </a:bodyPr>
          <a:lstStyle/>
          <a:p>
            <a:r>
              <a:rPr lang="da-DK" sz="1300" noProof="1">
                <a:solidFill>
                  <a:srgbClr val="000000"/>
                </a:solidFill>
              </a:rPr>
              <a:t>Tilknyttede programmer</a:t>
            </a:r>
          </a:p>
        </p:txBody>
      </p:sp>
      <p:pic>
        <p:nvPicPr>
          <p:cNvPr id="29" name="Grafik 28" descr="Transfer1 med massiv udfyldning">
            <a:extLst>
              <a:ext uri="{FF2B5EF4-FFF2-40B4-BE49-F238E27FC236}">
                <a16:creationId xmlns:a16="http://schemas.microsoft.com/office/drawing/2014/main" id="{5C80F9E6-4026-814A-ACD6-28B347E5029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93728" y="2295191"/>
            <a:ext cx="812011" cy="812011"/>
          </a:xfrm>
          <a:prstGeom prst="rect">
            <a:avLst/>
          </a:prstGeom>
        </p:spPr>
      </p:pic>
      <p:sp>
        <p:nvSpPr>
          <p:cNvPr id="31" name="Tekstfelt 30">
            <a:extLst>
              <a:ext uri="{FF2B5EF4-FFF2-40B4-BE49-F238E27FC236}">
                <a16:creationId xmlns:a16="http://schemas.microsoft.com/office/drawing/2014/main" id="{525B247C-A7B1-924B-A6BC-61065B81EF35}"/>
              </a:ext>
            </a:extLst>
          </p:cNvPr>
          <p:cNvSpPr txBox="1"/>
          <p:nvPr userDrawn="1"/>
        </p:nvSpPr>
        <p:spPr>
          <a:xfrm>
            <a:off x="6708455" y="6565785"/>
            <a:ext cx="5141639" cy="400110"/>
          </a:xfrm>
          <a:prstGeom prst="rect">
            <a:avLst/>
          </a:prstGeom>
          <a:noFill/>
        </p:spPr>
        <p:txBody>
          <a:bodyPr wrap="square" rtlCol="0" anchor="b">
            <a:spAutoFit/>
          </a:bodyPr>
          <a:lstStyle/>
          <a:p>
            <a:r>
              <a:rPr lang="da-DK" sz="1000" i="1" noProof="1"/>
              <a:t>Kilde: RUSI, 2021: ‘Taking the Profit Out of Intellectual Property Crime’.</a:t>
            </a:r>
          </a:p>
          <a:p>
            <a:endParaRPr lang="da-DK" sz="1000" i="1" noProof="1"/>
          </a:p>
        </p:txBody>
      </p:sp>
      <p:sp>
        <p:nvSpPr>
          <p:cNvPr id="32" name="Bøjet pil 31">
            <a:extLst>
              <a:ext uri="{FF2B5EF4-FFF2-40B4-BE49-F238E27FC236}">
                <a16:creationId xmlns:a16="http://schemas.microsoft.com/office/drawing/2014/main" id="{7543A449-E3C8-664A-9C11-96CEB34D4C20}"/>
              </a:ext>
            </a:extLst>
          </p:cNvPr>
          <p:cNvSpPr/>
          <p:nvPr userDrawn="1"/>
        </p:nvSpPr>
        <p:spPr>
          <a:xfrm>
            <a:off x="3774359" y="909938"/>
            <a:ext cx="729118" cy="423256"/>
          </a:xfrm>
          <a:prstGeom prst="bentArrow">
            <a:avLst>
              <a:gd name="adj1" fmla="val 12138"/>
              <a:gd name="adj2" fmla="val 23929"/>
              <a:gd name="adj3" fmla="val 25000"/>
              <a:gd name="adj4" fmla="val 4160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noProof="1">
              <a:solidFill>
                <a:schemeClr val="tx1"/>
              </a:solidFill>
            </a:endParaRPr>
          </a:p>
        </p:txBody>
      </p:sp>
      <p:sp>
        <p:nvSpPr>
          <p:cNvPr id="33" name="Bøjet pil 32">
            <a:extLst>
              <a:ext uri="{FF2B5EF4-FFF2-40B4-BE49-F238E27FC236}">
                <a16:creationId xmlns:a16="http://schemas.microsoft.com/office/drawing/2014/main" id="{13A41616-3B74-BC45-9EAF-51C1090B594D}"/>
              </a:ext>
            </a:extLst>
          </p:cNvPr>
          <p:cNvSpPr/>
          <p:nvPr userDrawn="1"/>
        </p:nvSpPr>
        <p:spPr>
          <a:xfrm flipV="1">
            <a:off x="3777728" y="1191848"/>
            <a:ext cx="729118" cy="445984"/>
          </a:xfrm>
          <a:prstGeom prst="bentArrow">
            <a:avLst>
              <a:gd name="adj1" fmla="val 12138"/>
              <a:gd name="adj2" fmla="val 23929"/>
              <a:gd name="adj3" fmla="val 25000"/>
              <a:gd name="adj4" fmla="val 4160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noProof="1">
              <a:solidFill>
                <a:schemeClr val="tx1"/>
              </a:solidFill>
            </a:endParaRPr>
          </a:p>
        </p:txBody>
      </p:sp>
      <p:sp>
        <p:nvSpPr>
          <p:cNvPr id="34" name="Bøjet pil 33">
            <a:extLst>
              <a:ext uri="{FF2B5EF4-FFF2-40B4-BE49-F238E27FC236}">
                <a16:creationId xmlns:a16="http://schemas.microsoft.com/office/drawing/2014/main" id="{6012AB6D-E6A9-A44F-8333-D504F1634CC2}"/>
              </a:ext>
            </a:extLst>
          </p:cNvPr>
          <p:cNvSpPr/>
          <p:nvPr userDrawn="1"/>
        </p:nvSpPr>
        <p:spPr>
          <a:xfrm>
            <a:off x="4531554" y="2366230"/>
            <a:ext cx="729118" cy="423256"/>
          </a:xfrm>
          <a:prstGeom prst="bentArrow">
            <a:avLst>
              <a:gd name="adj1" fmla="val 12138"/>
              <a:gd name="adj2" fmla="val 23929"/>
              <a:gd name="adj3" fmla="val 25000"/>
              <a:gd name="adj4" fmla="val 4160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a-DK" noProof="1">
              <a:solidFill>
                <a:schemeClr val="tx1"/>
              </a:solidFill>
            </a:endParaRPr>
          </a:p>
        </p:txBody>
      </p:sp>
      <p:sp>
        <p:nvSpPr>
          <p:cNvPr id="35" name="Bøjet pil 34">
            <a:extLst>
              <a:ext uri="{FF2B5EF4-FFF2-40B4-BE49-F238E27FC236}">
                <a16:creationId xmlns:a16="http://schemas.microsoft.com/office/drawing/2014/main" id="{589F37A7-1E07-3242-80B6-21189B678B0E}"/>
              </a:ext>
            </a:extLst>
          </p:cNvPr>
          <p:cNvSpPr/>
          <p:nvPr userDrawn="1"/>
        </p:nvSpPr>
        <p:spPr>
          <a:xfrm flipV="1">
            <a:off x="4534923" y="2648140"/>
            <a:ext cx="729118" cy="445984"/>
          </a:xfrm>
          <a:prstGeom prst="bentArrow">
            <a:avLst>
              <a:gd name="adj1" fmla="val 12138"/>
              <a:gd name="adj2" fmla="val 23929"/>
              <a:gd name="adj3" fmla="val 25000"/>
              <a:gd name="adj4" fmla="val 4160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a-DK" noProof="1">
              <a:solidFill>
                <a:schemeClr val="tx1"/>
              </a:solidFill>
            </a:endParaRPr>
          </a:p>
        </p:txBody>
      </p:sp>
      <p:sp>
        <p:nvSpPr>
          <p:cNvPr id="36" name="Bøjet pil 35">
            <a:extLst>
              <a:ext uri="{FF2B5EF4-FFF2-40B4-BE49-F238E27FC236}">
                <a16:creationId xmlns:a16="http://schemas.microsoft.com/office/drawing/2014/main" id="{FB4A7347-91EB-EF46-964C-AF0062DD0AEB}"/>
              </a:ext>
            </a:extLst>
          </p:cNvPr>
          <p:cNvSpPr/>
          <p:nvPr userDrawn="1"/>
        </p:nvSpPr>
        <p:spPr>
          <a:xfrm>
            <a:off x="4534923" y="3729112"/>
            <a:ext cx="729118" cy="423256"/>
          </a:xfrm>
          <a:prstGeom prst="bentArrow">
            <a:avLst>
              <a:gd name="adj1" fmla="val 12138"/>
              <a:gd name="adj2" fmla="val 23929"/>
              <a:gd name="adj3" fmla="val 25000"/>
              <a:gd name="adj4" fmla="val 41606"/>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a-DK" noProof="1">
              <a:solidFill>
                <a:schemeClr val="tx1"/>
              </a:solidFill>
            </a:endParaRPr>
          </a:p>
        </p:txBody>
      </p:sp>
      <p:sp>
        <p:nvSpPr>
          <p:cNvPr id="37" name="Bøjet pil 36">
            <a:extLst>
              <a:ext uri="{FF2B5EF4-FFF2-40B4-BE49-F238E27FC236}">
                <a16:creationId xmlns:a16="http://schemas.microsoft.com/office/drawing/2014/main" id="{76BADF47-488B-244D-BBD8-15803628CC00}"/>
              </a:ext>
            </a:extLst>
          </p:cNvPr>
          <p:cNvSpPr/>
          <p:nvPr userDrawn="1"/>
        </p:nvSpPr>
        <p:spPr>
          <a:xfrm flipV="1">
            <a:off x="4538292" y="4011022"/>
            <a:ext cx="729118" cy="445984"/>
          </a:xfrm>
          <a:prstGeom prst="bentArrow">
            <a:avLst>
              <a:gd name="adj1" fmla="val 12138"/>
              <a:gd name="adj2" fmla="val 23929"/>
              <a:gd name="adj3" fmla="val 25000"/>
              <a:gd name="adj4" fmla="val 41606"/>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a-DK" noProof="1">
              <a:solidFill>
                <a:schemeClr val="tx1"/>
              </a:solidFill>
            </a:endParaRPr>
          </a:p>
        </p:txBody>
      </p:sp>
      <p:sp>
        <p:nvSpPr>
          <p:cNvPr id="38" name="Bøjet pil 37">
            <a:extLst>
              <a:ext uri="{FF2B5EF4-FFF2-40B4-BE49-F238E27FC236}">
                <a16:creationId xmlns:a16="http://schemas.microsoft.com/office/drawing/2014/main" id="{E692B009-302E-8F41-88D4-C6BB4075E655}"/>
              </a:ext>
            </a:extLst>
          </p:cNvPr>
          <p:cNvSpPr/>
          <p:nvPr userDrawn="1"/>
        </p:nvSpPr>
        <p:spPr>
          <a:xfrm>
            <a:off x="3697110" y="5153473"/>
            <a:ext cx="729118" cy="423256"/>
          </a:xfrm>
          <a:prstGeom prst="bentArrow">
            <a:avLst>
              <a:gd name="adj1" fmla="val 12138"/>
              <a:gd name="adj2" fmla="val 23929"/>
              <a:gd name="adj3" fmla="val 25000"/>
              <a:gd name="adj4" fmla="val 41606"/>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a-DK" noProof="1">
              <a:solidFill>
                <a:schemeClr val="tx1"/>
              </a:solidFill>
            </a:endParaRPr>
          </a:p>
        </p:txBody>
      </p:sp>
      <p:sp>
        <p:nvSpPr>
          <p:cNvPr id="39" name="Højrepil 38">
            <a:extLst>
              <a:ext uri="{FF2B5EF4-FFF2-40B4-BE49-F238E27FC236}">
                <a16:creationId xmlns:a16="http://schemas.microsoft.com/office/drawing/2014/main" id="{04E1B23C-3EEF-F740-B0E5-D4097E34F145}"/>
              </a:ext>
            </a:extLst>
          </p:cNvPr>
          <p:cNvSpPr/>
          <p:nvPr userDrawn="1"/>
        </p:nvSpPr>
        <p:spPr>
          <a:xfrm>
            <a:off x="6604038" y="1166095"/>
            <a:ext cx="1493620" cy="213804"/>
          </a:xfrm>
          <a:prstGeom prst="rightArrow">
            <a:avLst>
              <a:gd name="adj1" fmla="val 24381"/>
              <a:gd name="adj2" fmla="val 5280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noProof="1"/>
          </a:p>
        </p:txBody>
      </p:sp>
      <p:sp>
        <p:nvSpPr>
          <p:cNvPr id="40" name="Højrepil 39">
            <a:extLst>
              <a:ext uri="{FF2B5EF4-FFF2-40B4-BE49-F238E27FC236}">
                <a16:creationId xmlns:a16="http://schemas.microsoft.com/office/drawing/2014/main" id="{16D1852D-FC0C-BB41-A4DF-392DE4F02F18}"/>
              </a:ext>
            </a:extLst>
          </p:cNvPr>
          <p:cNvSpPr/>
          <p:nvPr userDrawn="1"/>
        </p:nvSpPr>
        <p:spPr>
          <a:xfrm>
            <a:off x="7460352" y="2594295"/>
            <a:ext cx="1493620" cy="213804"/>
          </a:xfrm>
          <a:prstGeom prst="rightArrow">
            <a:avLst>
              <a:gd name="adj1" fmla="val 24381"/>
              <a:gd name="adj2" fmla="val 5280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a-DK" noProof="1"/>
          </a:p>
        </p:txBody>
      </p:sp>
      <p:sp>
        <p:nvSpPr>
          <p:cNvPr id="41" name="Højrepil 40">
            <a:extLst>
              <a:ext uri="{FF2B5EF4-FFF2-40B4-BE49-F238E27FC236}">
                <a16:creationId xmlns:a16="http://schemas.microsoft.com/office/drawing/2014/main" id="{B8B1D4D2-9204-E248-9D18-10B60B931AB8}"/>
              </a:ext>
            </a:extLst>
          </p:cNvPr>
          <p:cNvSpPr/>
          <p:nvPr userDrawn="1"/>
        </p:nvSpPr>
        <p:spPr>
          <a:xfrm>
            <a:off x="7429898" y="3917684"/>
            <a:ext cx="1493620" cy="213804"/>
          </a:xfrm>
          <a:prstGeom prst="rightArrow">
            <a:avLst>
              <a:gd name="adj1" fmla="val 24381"/>
              <a:gd name="adj2" fmla="val 52806"/>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a-DK" noProof="1"/>
          </a:p>
        </p:txBody>
      </p:sp>
      <p:sp>
        <p:nvSpPr>
          <p:cNvPr id="42" name="Højrepil 41">
            <a:extLst>
              <a:ext uri="{FF2B5EF4-FFF2-40B4-BE49-F238E27FC236}">
                <a16:creationId xmlns:a16="http://schemas.microsoft.com/office/drawing/2014/main" id="{3BCAE7A5-EF25-DA46-9525-4F221AF31D13}"/>
              </a:ext>
            </a:extLst>
          </p:cNvPr>
          <p:cNvSpPr/>
          <p:nvPr userDrawn="1"/>
        </p:nvSpPr>
        <p:spPr>
          <a:xfrm>
            <a:off x="7210264" y="5164763"/>
            <a:ext cx="958861" cy="199814"/>
          </a:xfrm>
          <a:prstGeom prst="rightArrow">
            <a:avLst>
              <a:gd name="adj1" fmla="val 24381"/>
              <a:gd name="adj2" fmla="val 52806"/>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a-DK" noProof="1"/>
          </a:p>
        </p:txBody>
      </p:sp>
      <p:sp>
        <p:nvSpPr>
          <p:cNvPr id="43" name="Trekant 2">
            <a:extLst>
              <a:ext uri="{FF2B5EF4-FFF2-40B4-BE49-F238E27FC236}">
                <a16:creationId xmlns:a16="http://schemas.microsoft.com/office/drawing/2014/main" id="{10BDE946-42D9-A24A-94BC-CDEC6339CDB0}"/>
              </a:ext>
            </a:extLst>
          </p:cNvPr>
          <p:cNvSpPr/>
          <p:nvPr userDrawn="1"/>
        </p:nvSpPr>
        <p:spPr>
          <a:xfrm>
            <a:off x="10901774" y="6000416"/>
            <a:ext cx="1290226" cy="865534"/>
          </a:xfrm>
          <a:custGeom>
            <a:avLst/>
            <a:gdLst>
              <a:gd name="connsiteX0" fmla="*/ 0 w 9703324"/>
              <a:gd name="connsiteY0" fmla="*/ 3436229 h 3436229"/>
              <a:gd name="connsiteX1" fmla="*/ 4851662 w 9703324"/>
              <a:gd name="connsiteY1" fmla="*/ 0 h 3436229"/>
              <a:gd name="connsiteX2" fmla="*/ 9703324 w 9703324"/>
              <a:gd name="connsiteY2" fmla="*/ 3436229 h 3436229"/>
              <a:gd name="connsiteX3" fmla="*/ 0 w 9703324"/>
              <a:gd name="connsiteY3" fmla="*/ 3436229 h 3436229"/>
              <a:gd name="connsiteX0" fmla="*/ 0 w 9703324"/>
              <a:gd name="connsiteY0" fmla="*/ 6509367 h 6509367"/>
              <a:gd name="connsiteX1" fmla="*/ 9697039 w 9703324"/>
              <a:gd name="connsiteY1" fmla="*/ 0 h 6509367"/>
              <a:gd name="connsiteX2" fmla="*/ 9703324 w 9703324"/>
              <a:gd name="connsiteY2" fmla="*/ 6509367 h 6509367"/>
              <a:gd name="connsiteX3" fmla="*/ 0 w 9703324"/>
              <a:gd name="connsiteY3" fmla="*/ 6509367 h 6509367"/>
            </a:gdLst>
            <a:ahLst/>
            <a:cxnLst>
              <a:cxn ang="0">
                <a:pos x="connsiteX0" y="connsiteY0"/>
              </a:cxn>
              <a:cxn ang="0">
                <a:pos x="connsiteX1" y="connsiteY1"/>
              </a:cxn>
              <a:cxn ang="0">
                <a:pos x="connsiteX2" y="connsiteY2"/>
              </a:cxn>
              <a:cxn ang="0">
                <a:pos x="connsiteX3" y="connsiteY3"/>
              </a:cxn>
            </a:cxnLst>
            <a:rect l="l" t="t" r="r" b="b"/>
            <a:pathLst>
              <a:path w="9703324" h="6509367">
                <a:moveTo>
                  <a:pt x="0" y="6509367"/>
                </a:moveTo>
                <a:lnTo>
                  <a:pt x="9697039" y="0"/>
                </a:lnTo>
                <a:lnTo>
                  <a:pt x="9703324" y="6509367"/>
                </a:lnTo>
                <a:lnTo>
                  <a:pt x="0" y="6509367"/>
                </a:lnTo>
                <a:close/>
              </a:path>
            </a:pathLst>
          </a:custGeom>
          <a:solidFill>
            <a:srgbClr val="7487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b="0" i="0" noProof="1">
              <a:latin typeface="Raleway" pitchFamily="2" charset="77"/>
            </a:endParaRPr>
          </a:p>
        </p:txBody>
      </p:sp>
      <p:pic>
        <p:nvPicPr>
          <p:cNvPr id="49" name="Grafik 48" descr="Forbindelser med massiv udfyldning">
            <a:extLst>
              <a:ext uri="{FF2B5EF4-FFF2-40B4-BE49-F238E27FC236}">
                <a16:creationId xmlns:a16="http://schemas.microsoft.com/office/drawing/2014/main" id="{D50C74FE-FF2B-474E-97D6-E2A83A7CE76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356376" y="5216134"/>
            <a:ext cx="682115" cy="682115"/>
          </a:xfrm>
          <a:prstGeom prst="rect">
            <a:avLst/>
          </a:prstGeom>
        </p:spPr>
      </p:pic>
      <p:pic>
        <p:nvPicPr>
          <p:cNvPr id="51" name="Grafik 50" descr="Insekt med massiv udfyldning">
            <a:extLst>
              <a:ext uri="{FF2B5EF4-FFF2-40B4-BE49-F238E27FC236}">
                <a16:creationId xmlns:a16="http://schemas.microsoft.com/office/drawing/2014/main" id="{B9AF78F7-2171-EF48-AC4F-DAA93654343F}"/>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213942" y="3847696"/>
            <a:ext cx="579511" cy="579511"/>
          </a:xfrm>
          <a:prstGeom prst="rect">
            <a:avLst/>
          </a:prstGeom>
        </p:spPr>
      </p:pic>
      <p:pic>
        <p:nvPicPr>
          <p:cNvPr id="55" name="Grafik 54" descr="Bærbar computer med massiv udfyldning">
            <a:extLst>
              <a:ext uri="{FF2B5EF4-FFF2-40B4-BE49-F238E27FC236}">
                <a16:creationId xmlns:a16="http://schemas.microsoft.com/office/drawing/2014/main" id="{A6060B31-EB46-3641-BE42-D4E37A3617E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456644" y="898094"/>
            <a:ext cx="737084" cy="737084"/>
          </a:xfrm>
          <a:prstGeom prst="rect">
            <a:avLst/>
          </a:prstGeom>
        </p:spPr>
      </p:pic>
    </p:spTree>
    <p:extLst>
      <p:ext uri="{BB962C8B-B14F-4D97-AF65-F5344CB8AC3E}">
        <p14:creationId xmlns:p14="http://schemas.microsoft.com/office/powerpoint/2010/main" val="1552697177"/>
      </p:ext>
    </p:extLst>
  </p:cSld>
  <p:clrMapOvr>
    <a:masterClrMapping/>
  </p:clrMapOvr>
  <p:transition spd="med">
    <p:push dir="u"/>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guide - farver">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92B6D920-450A-C547-89DC-C559613ED4DF}"/>
              </a:ext>
            </a:extLst>
          </p:cNvPr>
          <p:cNvSpPr/>
          <p:nvPr userDrawn="1"/>
        </p:nvSpPr>
        <p:spPr>
          <a:xfrm>
            <a:off x="0" y="4279900"/>
            <a:ext cx="12192000" cy="2570163"/>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Rektangel 6">
            <a:extLst>
              <a:ext uri="{FF2B5EF4-FFF2-40B4-BE49-F238E27FC236}">
                <a16:creationId xmlns:a16="http://schemas.microsoft.com/office/drawing/2014/main" id="{F6939361-1D90-B042-A008-AD7FCA9DECF2}"/>
              </a:ext>
            </a:extLst>
          </p:cNvPr>
          <p:cNvSpPr/>
          <p:nvPr userDrawn="1"/>
        </p:nvSpPr>
        <p:spPr>
          <a:xfrm>
            <a:off x="3962203" y="1636230"/>
            <a:ext cx="1329267" cy="1676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Raleway" pitchFamily="2" charset="77"/>
            </a:endParaRPr>
          </a:p>
        </p:txBody>
      </p:sp>
      <p:sp>
        <p:nvSpPr>
          <p:cNvPr id="8" name="Rektangel 7">
            <a:extLst>
              <a:ext uri="{FF2B5EF4-FFF2-40B4-BE49-F238E27FC236}">
                <a16:creationId xmlns:a16="http://schemas.microsoft.com/office/drawing/2014/main" id="{F3103492-CAAA-4C45-9EBA-A7E50E4393E8}"/>
              </a:ext>
            </a:extLst>
          </p:cNvPr>
          <p:cNvSpPr/>
          <p:nvPr userDrawn="1"/>
        </p:nvSpPr>
        <p:spPr>
          <a:xfrm>
            <a:off x="5431366" y="1636230"/>
            <a:ext cx="1329267" cy="1676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Raleway" pitchFamily="2" charset="77"/>
            </a:endParaRPr>
          </a:p>
        </p:txBody>
      </p:sp>
      <p:sp>
        <p:nvSpPr>
          <p:cNvPr id="9" name="Rektangel 8">
            <a:extLst>
              <a:ext uri="{FF2B5EF4-FFF2-40B4-BE49-F238E27FC236}">
                <a16:creationId xmlns:a16="http://schemas.microsoft.com/office/drawing/2014/main" id="{3304147D-A9E8-3D46-A56A-EA8FB11A221C}"/>
              </a:ext>
            </a:extLst>
          </p:cNvPr>
          <p:cNvSpPr/>
          <p:nvPr userDrawn="1"/>
        </p:nvSpPr>
        <p:spPr>
          <a:xfrm>
            <a:off x="6900529" y="1636230"/>
            <a:ext cx="1329267" cy="1676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Raleway" pitchFamily="2" charset="77"/>
            </a:endParaRPr>
          </a:p>
        </p:txBody>
      </p:sp>
      <p:sp>
        <p:nvSpPr>
          <p:cNvPr id="10" name="Rektangel 9">
            <a:extLst>
              <a:ext uri="{FF2B5EF4-FFF2-40B4-BE49-F238E27FC236}">
                <a16:creationId xmlns:a16="http://schemas.microsoft.com/office/drawing/2014/main" id="{64DD3AB2-FA1B-7F42-8AA2-2980C35A0128}"/>
              </a:ext>
            </a:extLst>
          </p:cNvPr>
          <p:cNvSpPr/>
          <p:nvPr userDrawn="1"/>
        </p:nvSpPr>
        <p:spPr>
          <a:xfrm>
            <a:off x="9003170" y="1636230"/>
            <a:ext cx="1329267" cy="1676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Raleway" pitchFamily="2" charset="77"/>
            </a:endParaRPr>
          </a:p>
        </p:txBody>
      </p:sp>
      <p:sp>
        <p:nvSpPr>
          <p:cNvPr id="11" name="Rektangel 10">
            <a:extLst>
              <a:ext uri="{FF2B5EF4-FFF2-40B4-BE49-F238E27FC236}">
                <a16:creationId xmlns:a16="http://schemas.microsoft.com/office/drawing/2014/main" id="{65C8A874-0727-1840-9DF2-245F34D18379}"/>
              </a:ext>
            </a:extLst>
          </p:cNvPr>
          <p:cNvSpPr/>
          <p:nvPr userDrawn="1"/>
        </p:nvSpPr>
        <p:spPr>
          <a:xfrm>
            <a:off x="10472333" y="1636230"/>
            <a:ext cx="1329267" cy="16764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Raleway" pitchFamily="2" charset="77"/>
            </a:endParaRPr>
          </a:p>
        </p:txBody>
      </p:sp>
      <p:sp>
        <p:nvSpPr>
          <p:cNvPr id="14" name="Tekstfelt 13">
            <a:extLst>
              <a:ext uri="{FF2B5EF4-FFF2-40B4-BE49-F238E27FC236}">
                <a16:creationId xmlns:a16="http://schemas.microsoft.com/office/drawing/2014/main" id="{458740B6-5891-254A-8276-61301871A437}"/>
              </a:ext>
            </a:extLst>
          </p:cNvPr>
          <p:cNvSpPr txBox="1"/>
          <p:nvPr userDrawn="1"/>
        </p:nvSpPr>
        <p:spPr>
          <a:xfrm>
            <a:off x="743537" y="479048"/>
            <a:ext cx="8612826" cy="677108"/>
          </a:xfrm>
          <a:prstGeom prst="rect">
            <a:avLst/>
          </a:prstGeom>
          <a:noFill/>
        </p:spPr>
        <p:txBody>
          <a:bodyPr wrap="square" rtlCol="0">
            <a:spAutoFit/>
          </a:bodyPr>
          <a:lstStyle/>
          <a:p>
            <a:pPr lvl="0" defTabSz="457200">
              <a:spcBef>
                <a:spcPct val="0"/>
              </a:spcBef>
              <a:defRPr/>
            </a:pPr>
            <a:r>
              <a:rPr lang="da-DK" sz="3800" b="0" i="0" cap="none" dirty="0">
                <a:ln w="3175" cmpd="sng">
                  <a:noFill/>
                </a:ln>
                <a:solidFill>
                  <a:srgbClr val="5A5A5A"/>
                </a:solidFill>
                <a:latin typeface="Century Gothic" panose="020B0502020202020204" pitchFamily="34" charset="0"/>
                <a:ea typeface="Calibri" charset="0"/>
                <a:cs typeface="Calibri" charset="0"/>
              </a:rPr>
              <a:t>Anvendelse af farver</a:t>
            </a:r>
          </a:p>
        </p:txBody>
      </p:sp>
      <p:sp>
        <p:nvSpPr>
          <p:cNvPr id="13" name="Tekstfelt 12">
            <a:extLst>
              <a:ext uri="{FF2B5EF4-FFF2-40B4-BE49-F238E27FC236}">
                <a16:creationId xmlns:a16="http://schemas.microsoft.com/office/drawing/2014/main" id="{45D4C7E3-F7CF-4A4C-9315-DDCBA5FE3F85}"/>
              </a:ext>
            </a:extLst>
          </p:cNvPr>
          <p:cNvSpPr txBox="1"/>
          <p:nvPr userDrawn="1"/>
        </p:nvSpPr>
        <p:spPr>
          <a:xfrm>
            <a:off x="872490" y="3425020"/>
            <a:ext cx="1830950" cy="307777"/>
          </a:xfrm>
          <a:prstGeom prst="rect">
            <a:avLst/>
          </a:prstGeom>
          <a:noFill/>
        </p:spPr>
        <p:txBody>
          <a:bodyPr wrap="none" rtlCol="0">
            <a:spAutoFit/>
          </a:bodyPr>
          <a:lstStyle/>
          <a:p>
            <a:r>
              <a:rPr lang="da-DK" sz="1400" b="0" i="0" dirty="0">
                <a:solidFill>
                  <a:srgbClr val="5A5A5A"/>
                </a:solidFill>
                <a:latin typeface="Raleway" pitchFamily="2" charset="77"/>
              </a:rPr>
              <a:t>Primære skriftfarver</a:t>
            </a:r>
          </a:p>
        </p:txBody>
      </p:sp>
      <p:sp>
        <p:nvSpPr>
          <p:cNvPr id="16" name="Rektangel 15">
            <a:extLst>
              <a:ext uri="{FF2B5EF4-FFF2-40B4-BE49-F238E27FC236}">
                <a16:creationId xmlns:a16="http://schemas.microsoft.com/office/drawing/2014/main" id="{8088EF56-4751-ED46-807E-2230B7D86F6A}"/>
              </a:ext>
            </a:extLst>
          </p:cNvPr>
          <p:cNvSpPr/>
          <p:nvPr userDrawn="1"/>
        </p:nvSpPr>
        <p:spPr>
          <a:xfrm>
            <a:off x="390400" y="1601940"/>
            <a:ext cx="1329267" cy="1676400"/>
          </a:xfrm>
          <a:prstGeom prst="rect">
            <a:avLst/>
          </a:prstGeom>
          <a:solidFill>
            <a:srgbClr val="5A5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Raleway" pitchFamily="2" charset="77"/>
            </a:endParaRPr>
          </a:p>
        </p:txBody>
      </p:sp>
      <p:sp>
        <p:nvSpPr>
          <p:cNvPr id="17" name="Rektangel 16">
            <a:extLst>
              <a:ext uri="{FF2B5EF4-FFF2-40B4-BE49-F238E27FC236}">
                <a16:creationId xmlns:a16="http://schemas.microsoft.com/office/drawing/2014/main" id="{6B8BF69E-21C6-0C4B-B126-A90452373301}"/>
              </a:ext>
            </a:extLst>
          </p:cNvPr>
          <p:cNvSpPr/>
          <p:nvPr userDrawn="1"/>
        </p:nvSpPr>
        <p:spPr>
          <a:xfrm>
            <a:off x="1859563" y="1601940"/>
            <a:ext cx="1329267" cy="1676400"/>
          </a:xfrm>
          <a:prstGeom prst="rect">
            <a:avLst/>
          </a:prstGeom>
          <a:solidFill>
            <a:schemeClr val="bg1"/>
          </a:solidFill>
          <a:ln>
            <a:solidFill>
              <a:srgbClr val="5A5A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Raleway" pitchFamily="2" charset="77"/>
            </a:endParaRPr>
          </a:p>
        </p:txBody>
      </p:sp>
      <p:sp>
        <p:nvSpPr>
          <p:cNvPr id="2" name="Tekstfelt 1">
            <a:extLst>
              <a:ext uri="{FF2B5EF4-FFF2-40B4-BE49-F238E27FC236}">
                <a16:creationId xmlns:a16="http://schemas.microsoft.com/office/drawing/2014/main" id="{709958E1-BA23-8049-B650-C0B7EE12F8BC}"/>
              </a:ext>
            </a:extLst>
          </p:cNvPr>
          <p:cNvSpPr txBox="1"/>
          <p:nvPr userDrawn="1"/>
        </p:nvSpPr>
        <p:spPr>
          <a:xfrm>
            <a:off x="5098771" y="3425019"/>
            <a:ext cx="1994457" cy="307777"/>
          </a:xfrm>
          <a:prstGeom prst="rect">
            <a:avLst/>
          </a:prstGeom>
          <a:noFill/>
        </p:spPr>
        <p:txBody>
          <a:bodyPr wrap="none" rtlCol="0">
            <a:spAutoFit/>
          </a:bodyPr>
          <a:lstStyle/>
          <a:p>
            <a:r>
              <a:rPr lang="da-DK" sz="1400" b="0" i="0" kern="1200" dirty="0">
                <a:solidFill>
                  <a:srgbClr val="5A5A5A"/>
                </a:solidFill>
                <a:latin typeface="Raleway" pitchFamily="2" charset="77"/>
                <a:ea typeface="+mn-ea"/>
                <a:cs typeface="+mn-cs"/>
              </a:rPr>
              <a:t>Primære layoutfarver </a:t>
            </a:r>
          </a:p>
        </p:txBody>
      </p:sp>
      <p:sp>
        <p:nvSpPr>
          <p:cNvPr id="18" name="Tekstfelt 17">
            <a:extLst>
              <a:ext uri="{FF2B5EF4-FFF2-40B4-BE49-F238E27FC236}">
                <a16:creationId xmlns:a16="http://schemas.microsoft.com/office/drawing/2014/main" id="{BC2581BD-0443-1E4E-9F60-FA8DC3B1EE00}"/>
              </a:ext>
            </a:extLst>
          </p:cNvPr>
          <p:cNvSpPr txBox="1"/>
          <p:nvPr userDrawn="1"/>
        </p:nvSpPr>
        <p:spPr>
          <a:xfrm>
            <a:off x="9287572" y="3429164"/>
            <a:ext cx="2249334" cy="307777"/>
          </a:xfrm>
          <a:prstGeom prst="rect">
            <a:avLst/>
          </a:prstGeom>
          <a:noFill/>
        </p:spPr>
        <p:txBody>
          <a:bodyPr wrap="none" rtlCol="0">
            <a:spAutoFit/>
          </a:bodyPr>
          <a:lstStyle/>
          <a:p>
            <a:r>
              <a:rPr lang="da-DK" sz="1400" b="0" i="0" kern="1200" dirty="0">
                <a:solidFill>
                  <a:srgbClr val="5A5A5A"/>
                </a:solidFill>
                <a:latin typeface="Raleway" pitchFamily="2" charset="77"/>
                <a:ea typeface="+mn-ea"/>
                <a:cs typeface="+mn-cs"/>
              </a:rPr>
              <a:t>Sekundære layoutfarver </a:t>
            </a:r>
          </a:p>
        </p:txBody>
      </p:sp>
      <p:pic>
        <p:nvPicPr>
          <p:cNvPr id="4" name="Billede 3">
            <a:extLst>
              <a:ext uri="{FF2B5EF4-FFF2-40B4-BE49-F238E27FC236}">
                <a16:creationId xmlns:a16="http://schemas.microsoft.com/office/drawing/2014/main" id="{FDB2438C-237A-BB4D-9D70-419815C7751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98493" y="4901992"/>
            <a:ext cx="3573126" cy="1587708"/>
          </a:xfrm>
          <a:prstGeom prst="rect">
            <a:avLst/>
          </a:prstGeom>
          <a:ln>
            <a:solidFill>
              <a:schemeClr val="tx1"/>
            </a:solidFill>
          </a:ln>
        </p:spPr>
      </p:pic>
      <p:sp>
        <p:nvSpPr>
          <p:cNvPr id="5" name="Tekstfelt 4">
            <a:extLst>
              <a:ext uri="{FF2B5EF4-FFF2-40B4-BE49-F238E27FC236}">
                <a16:creationId xmlns:a16="http://schemas.microsoft.com/office/drawing/2014/main" id="{2755868A-6AA2-1B4F-A513-85E3479A42C3}"/>
              </a:ext>
            </a:extLst>
          </p:cNvPr>
          <p:cNvSpPr txBox="1"/>
          <p:nvPr userDrawn="1"/>
        </p:nvSpPr>
        <p:spPr>
          <a:xfrm>
            <a:off x="731838" y="4477681"/>
            <a:ext cx="4237673" cy="415498"/>
          </a:xfrm>
          <a:prstGeom prst="rect">
            <a:avLst/>
          </a:prstGeom>
          <a:noFill/>
        </p:spPr>
        <p:txBody>
          <a:bodyPr wrap="square" rtlCol="0">
            <a:spAutoFit/>
          </a:bodyPr>
          <a:lstStyle/>
          <a:p>
            <a:r>
              <a:rPr lang="da-DK" sz="1050" dirty="0">
                <a:latin typeface="Raleway" pitchFamily="2" charset="77"/>
              </a:rPr>
              <a:t>Temafarverne er præ-valgte i skabelonen og fremgår eksempelvis, når du vælger skriftfarver eller figurfarver.  </a:t>
            </a:r>
          </a:p>
        </p:txBody>
      </p:sp>
      <p:pic>
        <p:nvPicPr>
          <p:cNvPr id="6" name="Billede 5" descr="Et billede, der indeholder tekst, skærmbillede, parkeringsplads, elektronisk&#10;&#10;Automatisk genereret beskrivelse">
            <a:extLst>
              <a:ext uri="{FF2B5EF4-FFF2-40B4-BE49-F238E27FC236}">
                <a16:creationId xmlns:a16="http://schemas.microsoft.com/office/drawing/2014/main" id="{86085057-386A-0740-8C0F-78B4CEC6D25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135017" y="4901990"/>
            <a:ext cx="3519648" cy="1587709"/>
          </a:xfrm>
          <a:prstGeom prst="rect">
            <a:avLst/>
          </a:prstGeom>
          <a:ln>
            <a:solidFill>
              <a:schemeClr val="tx2"/>
            </a:solidFill>
          </a:ln>
        </p:spPr>
      </p:pic>
      <p:sp>
        <p:nvSpPr>
          <p:cNvPr id="19" name="Tekstfelt 18">
            <a:extLst>
              <a:ext uri="{FF2B5EF4-FFF2-40B4-BE49-F238E27FC236}">
                <a16:creationId xmlns:a16="http://schemas.microsoft.com/office/drawing/2014/main" id="{0D1F72DA-7A7D-1446-A2AD-49EA5AE93A1C}"/>
              </a:ext>
            </a:extLst>
          </p:cNvPr>
          <p:cNvSpPr txBox="1"/>
          <p:nvPr userDrawn="1"/>
        </p:nvSpPr>
        <p:spPr>
          <a:xfrm>
            <a:off x="5049950" y="4470146"/>
            <a:ext cx="4583721" cy="415498"/>
          </a:xfrm>
          <a:prstGeom prst="rect">
            <a:avLst/>
          </a:prstGeom>
          <a:noFill/>
        </p:spPr>
        <p:txBody>
          <a:bodyPr wrap="square" rtlCol="0">
            <a:spAutoFit/>
          </a:bodyPr>
          <a:lstStyle/>
          <a:p>
            <a:r>
              <a:rPr lang="da-DK" sz="1050" noProof="1">
                <a:latin typeface="Raleway" pitchFamily="2" charset="77"/>
              </a:rPr>
              <a:t>Hvis temafarverne eller skrifttyperne pludselig ændrer sig, gå til fanen </a:t>
            </a:r>
            <a:r>
              <a:rPr lang="da-DK" sz="1050" b="1" noProof="1">
                <a:latin typeface="Raleway" pitchFamily="2" charset="77"/>
              </a:rPr>
              <a:t>Desig</a:t>
            </a:r>
            <a:r>
              <a:rPr lang="da-DK" sz="1050" noProof="1">
                <a:latin typeface="Raleway" pitchFamily="2" charset="77"/>
              </a:rPr>
              <a:t>n og vælg temaet </a:t>
            </a:r>
            <a:r>
              <a:rPr lang="da-DK" sz="1050" b="1" noProof="1">
                <a:latin typeface="Raleway" pitchFamily="2" charset="77"/>
              </a:rPr>
              <a:t>RA Powerpoint Tema </a:t>
            </a:r>
            <a:r>
              <a:rPr lang="da-DK" sz="1050" b="0" noProof="1">
                <a:latin typeface="Raleway" pitchFamily="2" charset="77"/>
              </a:rPr>
              <a:t>i dropdown-menuen</a:t>
            </a:r>
            <a:r>
              <a:rPr lang="da-DK" sz="1050" b="1" noProof="1">
                <a:latin typeface="Raleway" pitchFamily="2" charset="77"/>
              </a:rPr>
              <a:t> </a:t>
            </a:r>
          </a:p>
        </p:txBody>
      </p:sp>
      <p:sp>
        <p:nvSpPr>
          <p:cNvPr id="20" name="Ellipse 19">
            <a:extLst>
              <a:ext uri="{FF2B5EF4-FFF2-40B4-BE49-F238E27FC236}">
                <a16:creationId xmlns:a16="http://schemas.microsoft.com/office/drawing/2014/main" id="{8DC68038-11A2-E74F-B1A4-A8949F69D404}"/>
              </a:ext>
            </a:extLst>
          </p:cNvPr>
          <p:cNvSpPr/>
          <p:nvPr userDrawn="1"/>
        </p:nvSpPr>
        <p:spPr>
          <a:xfrm>
            <a:off x="2767112" y="5396744"/>
            <a:ext cx="1041109" cy="705606"/>
          </a:xfrm>
          <a:custGeom>
            <a:avLst/>
            <a:gdLst>
              <a:gd name="connsiteX0" fmla="*/ 0 w 1041109"/>
              <a:gd name="connsiteY0" fmla="*/ 352803 h 705606"/>
              <a:gd name="connsiteX1" fmla="*/ 520555 w 1041109"/>
              <a:gd name="connsiteY1" fmla="*/ 0 h 705606"/>
              <a:gd name="connsiteX2" fmla="*/ 1041110 w 1041109"/>
              <a:gd name="connsiteY2" fmla="*/ 352803 h 705606"/>
              <a:gd name="connsiteX3" fmla="*/ 520555 w 1041109"/>
              <a:gd name="connsiteY3" fmla="*/ 705606 h 705606"/>
              <a:gd name="connsiteX4" fmla="*/ 0 w 1041109"/>
              <a:gd name="connsiteY4" fmla="*/ 352803 h 705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1109" h="705606" extrusionOk="0">
                <a:moveTo>
                  <a:pt x="0" y="352803"/>
                </a:moveTo>
                <a:cubicBezTo>
                  <a:pt x="-18793" y="146363"/>
                  <a:pt x="204945" y="10552"/>
                  <a:pt x="520555" y="0"/>
                </a:cubicBezTo>
                <a:cubicBezTo>
                  <a:pt x="811097" y="641"/>
                  <a:pt x="1037932" y="158056"/>
                  <a:pt x="1041110" y="352803"/>
                </a:cubicBezTo>
                <a:cubicBezTo>
                  <a:pt x="1022124" y="566192"/>
                  <a:pt x="805424" y="720123"/>
                  <a:pt x="520555" y="705606"/>
                </a:cubicBezTo>
                <a:cubicBezTo>
                  <a:pt x="209933" y="692953"/>
                  <a:pt x="18226" y="556359"/>
                  <a:pt x="0" y="352803"/>
                </a:cubicBezTo>
                <a:close/>
              </a:path>
            </a:pathLst>
          </a:custGeom>
          <a:noFill/>
          <a:ln w="28575">
            <a:solidFill>
              <a:schemeClr val="accent5"/>
            </a:solidFill>
            <a:extLst>
              <a:ext uri="{C807C97D-BFC1-408E-A445-0C87EB9F89A2}">
                <ask:lineSketchStyleProps xmlns:ask="http://schemas.microsoft.com/office/drawing/2018/sketchyshapes" sd="1219033472">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Ellipse 14">
            <a:extLst>
              <a:ext uri="{FF2B5EF4-FFF2-40B4-BE49-F238E27FC236}">
                <a16:creationId xmlns:a16="http://schemas.microsoft.com/office/drawing/2014/main" id="{B4517328-0194-8B4D-A11A-FF21DEBC296C}"/>
              </a:ext>
            </a:extLst>
          </p:cNvPr>
          <p:cNvSpPr/>
          <p:nvPr userDrawn="1"/>
        </p:nvSpPr>
        <p:spPr>
          <a:xfrm>
            <a:off x="5524500" y="5949950"/>
            <a:ext cx="1376029" cy="705606"/>
          </a:xfrm>
          <a:custGeom>
            <a:avLst/>
            <a:gdLst>
              <a:gd name="connsiteX0" fmla="*/ 0 w 1376029"/>
              <a:gd name="connsiteY0" fmla="*/ 352803 h 705606"/>
              <a:gd name="connsiteX1" fmla="*/ 688015 w 1376029"/>
              <a:gd name="connsiteY1" fmla="*/ 0 h 705606"/>
              <a:gd name="connsiteX2" fmla="*/ 1376030 w 1376029"/>
              <a:gd name="connsiteY2" fmla="*/ 352803 h 705606"/>
              <a:gd name="connsiteX3" fmla="*/ 688015 w 1376029"/>
              <a:gd name="connsiteY3" fmla="*/ 705606 h 705606"/>
              <a:gd name="connsiteX4" fmla="*/ 0 w 1376029"/>
              <a:gd name="connsiteY4" fmla="*/ 352803 h 705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6029" h="705606" extrusionOk="0">
                <a:moveTo>
                  <a:pt x="0" y="352803"/>
                </a:moveTo>
                <a:cubicBezTo>
                  <a:pt x="-23911" y="143206"/>
                  <a:pt x="280211" y="10443"/>
                  <a:pt x="688015" y="0"/>
                </a:cubicBezTo>
                <a:cubicBezTo>
                  <a:pt x="1071042" y="641"/>
                  <a:pt x="1372852" y="158056"/>
                  <a:pt x="1376030" y="352803"/>
                </a:cubicBezTo>
                <a:cubicBezTo>
                  <a:pt x="1332326" y="590331"/>
                  <a:pt x="1057172" y="765426"/>
                  <a:pt x="688015" y="705606"/>
                </a:cubicBezTo>
                <a:cubicBezTo>
                  <a:pt x="284908" y="692953"/>
                  <a:pt x="18226" y="556359"/>
                  <a:pt x="0" y="352803"/>
                </a:cubicBezTo>
                <a:close/>
              </a:path>
            </a:pathLst>
          </a:custGeom>
          <a:noFill/>
          <a:ln w="28575">
            <a:solidFill>
              <a:schemeClr val="accent5"/>
            </a:solidFill>
            <a:extLst>
              <a:ext uri="{C807C97D-BFC1-408E-A445-0C87EB9F89A2}">
                <ask:lineSketchStyleProps xmlns:ask="http://schemas.microsoft.com/office/drawing/2018/sketchyshapes" sd="1219033472">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548915479"/>
      </p:ext>
    </p:extLst>
  </p:cSld>
  <p:clrMapOvr>
    <a:masterClrMapping/>
  </p:clrMapOvr>
  <p:transition spd="med">
    <p:push dir="u"/>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guide - font">
    <p:spTree>
      <p:nvGrpSpPr>
        <p:cNvPr id="1" name=""/>
        <p:cNvGrpSpPr/>
        <p:nvPr/>
      </p:nvGrpSpPr>
      <p:grpSpPr>
        <a:xfrm>
          <a:off x="0" y="0"/>
          <a:ext cx="0" cy="0"/>
          <a:chOff x="0" y="0"/>
          <a:chExt cx="0" cy="0"/>
        </a:xfrm>
      </p:grpSpPr>
      <p:sp>
        <p:nvSpPr>
          <p:cNvPr id="6" name="Tekstfelt 5">
            <a:extLst>
              <a:ext uri="{FF2B5EF4-FFF2-40B4-BE49-F238E27FC236}">
                <a16:creationId xmlns:a16="http://schemas.microsoft.com/office/drawing/2014/main" id="{B35E314F-9912-3744-8694-84943EBF1103}"/>
              </a:ext>
            </a:extLst>
          </p:cNvPr>
          <p:cNvSpPr txBox="1"/>
          <p:nvPr userDrawn="1"/>
        </p:nvSpPr>
        <p:spPr>
          <a:xfrm>
            <a:off x="8148638" y="1736725"/>
            <a:ext cx="3569970" cy="2246769"/>
          </a:xfrm>
          <a:prstGeom prst="rect">
            <a:avLst/>
          </a:prstGeom>
          <a:solidFill>
            <a:schemeClr val="bg2">
              <a:lumMod val="85000"/>
              <a:alpha val="13057"/>
            </a:schemeClr>
          </a:solidFill>
          <a:ln>
            <a:noFill/>
          </a:ln>
        </p:spPr>
        <p:txBody>
          <a:bodyPr wrap="square" lIns="28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b="0" i="0" noProof="0" dirty="0">
                <a:solidFill>
                  <a:srgbClr val="5A5A5A"/>
                </a:solidFill>
                <a:latin typeface="+mn-lt"/>
              </a:rPr>
              <a:t>Når du vil </a:t>
            </a:r>
            <a:r>
              <a:rPr lang="da-DK" sz="2000" b="1" i="0" kern="1200" noProof="0" dirty="0">
                <a:solidFill>
                  <a:schemeClr val="accent2"/>
                </a:solidFill>
                <a:latin typeface="+mn-lt"/>
                <a:ea typeface="+mn-ea"/>
                <a:cs typeface="+mn-cs"/>
              </a:rPr>
              <a:t>fremhæve</a:t>
            </a:r>
            <a:r>
              <a:rPr lang="da-DK" sz="2000" b="0" i="0" noProof="0" dirty="0">
                <a:solidFill>
                  <a:srgbClr val="5A5A5A"/>
                </a:solidFill>
                <a:latin typeface="+mn-lt"/>
              </a:rPr>
              <a:t> udsagn og detaljer, kan du</a:t>
            </a:r>
            <a:r>
              <a:rPr lang="da-DK" sz="4000" b="0" i="0" noProof="0" dirty="0">
                <a:solidFill>
                  <a:srgbClr val="5A5A5A"/>
                </a:solidFill>
                <a:latin typeface="+mn-lt"/>
              </a:rPr>
              <a:t> </a:t>
            </a:r>
            <a:r>
              <a:rPr lang="da-DK" sz="4000" b="1" i="0" kern="1200" noProof="0" dirty="0">
                <a:solidFill>
                  <a:schemeClr val="accent2"/>
                </a:solidFill>
                <a:latin typeface="+mn-lt"/>
                <a:ea typeface="+mn-ea"/>
                <a:cs typeface="+mn-cs"/>
              </a:rPr>
              <a:t>forstørre</a:t>
            </a:r>
            <a:r>
              <a:rPr lang="da-DK" sz="4000" b="0" i="0" kern="1200" noProof="0" dirty="0">
                <a:solidFill>
                  <a:srgbClr val="5A5A5A"/>
                </a:solidFill>
                <a:latin typeface="+mn-lt"/>
                <a:ea typeface="+mn-ea"/>
                <a:cs typeface="+mn-cs"/>
              </a:rPr>
              <a:t> </a:t>
            </a:r>
            <a:r>
              <a:rPr lang="da-DK" sz="2000" b="0" i="0" kern="1200" noProof="0" dirty="0">
                <a:solidFill>
                  <a:srgbClr val="5A5A5A"/>
                </a:solidFill>
                <a:latin typeface="+mn-lt"/>
                <a:ea typeface="+mn-ea"/>
                <a:cs typeface="+mn-cs"/>
              </a:rPr>
              <a:t>teksten yderligere og lege med </a:t>
            </a:r>
            <a:r>
              <a:rPr lang="da-DK" sz="2000" b="1" i="0" kern="1200" noProof="0" dirty="0">
                <a:solidFill>
                  <a:srgbClr val="5A5A5A"/>
                </a:solidFill>
                <a:latin typeface="+mn-lt"/>
                <a:ea typeface="+mn-ea"/>
                <a:cs typeface="+mn-cs"/>
              </a:rPr>
              <a:t>skrifttyper</a:t>
            </a:r>
            <a:r>
              <a:rPr lang="da-DK" sz="2000" b="0" i="0" kern="1200" noProof="0" dirty="0">
                <a:solidFill>
                  <a:srgbClr val="5A5A5A"/>
                </a:solidFill>
                <a:latin typeface="+mn-lt"/>
                <a:ea typeface="+mn-ea"/>
                <a:cs typeface="+mn-cs"/>
              </a:rPr>
              <a:t> og </a:t>
            </a:r>
            <a:r>
              <a:rPr lang="da-DK" sz="2000" b="1" i="0" kern="1200" noProof="0" dirty="0">
                <a:solidFill>
                  <a:schemeClr val="accent5"/>
                </a:solidFill>
                <a:latin typeface="+mn-lt"/>
                <a:ea typeface="+mn-ea"/>
                <a:cs typeface="+mn-cs"/>
              </a:rPr>
              <a:t>farver fra skalaen</a:t>
            </a:r>
          </a:p>
        </p:txBody>
      </p:sp>
      <p:sp>
        <p:nvSpPr>
          <p:cNvPr id="7" name="Tekstfelt 6">
            <a:extLst>
              <a:ext uri="{FF2B5EF4-FFF2-40B4-BE49-F238E27FC236}">
                <a16:creationId xmlns:a16="http://schemas.microsoft.com/office/drawing/2014/main" id="{DCD12ADB-C967-D447-8E97-E1D3420BA45D}"/>
              </a:ext>
            </a:extLst>
          </p:cNvPr>
          <p:cNvSpPr txBox="1"/>
          <p:nvPr userDrawn="1"/>
        </p:nvSpPr>
        <p:spPr>
          <a:xfrm>
            <a:off x="731838" y="4628715"/>
            <a:ext cx="3049814" cy="816410"/>
          </a:xfrm>
          <a:prstGeom prst="rect">
            <a:avLst/>
          </a:prstGeom>
          <a:solidFill>
            <a:schemeClr val="accent3"/>
          </a:solidFill>
          <a:ln>
            <a:noFill/>
          </a:ln>
        </p:spPr>
        <p:txBody>
          <a:bodyPr wrap="square" lIns="144000" tIns="108000" bIns="144000" rtlCol="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da-DK" sz="1300" b="0" i="0" noProof="0" dirty="0">
                <a:solidFill>
                  <a:schemeClr val="bg1"/>
                </a:solidFill>
                <a:latin typeface="+mn-lt"/>
              </a:rPr>
              <a:t>TIP: Fremhæv gerne ord og sætninger med </a:t>
            </a:r>
            <a:r>
              <a:rPr lang="da-DK" sz="1300" b="1" i="0" kern="1200" noProof="0" dirty="0">
                <a:solidFill>
                  <a:schemeClr val="accent1"/>
                </a:solidFill>
                <a:latin typeface="+mn-lt"/>
                <a:ea typeface="+mn-ea"/>
                <a:cs typeface="+mn-cs"/>
              </a:rPr>
              <a:t>farver </a:t>
            </a:r>
            <a:r>
              <a:rPr lang="da-DK" sz="1300" b="0" i="0" kern="1200" noProof="0" dirty="0">
                <a:solidFill>
                  <a:schemeClr val="bg1"/>
                </a:solidFill>
                <a:latin typeface="+mn-lt"/>
                <a:ea typeface="+mn-ea"/>
                <a:cs typeface="+mn-cs"/>
              </a:rPr>
              <a:t>og </a:t>
            </a:r>
            <a:r>
              <a:rPr lang="da-DK" sz="1300" b="1" i="0" kern="1200" noProof="0" dirty="0">
                <a:solidFill>
                  <a:schemeClr val="bg1"/>
                </a:solidFill>
                <a:latin typeface="+mn-lt"/>
                <a:ea typeface="+mn-ea"/>
                <a:cs typeface="+mn-cs"/>
              </a:rPr>
              <a:t>fed.</a:t>
            </a:r>
          </a:p>
        </p:txBody>
      </p:sp>
      <p:sp>
        <p:nvSpPr>
          <p:cNvPr id="9" name="Tekstfelt 8">
            <a:extLst>
              <a:ext uri="{FF2B5EF4-FFF2-40B4-BE49-F238E27FC236}">
                <a16:creationId xmlns:a16="http://schemas.microsoft.com/office/drawing/2014/main" id="{1C8CDD08-1AF4-994B-8C2A-87F9DDE3FF54}"/>
              </a:ext>
            </a:extLst>
          </p:cNvPr>
          <p:cNvSpPr txBox="1"/>
          <p:nvPr userDrawn="1"/>
        </p:nvSpPr>
        <p:spPr>
          <a:xfrm>
            <a:off x="5040902" y="5474037"/>
            <a:ext cx="6716840" cy="1015663"/>
          </a:xfrm>
          <a:prstGeom prst="rect">
            <a:avLst/>
          </a:prstGeom>
          <a:noFill/>
        </p:spPr>
        <p:txBody>
          <a:bodyPr wrap="square" rtlCol="0">
            <a:spAutoFit/>
          </a:bodyPr>
          <a:lstStyle/>
          <a:p>
            <a:pPr algn="r"/>
            <a:r>
              <a:rPr lang="da-DK" sz="3000" b="0" i="0" noProof="1">
                <a:solidFill>
                  <a:srgbClr val="5A5A5A"/>
                </a:solidFill>
                <a:latin typeface="+mn-lt"/>
              </a:rPr>
              <a:t>Sekundære overskrifter i </a:t>
            </a:r>
          </a:p>
          <a:p>
            <a:pPr algn="r"/>
            <a:r>
              <a:rPr lang="da-DK" sz="3000" b="0" i="0" noProof="1">
                <a:solidFill>
                  <a:srgbClr val="5A5A5A"/>
                </a:solidFill>
                <a:latin typeface="+mn-lt"/>
              </a:rPr>
              <a:t>‘</a:t>
            </a:r>
            <a:r>
              <a:rPr lang="da-DK" sz="3000" b="0" i="0" kern="1200" noProof="1">
                <a:solidFill>
                  <a:srgbClr val="5A5A5A"/>
                </a:solidFill>
                <a:latin typeface="+mn-lt"/>
                <a:ea typeface="+mn-ea"/>
                <a:cs typeface="+mn-cs"/>
              </a:rPr>
              <a:t>Century Gothic</a:t>
            </a:r>
            <a:r>
              <a:rPr lang="da-DK" sz="3000" b="0" i="0" noProof="1">
                <a:solidFill>
                  <a:srgbClr val="5A5A5A"/>
                </a:solidFill>
                <a:latin typeface="+mn-lt"/>
              </a:rPr>
              <a:t>’ str. 30</a:t>
            </a:r>
          </a:p>
        </p:txBody>
      </p:sp>
      <p:sp>
        <p:nvSpPr>
          <p:cNvPr id="13" name="Tekstfelt 12">
            <a:extLst>
              <a:ext uri="{FF2B5EF4-FFF2-40B4-BE49-F238E27FC236}">
                <a16:creationId xmlns:a16="http://schemas.microsoft.com/office/drawing/2014/main" id="{8669F74A-09FD-924E-980B-B028AAC9B25E}"/>
              </a:ext>
            </a:extLst>
          </p:cNvPr>
          <p:cNvSpPr txBox="1"/>
          <p:nvPr userDrawn="1"/>
        </p:nvSpPr>
        <p:spPr>
          <a:xfrm>
            <a:off x="731838" y="494771"/>
            <a:ext cx="7141699" cy="1144929"/>
          </a:xfrm>
          <a:prstGeom prst="rect">
            <a:avLst/>
          </a:prstGeom>
          <a:noFill/>
        </p:spPr>
        <p:txBody>
          <a:bodyPr wrap="none" rtlCol="0">
            <a:spAutoFit/>
          </a:bodyPr>
          <a:lstStyle/>
          <a:p>
            <a:pPr algn="l" defTabSz="914400" rtl="0" eaLnBrk="1" latinLnBrk="0" hangingPunct="1">
              <a:lnSpc>
                <a:spcPct val="90000"/>
              </a:lnSpc>
              <a:spcBef>
                <a:spcPct val="0"/>
              </a:spcBef>
              <a:buNone/>
            </a:pPr>
            <a:r>
              <a:rPr lang="da-DK" sz="3800" b="0" i="0" kern="1200" noProof="0" dirty="0">
                <a:solidFill>
                  <a:srgbClr val="5A5A5A"/>
                </a:solidFill>
                <a:latin typeface="+mn-lt"/>
                <a:ea typeface="+mj-ea"/>
                <a:cs typeface="+mj-cs"/>
              </a:rPr>
              <a:t>Overskrifter i ‘Century </a:t>
            </a:r>
            <a:r>
              <a:rPr lang="da-DK" sz="3800" b="0" i="0" kern="1200" noProof="1">
                <a:solidFill>
                  <a:srgbClr val="5A5A5A"/>
                </a:solidFill>
                <a:latin typeface="+mn-lt"/>
                <a:ea typeface="+mj-ea"/>
                <a:cs typeface="+mj-cs"/>
              </a:rPr>
              <a:t>Gothic</a:t>
            </a:r>
            <a:r>
              <a:rPr lang="da-DK" sz="3800" b="0" i="0" kern="1200" noProof="0" dirty="0">
                <a:solidFill>
                  <a:srgbClr val="5A5A5A"/>
                </a:solidFill>
                <a:latin typeface="+mn-lt"/>
                <a:ea typeface="+mj-ea"/>
                <a:cs typeface="+mj-cs"/>
              </a:rPr>
              <a:t>’</a:t>
            </a:r>
            <a:br>
              <a:rPr lang="da-DK" sz="3800" b="0" i="0" kern="1200" noProof="0" dirty="0">
                <a:solidFill>
                  <a:srgbClr val="5A5A5A"/>
                </a:solidFill>
                <a:latin typeface="+mn-lt"/>
                <a:ea typeface="+mj-ea"/>
                <a:cs typeface="+mj-cs"/>
              </a:rPr>
            </a:br>
            <a:r>
              <a:rPr lang="da-DK" sz="3800" b="0" i="0" kern="1200" noProof="0" dirty="0">
                <a:solidFill>
                  <a:srgbClr val="5A5A5A"/>
                </a:solidFill>
                <a:latin typeface="+mn-lt"/>
                <a:ea typeface="+mj-ea"/>
                <a:cs typeface="+mj-cs"/>
              </a:rPr>
              <a:t>str. 38</a:t>
            </a:r>
          </a:p>
        </p:txBody>
      </p:sp>
      <p:sp>
        <p:nvSpPr>
          <p:cNvPr id="15" name="Tekstfelt 14">
            <a:extLst>
              <a:ext uri="{FF2B5EF4-FFF2-40B4-BE49-F238E27FC236}">
                <a16:creationId xmlns:a16="http://schemas.microsoft.com/office/drawing/2014/main" id="{996862E7-4BDD-764C-90B5-E68D0C80C39A}"/>
              </a:ext>
            </a:extLst>
          </p:cNvPr>
          <p:cNvSpPr txBox="1"/>
          <p:nvPr userDrawn="1"/>
        </p:nvSpPr>
        <p:spPr>
          <a:xfrm>
            <a:off x="4171950" y="1736725"/>
            <a:ext cx="3689350" cy="2246769"/>
          </a:xfrm>
          <a:prstGeom prst="rect">
            <a:avLst/>
          </a:prstGeom>
          <a:solidFill>
            <a:schemeClr val="bg2">
              <a:lumMod val="85000"/>
              <a:alpha val="13057"/>
            </a:schemeClr>
          </a:solidFill>
          <a:ln>
            <a:noFill/>
          </a:ln>
        </p:spPr>
        <p:txBody>
          <a:bodyPr wrap="square" lIns="251999" rtlCol="0">
            <a:spAutoFit/>
          </a:bodyPr>
          <a:lstStyle/>
          <a:p>
            <a:pPr>
              <a:lnSpc>
                <a:spcPct val="150000"/>
              </a:lnSpc>
            </a:pPr>
            <a:r>
              <a:rPr lang="da-DK" sz="1800" b="0" i="0" noProof="0" dirty="0">
                <a:solidFill>
                  <a:srgbClr val="5A5A5A"/>
                </a:solidFill>
                <a:latin typeface="+mn-lt"/>
              </a:rPr>
              <a:t>Når du skriver </a:t>
            </a:r>
            <a:r>
              <a:rPr lang="da-DK" sz="1800" b="1" i="0" noProof="0" dirty="0">
                <a:solidFill>
                  <a:srgbClr val="5A5A5A"/>
                </a:solidFill>
                <a:latin typeface="+mn-lt"/>
              </a:rPr>
              <a:t>punkter</a:t>
            </a:r>
            <a:r>
              <a:rPr lang="da-DK" sz="1800" b="0" i="0" noProof="0" dirty="0">
                <a:solidFill>
                  <a:srgbClr val="5A5A5A"/>
                </a:solidFill>
                <a:latin typeface="+mn-lt"/>
              </a:rPr>
              <a:t>:</a:t>
            </a:r>
          </a:p>
          <a:p>
            <a:pPr marL="285750" indent="-285750">
              <a:lnSpc>
                <a:spcPct val="150000"/>
              </a:lnSpc>
              <a:buFont typeface="Arial" panose="020B0604020202020204" pitchFamily="34" charset="0"/>
              <a:buChar char="•"/>
            </a:pPr>
            <a:r>
              <a:rPr lang="da-DK" sz="1800" b="0" i="0" noProof="0" dirty="0">
                <a:solidFill>
                  <a:srgbClr val="5A5A5A"/>
                </a:solidFill>
                <a:latin typeface="+mn-lt"/>
              </a:rPr>
              <a:t>Kan du gøre teksten større </a:t>
            </a:r>
          </a:p>
          <a:p>
            <a:pPr marL="285750" indent="-285750">
              <a:lnSpc>
                <a:spcPct val="150000"/>
              </a:lnSpc>
              <a:buFont typeface="Arial" panose="020B0604020202020204" pitchFamily="34" charset="0"/>
              <a:buChar char="•"/>
            </a:pPr>
            <a:r>
              <a:rPr lang="da-DK" sz="1800" b="0" i="0" noProof="0" dirty="0">
                <a:solidFill>
                  <a:srgbClr val="5A5A5A"/>
                </a:solidFill>
                <a:latin typeface="+mn-lt"/>
              </a:rPr>
              <a:t>Brug eksempelvis str. 18, </a:t>
            </a:r>
            <a:r>
              <a:rPr lang="da-DK" sz="2000" b="0" i="0" noProof="0" dirty="0">
                <a:solidFill>
                  <a:srgbClr val="5A5A5A"/>
                </a:solidFill>
                <a:latin typeface="+mn-lt"/>
              </a:rPr>
              <a:t>20</a:t>
            </a:r>
            <a:r>
              <a:rPr lang="da-DK" sz="1800" b="0" i="0" noProof="0" dirty="0">
                <a:solidFill>
                  <a:srgbClr val="5A5A5A"/>
                </a:solidFill>
                <a:latin typeface="+mn-lt"/>
              </a:rPr>
              <a:t> eller </a:t>
            </a:r>
            <a:r>
              <a:rPr lang="da-DK" sz="2400" b="0" i="0" noProof="0" dirty="0">
                <a:solidFill>
                  <a:srgbClr val="5A5A5A"/>
                </a:solidFill>
                <a:latin typeface="+mn-lt"/>
              </a:rPr>
              <a:t>24</a:t>
            </a:r>
            <a:r>
              <a:rPr lang="da-DK" sz="1800" b="0" i="0" noProof="0" dirty="0">
                <a:solidFill>
                  <a:srgbClr val="5A5A5A"/>
                </a:solidFill>
                <a:latin typeface="+mn-lt"/>
              </a:rPr>
              <a:t> </a:t>
            </a:r>
            <a:endParaRPr lang="da-DK" b="0" i="0" noProof="0" dirty="0">
              <a:latin typeface="+mn-lt"/>
            </a:endParaRPr>
          </a:p>
          <a:p>
            <a:endParaRPr lang="da-DK" sz="2000" b="0" i="0" noProof="0" dirty="0">
              <a:latin typeface="+mn-lt"/>
            </a:endParaRPr>
          </a:p>
        </p:txBody>
      </p:sp>
      <p:sp>
        <p:nvSpPr>
          <p:cNvPr id="2" name="Tekstfelt 1">
            <a:extLst>
              <a:ext uri="{FF2B5EF4-FFF2-40B4-BE49-F238E27FC236}">
                <a16:creationId xmlns:a16="http://schemas.microsoft.com/office/drawing/2014/main" id="{B6DBFD5F-8D75-BF49-8524-7CFC16B66EE2}"/>
              </a:ext>
            </a:extLst>
          </p:cNvPr>
          <p:cNvSpPr txBox="1"/>
          <p:nvPr userDrawn="1"/>
        </p:nvSpPr>
        <p:spPr>
          <a:xfrm>
            <a:off x="731838" y="1736725"/>
            <a:ext cx="3049814" cy="2239074"/>
          </a:xfrm>
          <a:prstGeom prst="rect">
            <a:avLst/>
          </a:prstGeom>
          <a:solidFill>
            <a:schemeClr val="bg2">
              <a:lumMod val="85000"/>
              <a:alpha val="13057"/>
            </a:schemeClr>
          </a:solidFill>
          <a:ln>
            <a:noFill/>
          </a:ln>
        </p:spPr>
        <p:txBody>
          <a:bodyPr wrap="square" lIns="18000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da-DK" sz="1300" b="0" i="0" kern="1200" noProof="1">
                <a:solidFill>
                  <a:srgbClr val="5A5A5A"/>
                </a:solidFill>
                <a:latin typeface="Century Gothic" panose="020B0502020202020204" pitchFamily="34" charset="0"/>
                <a:ea typeface="+mn-ea"/>
                <a:cs typeface="+mn-cs"/>
              </a:rPr>
              <a:t>Century Gothic (normal) str. 13</a:t>
            </a:r>
          </a:p>
          <a:p>
            <a:pPr marL="0" marR="0" lvl="0" indent="0" algn="l" defTabSz="914400" rtl="0" eaLnBrk="1" fontAlgn="auto" latinLnBrk="0" hangingPunct="1">
              <a:lnSpc>
                <a:spcPct val="150000"/>
              </a:lnSpc>
              <a:spcBef>
                <a:spcPts val="0"/>
              </a:spcBef>
              <a:spcAft>
                <a:spcPts val="0"/>
              </a:spcAft>
              <a:buClrTx/>
              <a:buSzTx/>
              <a:buFontTx/>
              <a:buNone/>
              <a:tabLst/>
              <a:defRPr/>
            </a:pPr>
            <a:r>
              <a:rPr lang="da-DK" sz="1300" b="0" i="0" kern="1200" noProof="1">
                <a:solidFill>
                  <a:srgbClr val="5A5A5A"/>
                </a:solidFill>
                <a:latin typeface="+mn-lt"/>
                <a:ea typeface="+mn-ea"/>
                <a:cs typeface="+mn-cs"/>
              </a:rPr>
              <a:t>Aa Bb Cc Ee Ff Gg Hh Ii Jj Kk Ll</a:t>
            </a:r>
          </a:p>
          <a:p>
            <a:pPr marL="0" marR="0" lvl="0" indent="0" algn="l" defTabSz="914400" rtl="0" eaLnBrk="1" fontAlgn="auto" latinLnBrk="0" hangingPunct="1">
              <a:lnSpc>
                <a:spcPct val="150000"/>
              </a:lnSpc>
              <a:spcBef>
                <a:spcPts val="0"/>
              </a:spcBef>
              <a:spcAft>
                <a:spcPts val="0"/>
              </a:spcAft>
              <a:buClrTx/>
              <a:buSzTx/>
              <a:buFontTx/>
              <a:buNone/>
              <a:tabLst/>
              <a:defRPr/>
            </a:pPr>
            <a:endParaRPr lang="da-DK" sz="1300" b="1" i="0" kern="1200" noProof="1">
              <a:solidFill>
                <a:srgbClr val="5A5A5A"/>
              </a:solidFill>
              <a:latin typeface="+mn-lt"/>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da-DK" sz="1300" b="1" i="0" kern="1200" noProof="1">
                <a:solidFill>
                  <a:srgbClr val="5A5A5A"/>
                </a:solidFill>
                <a:latin typeface="+mn-lt"/>
                <a:ea typeface="+mn-ea"/>
                <a:cs typeface="+mn-cs"/>
              </a:rPr>
              <a:t>Century Gothic (Fed) </a:t>
            </a:r>
          </a:p>
          <a:p>
            <a:pPr marL="0" marR="0" lvl="0" indent="0" algn="l" defTabSz="914400" rtl="0" eaLnBrk="1" fontAlgn="auto" latinLnBrk="0" hangingPunct="1">
              <a:lnSpc>
                <a:spcPct val="150000"/>
              </a:lnSpc>
              <a:spcBef>
                <a:spcPts val="0"/>
              </a:spcBef>
              <a:spcAft>
                <a:spcPts val="0"/>
              </a:spcAft>
              <a:buClrTx/>
              <a:buSzTx/>
              <a:buFontTx/>
              <a:buNone/>
              <a:tabLst/>
              <a:defRPr/>
            </a:pPr>
            <a:r>
              <a:rPr lang="da-DK" sz="1300" b="1" i="0" kern="1200" noProof="1">
                <a:solidFill>
                  <a:srgbClr val="5A5A5A"/>
                </a:solidFill>
                <a:latin typeface="+mn-lt"/>
                <a:ea typeface="+mn-ea"/>
                <a:cs typeface="+mn-cs"/>
              </a:rPr>
              <a:t>Aa Bb Cc Ee Ff Gg Hh Ii Jj Kk Ll</a:t>
            </a:r>
          </a:p>
          <a:p>
            <a:endParaRPr lang="da-DK" sz="500" noProof="1"/>
          </a:p>
          <a:p>
            <a:endParaRPr lang="da-DK" sz="1100" noProof="1"/>
          </a:p>
          <a:p>
            <a:endParaRPr lang="da-DK" sz="1400" noProof="1"/>
          </a:p>
          <a:p>
            <a:endParaRPr lang="da-DK" sz="1200" noProof="1"/>
          </a:p>
        </p:txBody>
      </p:sp>
    </p:spTree>
    <p:extLst>
      <p:ext uri="{BB962C8B-B14F-4D97-AF65-F5344CB8AC3E}">
        <p14:creationId xmlns:p14="http://schemas.microsoft.com/office/powerpoint/2010/main" val="1732954017"/>
      </p:ext>
    </p:extLst>
  </p:cSld>
  <p:clrMapOvr>
    <a:masterClrMapping/>
  </p:clrMapOvr>
  <p:transition spd="med">
    <p:push dir="u"/>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1_guide - billeder">
    <p:spTree>
      <p:nvGrpSpPr>
        <p:cNvPr id="1" name=""/>
        <p:cNvGrpSpPr/>
        <p:nvPr/>
      </p:nvGrpSpPr>
      <p:grpSpPr>
        <a:xfrm>
          <a:off x="0" y="0"/>
          <a:ext cx="0" cy="0"/>
          <a:chOff x="0" y="0"/>
          <a:chExt cx="0" cy="0"/>
        </a:xfrm>
      </p:grpSpPr>
      <p:sp>
        <p:nvSpPr>
          <p:cNvPr id="26" name="Rektangel 25">
            <a:extLst>
              <a:ext uri="{FF2B5EF4-FFF2-40B4-BE49-F238E27FC236}">
                <a16:creationId xmlns:a16="http://schemas.microsoft.com/office/drawing/2014/main" id="{F6CF2A1F-70C7-E340-A4D9-C858BA0C70AC}"/>
              </a:ext>
            </a:extLst>
          </p:cNvPr>
          <p:cNvSpPr/>
          <p:nvPr userDrawn="1"/>
        </p:nvSpPr>
        <p:spPr>
          <a:xfrm>
            <a:off x="0" y="0"/>
            <a:ext cx="12192000" cy="2888651"/>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Tekstfelt 16">
            <a:extLst>
              <a:ext uri="{FF2B5EF4-FFF2-40B4-BE49-F238E27FC236}">
                <a16:creationId xmlns:a16="http://schemas.microsoft.com/office/drawing/2014/main" id="{14D37813-F25C-F444-9841-44AAB7A31FF5}"/>
              </a:ext>
            </a:extLst>
          </p:cNvPr>
          <p:cNvSpPr txBox="1"/>
          <p:nvPr userDrawn="1"/>
        </p:nvSpPr>
        <p:spPr>
          <a:xfrm>
            <a:off x="862515" y="2567192"/>
            <a:ext cx="4184094" cy="253916"/>
          </a:xfrm>
          <a:prstGeom prst="rect">
            <a:avLst/>
          </a:prstGeom>
          <a:noFill/>
          <a:ln>
            <a:noFill/>
          </a:ln>
        </p:spPr>
        <p:txBody>
          <a:bodyPr wrap="square" rtlCol="0" anchor="b" anchorCtr="0">
            <a:spAutoFit/>
          </a:bodyPr>
          <a:lstStyle/>
          <a:p>
            <a:r>
              <a:rPr lang="da-DK" sz="1050" b="0" i="0" dirty="0">
                <a:latin typeface="Raleway" pitchFamily="2" charset="77"/>
              </a:rPr>
              <a:t>Gå til fanen </a:t>
            </a:r>
            <a:r>
              <a:rPr lang="da-DK" sz="1050" b="1" i="0" dirty="0">
                <a:latin typeface="Raleway" pitchFamily="2" charset="77"/>
              </a:rPr>
              <a:t>Design </a:t>
            </a:r>
            <a:r>
              <a:rPr lang="da-DK" sz="1050" b="0" i="0" dirty="0">
                <a:latin typeface="Raleway" pitchFamily="2" charset="77"/>
              </a:rPr>
              <a:t>og vælg </a:t>
            </a:r>
            <a:r>
              <a:rPr lang="da-DK" sz="1050" b="1" i="0" dirty="0">
                <a:latin typeface="Raleway" pitchFamily="2" charset="77"/>
              </a:rPr>
              <a:t>Formatér baggrund</a:t>
            </a:r>
            <a:endParaRPr lang="da-DK" sz="1050" b="0" i="0" dirty="0">
              <a:latin typeface="Raleway" pitchFamily="2" charset="77"/>
            </a:endParaRPr>
          </a:p>
        </p:txBody>
      </p:sp>
      <p:sp>
        <p:nvSpPr>
          <p:cNvPr id="18" name="Tekstfelt 17">
            <a:extLst>
              <a:ext uri="{FF2B5EF4-FFF2-40B4-BE49-F238E27FC236}">
                <a16:creationId xmlns:a16="http://schemas.microsoft.com/office/drawing/2014/main" id="{A1BDE66D-5A31-FC4A-BEA9-44988E6309C2}"/>
              </a:ext>
            </a:extLst>
          </p:cNvPr>
          <p:cNvSpPr txBox="1"/>
          <p:nvPr userDrawn="1"/>
        </p:nvSpPr>
        <p:spPr>
          <a:xfrm>
            <a:off x="723902" y="462998"/>
            <a:ext cx="9029698" cy="677108"/>
          </a:xfrm>
          <a:prstGeom prst="rect">
            <a:avLst/>
          </a:prstGeom>
          <a:noFill/>
        </p:spPr>
        <p:txBody>
          <a:bodyPr wrap="square" rtlCol="0">
            <a:spAutoFit/>
          </a:bodyPr>
          <a:lstStyle/>
          <a:p>
            <a:r>
              <a:rPr lang="da-DK" sz="3800" dirty="0"/>
              <a:t>Vælg selv farve eller billede</a:t>
            </a:r>
          </a:p>
        </p:txBody>
      </p:sp>
      <p:sp>
        <p:nvSpPr>
          <p:cNvPr id="19" name="Tekstfelt 18">
            <a:extLst>
              <a:ext uri="{FF2B5EF4-FFF2-40B4-BE49-F238E27FC236}">
                <a16:creationId xmlns:a16="http://schemas.microsoft.com/office/drawing/2014/main" id="{FC303AC8-017B-CA43-916E-4A471BB1E9E9}"/>
              </a:ext>
            </a:extLst>
          </p:cNvPr>
          <p:cNvSpPr txBox="1"/>
          <p:nvPr userDrawn="1"/>
        </p:nvSpPr>
        <p:spPr>
          <a:xfrm>
            <a:off x="8344783" y="2467530"/>
            <a:ext cx="2428477" cy="415498"/>
          </a:xfrm>
          <a:prstGeom prst="rect">
            <a:avLst/>
          </a:prstGeom>
          <a:noFill/>
          <a:ln>
            <a:noFill/>
          </a:ln>
        </p:spPr>
        <p:txBody>
          <a:bodyPr wrap="square" rtlCol="0" anchor="b" anchorCtr="0">
            <a:spAutoFit/>
          </a:bodyPr>
          <a:lstStyle/>
          <a:p>
            <a:r>
              <a:rPr lang="da-DK" sz="1050" b="1" i="0" dirty="0">
                <a:latin typeface="Raleway" pitchFamily="2" charset="77"/>
              </a:rPr>
              <a:t>FARVELÆG: </a:t>
            </a:r>
            <a:r>
              <a:rPr lang="da-DK" sz="1050" b="0" i="0" dirty="0">
                <a:latin typeface="Raleway" pitchFamily="2" charset="77"/>
              </a:rPr>
              <a:t>Vælg </a:t>
            </a:r>
            <a:r>
              <a:rPr lang="da-DK" sz="1050" b="1" i="0" dirty="0">
                <a:latin typeface="Raleway" pitchFamily="2" charset="77"/>
              </a:rPr>
              <a:t>Massiv udfyldning </a:t>
            </a:r>
            <a:r>
              <a:rPr lang="da-DK" sz="1050" b="0" i="0" dirty="0">
                <a:latin typeface="Raleway" pitchFamily="2" charset="77"/>
              </a:rPr>
              <a:t>og vælg farve.</a:t>
            </a:r>
            <a:r>
              <a:rPr lang="da-DK" sz="1050" b="1" i="0" dirty="0">
                <a:latin typeface="Raleway" pitchFamily="2" charset="77"/>
              </a:rPr>
              <a:t> </a:t>
            </a:r>
          </a:p>
        </p:txBody>
      </p:sp>
      <p:pic>
        <p:nvPicPr>
          <p:cNvPr id="5" name="Billede 4">
            <a:extLst>
              <a:ext uri="{FF2B5EF4-FFF2-40B4-BE49-F238E27FC236}">
                <a16:creationId xmlns:a16="http://schemas.microsoft.com/office/drawing/2014/main" id="{BEE32A7A-332A-5D43-B327-6889130ACED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630134" y="3056665"/>
            <a:ext cx="2428477" cy="2696422"/>
          </a:xfrm>
          <a:prstGeom prst="rect">
            <a:avLst/>
          </a:prstGeom>
          <a:ln>
            <a:solidFill>
              <a:schemeClr val="tx1"/>
            </a:solidFill>
          </a:ln>
        </p:spPr>
      </p:pic>
      <p:pic>
        <p:nvPicPr>
          <p:cNvPr id="14" name="Billede 13">
            <a:extLst>
              <a:ext uri="{FF2B5EF4-FFF2-40B4-BE49-F238E27FC236}">
                <a16:creationId xmlns:a16="http://schemas.microsoft.com/office/drawing/2014/main" id="{D400E360-F13B-F240-A945-C107B525E08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44784" y="3056665"/>
            <a:ext cx="2428477" cy="2696422"/>
          </a:xfrm>
          <a:prstGeom prst="rect">
            <a:avLst/>
          </a:prstGeom>
          <a:ln>
            <a:solidFill>
              <a:schemeClr val="tx1"/>
            </a:solidFill>
          </a:ln>
        </p:spPr>
      </p:pic>
      <p:pic>
        <p:nvPicPr>
          <p:cNvPr id="9" name="Billede 8">
            <a:extLst>
              <a:ext uri="{FF2B5EF4-FFF2-40B4-BE49-F238E27FC236}">
                <a16:creationId xmlns:a16="http://schemas.microsoft.com/office/drawing/2014/main" id="{2947F701-E882-D24F-83C7-3307094D52C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862515" y="3056665"/>
            <a:ext cx="4184094" cy="2696422"/>
          </a:xfrm>
          <a:prstGeom prst="rect">
            <a:avLst/>
          </a:prstGeom>
          <a:ln>
            <a:solidFill>
              <a:schemeClr val="tx1"/>
            </a:solidFill>
          </a:ln>
        </p:spPr>
      </p:pic>
      <p:sp>
        <p:nvSpPr>
          <p:cNvPr id="22" name="Tekstfelt 21">
            <a:extLst>
              <a:ext uri="{FF2B5EF4-FFF2-40B4-BE49-F238E27FC236}">
                <a16:creationId xmlns:a16="http://schemas.microsoft.com/office/drawing/2014/main" id="{46D5DC8C-8A49-C149-9CAC-4F03A70FF2A1}"/>
              </a:ext>
            </a:extLst>
          </p:cNvPr>
          <p:cNvSpPr txBox="1"/>
          <p:nvPr userDrawn="1"/>
        </p:nvSpPr>
        <p:spPr>
          <a:xfrm>
            <a:off x="5630134" y="1982782"/>
            <a:ext cx="2428477" cy="900246"/>
          </a:xfrm>
          <a:prstGeom prst="rect">
            <a:avLst/>
          </a:prstGeom>
          <a:noFill/>
          <a:ln>
            <a:noFill/>
          </a:ln>
        </p:spPr>
        <p:txBody>
          <a:bodyPr wrap="square" rtlCol="0" anchor="b" anchorCtr="0">
            <a:spAutoFit/>
          </a:bodyPr>
          <a:lstStyle/>
          <a:p>
            <a:r>
              <a:rPr lang="da-DK" sz="1050" b="1" i="0" dirty="0">
                <a:latin typeface="Raleway" pitchFamily="2" charset="77"/>
              </a:rPr>
              <a:t>SKIFT BILLEDE: </a:t>
            </a:r>
            <a:r>
              <a:rPr lang="da-DK" sz="1050" b="0" i="0" dirty="0">
                <a:latin typeface="Raleway" pitchFamily="2" charset="77"/>
              </a:rPr>
              <a:t>Vælg </a:t>
            </a:r>
            <a:r>
              <a:rPr lang="da-DK" sz="1050" b="1" i="0" dirty="0">
                <a:latin typeface="Raleway" pitchFamily="2" charset="77"/>
              </a:rPr>
              <a:t>Billed- eller strukturfyld </a:t>
            </a:r>
            <a:r>
              <a:rPr lang="da-DK" sz="1050" b="0" i="0" dirty="0">
                <a:latin typeface="Raleway" pitchFamily="2" charset="77"/>
              </a:rPr>
              <a:t>og klik indsæt. Vær opmærksom på, om det valgte billede passer til trekantformatet, da noget af billedet skæres fra. </a:t>
            </a:r>
            <a:endParaRPr lang="da-DK" sz="1050" b="0" dirty="0"/>
          </a:p>
        </p:txBody>
      </p:sp>
      <p:sp>
        <p:nvSpPr>
          <p:cNvPr id="23" name="Ellipse 22">
            <a:extLst>
              <a:ext uri="{FF2B5EF4-FFF2-40B4-BE49-F238E27FC236}">
                <a16:creationId xmlns:a16="http://schemas.microsoft.com/office/drawing/2014/main" id="{42C384D4-EC49-044D-A956-D70BD40D980C}"/>
              </a:ext>
            </a:extLst>
          </p:cNvPr>
          <p:cNvSpPr/>
          <p:nvPr userDrawn="1"/>
        </p:nvSpPr>
        <p:spPr>
          <a:xfrm>
            <a:off x="3423004" y="3599880"/>
            <a:ext cx="1376029" cy="705606"/>
          </a:xfrm>
          <a:custGeom>
            <a:avLst/>
            <a:gdLst>
              <a:gd name="connsiteX0" fmla="*/ 0 w 1376029"/>
              <a:gd name="connsiteY0" fmla="*/ 352803 h 705606"/>
              <a:gd name="connsiteX1" fmla="*/ 688015 w 1376029"/>
              <a:gd name="connsiteY1" fmla="*/ 0 h 705606"/>
              <a:gd name="connsiteX2" fmla="*/ 1376030 w 1376029"/>
              <a:gd name="connsiteY2" fmla="*/ 352803 h 705606"/>
              <a:gd name="connsiteX3" fmla="*/ 688015 w 1376029"/>
              <a:gd name="connsiteY3" fmla="*/ 705606 h 705606"/>
              <a:gd name="connsiteX4" fmla="*/ 0 w 1376029"/>
              <a:gd name="connsiteY4" fmla="*/ 352803 h 705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6029" h="705606" extrusionOk="0">
                <a:moveTo>
                  <a:pt x="0" y="352803"/>
                </a:moveTo>
                <a:cubicBezTo>
                  <a:pt x="-23911" y="143206"/>
                  <a:pt x="280211" y="10443"/>
                  <a:pt x="688015" y="0"/>
                </a:cubicBezTo>
                <a:cubicBezTo>
                  <a:pt x="1071042" y="641"/>
                  <a:pt x="1372852" y="158056"/>
                  <a:pt x="1376030" y="352803"/>
                </a:cubicBezTo>
                <a:cubicBezTo>
                  <a:pt x="1332326" y="590331"/>
                  <a:pt x="1057172" y="765426"/>
                  <a:pt x="688015" y="705606"/>
                </a:cubicBezTo>
                <a:cubicBezTo>
                  <a:pt x="284908" y="692953"/>
                  <a:pt x="18226" y="556359"/>
                  <a:pt x="0" y="352803"/>
                </a:cubicBezTo>
                <a:close/>
              </a:path>
            </a:pathLst>
          </a:custGeom>
          <a:noFill/>
          <a:ln w="28575">
            <a:solidFill>
              <a:schemeClr val="accent5"/>
            </a:solidFill>
            <a:extLst>
              <a:ext uri="{C807C97D-BFC1-408E-A445-0C87EB9F89A2}">
                <ask:lineSketchStyleProps xmlns:ask="http://schemas.microsoft.com/office/drawing/2018/sketchyshapes" sd="1219033472">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 name="Ellipse 23">
            <a:extLst>
              <a:ext uri="{FF2B5EF4-FFF2-40B4-BE49-F238E27FC236}">
                <a16:creationId xmlns:a16="http://schemas.microsoft.com/office/drawing/2014/main" id="{76EF914F-5003-ED48-A634-E8C3FEED67B4}"/>
              </a:ext>
            </a:extLst>
          </p:cNvPr>
          <p:cNvSpPr/>
          <p:nvPr userDrawn="1"/>
        </p:nvSpPr>
        <p:spPr>
          <a:xfrm>
            <a:off x="5782917" y="4469020"/>
            <a:ext cx="1376029" cy="705606"/>
          </a:xfrm>
          <a:custGeom>
            <a:avLst/>
            <a:gdLst>
              <a:gd name="connsiteX0" fmla="*/ 0 w 1376029"/>
              <a:gd name="connsiteY0" fmla="*/ 352803 h 705606"/>
              <a:gd name="connsiteX1" fmla="*/ 688015 w 1376029"/>
              <a:gd name="connsiteY1" fmla="*/ 0 h 705606"/>
              <a:gd name="connsiteX2" fmla="*/ 1376030 w 1376029"/>
              <a:gd name="connsiteY2" fmla="*/ 352803 h 705606"/>
              <a:gd name="connsiteX3" fmla="*/ 688015 w 1376029"/>
              <a:gd name="connsiteY3" fmla="*/ 705606 h 705606"/>
              <a:gd name="connsiteX4" fmla="*/ 0 w 1376029"/>
              <a:gd name="connsiteY4" fmla="*/ 352803 h 705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6029" h="705606" extrusionOk="0">
                <a:moveTo>
                  <a:pt x="0" y="352803"/>
                </a:moveTo>
                <a:cubicBezTo>
                  <a:pt x="-23911" y="143206"/>
                  <a:pt x="280211" y="10443"/>
                  <a:pt x="688015" y="0"/>
                </a:cubicBezTo>
                <a:cubicBezTo>
                  <a:pt x="1071042" y="641"/>
                  <a:pt x="1372852" y="158056"/>
                  <a:pt x="1376030" y="352803"/>
                </a:cubicBezTo>
                <a:cubicBezTo>
                  <a:pt x="1332326" y="590331"/>
                  <a:pt x="1057172" y="765426"/>
                  <a:pt x="688015" y="705606"/>
                </a:cubicBezTo>
                <a:cubicBezTo>
                  <a:pt x="284908" y="692953"/>
                  <a:pt x="18226" y="556359"/>
                  <a:pt x="0" y="352803"/>
                </a:cubicBezTo>
                <a:close/>
              </a:path>
            </a:pathLst>
          </a:custGeom>
          <a:noFill/>
          <a:ln w="28575">
            <a:solidFill>
              <a:schemeClr val="accent5"/>
            </a:solidFill>
            <a:extLst>
              <a:ext uri="{C807C97D-BFC1-408E-A445-0C87EB9F89A2}">
                <ask:lineSketchStyleProps xmlns:ask="http://schemas.microsoft.com/office/drawing/2018/sketchyshapes" sd="1219033472">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5" name="Ellipse 24">
            <a:extLst>
              <a:ext uri="{FF2B5EF4-FFF2-40B4-BE49-F238E27FC236}">
                <a16:creationId xmlns:a16="http://schemas.microsoft.com/office/drawing/2014/main" id="{FAA5249E-DD19-9A41-9925-8D435D79877E}"/>
              </a:ext>
            </a:extLst>
          </p:cNvPr>
          <p:cNvSpPr/>
          <p:nvPr userDrawn="1"/>
        </p:nvSpPr>
        <p:spPr>
          <a:xfrm>
            <a:off x="9683405" y="4305486"/>
            <a:ext cx="1376029" cy="705606"/>
          </a:xfrm>
          <a:custGeom>
            <a:avLst/>
            <a:gdLst>
              <a:gd name="connsiteX0" fmla="*/ 0 w 1376029"/>
              <a:gd name="connsiteY0" fmla="*/ 352803 h 705606"/>
              <a:gd name="connsiteX1" fmla="*/ 688015 w 1376029"/>
              <a:gd name="connsiteY1" fmla="*/ 0 h 705606"/>
              <a:gd name="connsiteX2" fmla="*/ 1376030 w 1376029"/>
              <a:gd name="connsiteY2" fmla="*/ 352803 h 705606"/>
              <a:gd name="connsiteX3" fmla="*/ 688015 w 1376029"/>
              <a:gd name="connsiteY3" fmla="*/ 705606 h 705606"/>
              <a:gd name="connsiteX4" fmla="*/ 0 w 1376029"/>
              <a:gd name="connsiteY4" fmla="*/ 352803 h 705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6029" h="705606" extrusionOk="0">
                <a:moveTo>
                  <a:pt x="0" y="352803"/>
                </a:moveTo>
                <a:cubicBezTo>
                  <a:pt x="-23911" y="143206"/>
                  <a:pt x="280211" y="10443"/>
                  <a:pt x="688015" y="0"/>
                </a:cubicBezTo>
                <a:cubicBezTo>
                  <a:pt x="1071042" y="641"/>
                  <a:pt x="1372852" y="158056"/>
                  <a:pt x="1376030" y="352803"/>
                </a:cubicBezTo>
                <a:cubicBezTo>
                  <a:pt x="1332326" y="590331"/>
                  <a:pt x="1057172" y="765426"/>
                  <a:pt x="688015" y="705606"/>
                </a:cubicBezTo>
                <a:cubicBezTo>
                  <a:pt x="284908" y="692953"/>
                  <a:pt x="18226" y="556359"/>
                  <a:pt x="0" y="352803"/>
                </a:cubicBezTo>
                <a:close/>
              </a:path>
            </a:pathLst>
          </a:custGeom>
          <a:noFill/>
          <a:ln w="28575">
            <a:solidFill>
              <a:schemeClr val="accent5"/>
            </a:solidFill>
            <a:extLst>
              <a:ext uri="{C807C97D-BFC1-408E-A445-0C87EB9F89A2}">
                <ask:lineSketchStyleProps xmlns:ask="http://schemas.microsoft.com/office/drawing/2018/sketchyshapes" sd="1219033472">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802790301"/>
      </p:ext>
    </p:extLst>
  </p:cSld>
  <p:clrMapOvr>
    <a:masterClrMapping/>
  </p:clrMapOvr>
  <p:transition spd="med">
    <p:push dir="u"/>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guide - ikoner">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6C03C27E-749F-7F44-B696-681FD649D640}"/>
              </a:ext>
            </a:extLst>
          </p:cNvPr>
          <p:cNvSpPr/>
          <p:nvPr userDrawn="1"/>
        </p:nvSpPr>
        <p:spPr>
          <a:xfrm>
            <a:off x="5940576" y="0"/>
            <a:ext cx="6251423" cy="6858000"/>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7" name="Billede 6">
            <a:extLst>
              <a:ext uri="{FF2B5EF4-FFF2-40B4-BE49-F238E27FC236}">
                <a16:creationId xmlns:a16="http://schemas.microsoft.com/office/drawing/2014/main" id="{10E54A39-4884-4A44-A44D-79778D40C80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689944" y="3136216"/>
            <a:ext cx="780956" cy="943655"/>
          </a:xfrm>
          <a:prstGeom prst="rect">
            <a:avLst/>
          </a:prstGeom>
        </p:spPr>
      </p:pic>
      <p:pic>
        <p:nvPicPr>
          <p:cNvPr id="9" name="Billede 8">
            <a:extLst>
              <a:ext uri="{FF2B5EF4-FFF2-40B4-BE49-F238E27FC236}">
                <a16:creationId xmlns:a16="http://schemas.microsoft.com/office/drawing/2014/main" id="{7E71A569-747B-CE4B-9B7E-9B1CD481D96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825077" y="3298915"/>
            <a:ext cx="1388367" cy="629104"/>
          </a:xfrm>
          <a:prstGeom prst="rect">
            <a:avLst/>
          </a:prstGeom>
        </p:spPr>
      </p:pic>
      <p:pic>
        <p:nvPicPr>
          <p:cNvPr id="11" name="Billede 10">
            <a:extLst>
              <a:ext uri="{FF2B5EF4-FFF2-40B4-BE49-F238E27FC236}">
                <a16:creationId xmlns:a16="http://schemas.microsoft.com/office/drawing/2014/main" id="{D809DCF0-A623-9145-AD49-00F15BB31E7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4639265" y="1637516"/>
            <a:ext cx="802649" cy="900269"/>
          </a:xfrm>
          <a:prstGeom prst="rect">
            <a:avLst/>
          </a:prstGeom>
        </p:spPr>
      </p:pic>
      <p:pic>
        <p:nvPicPr>
          <p:cNvPr id="13" name="Billede 12">
            <a:extLst>
              <a:ext uri="{FF2B5EF4-FFF2-40B4-BE49-F238E27FC236}">
                <a16:creationId xmlns:a16="http://schemas.microsoft.com/office/drawing/2014/main" id="{C7FD8FFF-E235-8E4A-B6F4-7195ADBFF7A1}"/>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698889" y="3201489"/>
            <a:ext cx="629104" cy="705030"/>
          </a:xfrm>
          <a:prstGeom prst="rect">
            <a:avLst/>
          </a:prstGeom>
        </p:spPr>
      </p:pic>
      <p:pic>
        <p:nvPicPr>
          <p:cNvPr id="15" name="Billede 14">
            <a:extLst>
              <a:ext uri="{FF2B5EF4-FFF2-40B4-BE49-F238E27FC236}">
                <a16:creationId xmlns:a16="http://schemas.microsoft.com/office/drawing/2014/main" id="{6DEF6493-A399-2E4F-BDF2-BDC4243C4B35}"/>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770438" y="3288069"/>
            <a:ext cx="715876" cy="639950"/>
          </a:xfrm>
          <a:prstGeom prst="rect">
            <a:avLst/>
          </a:prstGeom>
        </p:spPr>
      </p:pic>
      <p:pic>
        <p:nvPicPr>
          <p:cNvPr id="19" name="Billede 18">
            <a:extLst>
              <a:ext uri="{FF2B5EF4-FFF2-40B4-BE49-F238E27FC236}">
                <a16:creationId xmlns:a16="http://schemas.microsoft.com/office/drawing/2014/main" id="{92569D68-3D6A-AB41-B102-178A0BF59DF3}"/>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1889692" y="1673848"/>
            <a:ext cx="715877" cy="1138895"/>
          </a:xfrm>
          <a:prstGeom prst="rect">
            <a:avLst/>
          </a:prstGeom>
        </p:spPr>
      </p:pic>
      <p:pic>
        <p:nvPicPr>
          <p:cNvPr id="21" name="Billede 20">
            <a:extLst>
              <a:ext uri="{FF2B5EF4-FFF2-40B4-BE49-F238E27FC236}">
                <a16:creationId xmlns:a16="http://schemas.microsoft.com/office/drawing/2014/main" id="{405E3B56-2BF4-AB41-8D61-E4F81E59E91D}"/>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3232464" y="1744288"/>
            <a:ext cx="1084661" cy="889422"/>
          </a:xfrm>
          <a:prstGeom prst="rect">
            <a:avLst/>
          </a:prstGeom>
        </p:spPr>
      </p:pic>
      <p:pic>
        <p:nvPicPr>
          <p:cNvPr id="29" name="Billede 28">
            <a:extLst>
              <a:ext uri="{FF2B5EF4-FFF2-40B4-BE49-F238E27FC236}">
                <a16:creationId xmlns:a16="http://schemas.microsoft.com/office/drawing/2014/main" id="{765CD8F2-9BBD-BF4A-B2FA-DC0264A30EFC}"/>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632825" y="1678233"/>
            <a:ext cx="739592" cy="1081996"/>
          </a:xfrm>
          <a:prstGeom prst="rect">
            <a:avLst/>
          </a:prstGeom>
        </p:spPr>
      </p:pic>
      <p:sp>
        <p:nvSpPr>
          <p:cNvPr id="30" name="Tekstfelt 29">
            <a:extLst>
              <a:ext uri="{FF2B5EF4-FFF2-40B4-BE49-F238E27FC236}">
                <a16:creationId xmlns:a16="http://schemas.microsoft.com/office/drawing/2014/main" id="{209317B3-55EB-A149-8D15-D71F6AB78EA8}"/>
              </a:ext>
            </a:extLst>
          </p:cNvPr>
          <p:cNvSpPr txBox="1"/>
          <p:nvPr userDrawn="1"/>
        </p:nvSpPr>
        <p:spPr>
          <a:xfrm>
            <a:off x="752881" y="498814"/>
            <a:ext cx="3400290" cy="677108"/>
          </a:xfrm>
          <a:prstGeom prst="rect">
            <a:avLst/>
          </a:prstGeom>
          <a:noFill/>
        </p:spPr>
        <p:txBody>
          <a:bodyPr wrap="none" rtlCol="0">
            <a:spAutoFit/>
          </a:bodyPr>
          <a:lstStyle/>
          <a:p>
            <a:r>
              <a:rPr lang="da-DK" sz="3800" dirty="0"/>
              <a:t>Indsæt ikoner</a:t>
            </a:r>
          </a:p>
        </p:txBody>
      </p:sp>
      <p:sp>
        <p:nvSpPr>
          <p:cNvPr id="3" name="Rektangel 2">
            <a:extLst>
              <a:ext uri="{FF2B5EF4-FFF2-40B4-BE49-F238E27FC236}">
                <a16:creationId xmlns:a16="http://schemas.microsoft.com/office/drawing/2014/main" id="{B1AD1622-AF12-4E45-85D1-878109A1F577}"/>
              </a:ext>
            </a:extLst>
          </p:cNvPr>
          <p:cNvSpPr/>
          <p:nvPr userDrawn="1"/>
        </p:nvSpPr>
        <p:spPr>
          <a:xfrm>
            <a:off x="632825" y="4480179"/>
            <a:ext cx="4739885" cy="113889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a-DK" sz="1300" dirty="0"/>
              <a:t>Du kan indsætte RettighedsAlliancens egne ikoner fra serveren under </a:t>
            </a:r>
          </a:p>
          <a:p>
            <a:pPr algn="l"/>
            <a:endParaRPr lang="da-DK" sz="1300" dirty="0"/>
          </a:p>
          <a:p>
            <a:pPr algn="l"/>
            <a:r>
              <a:rPr lang="da-DK" sz="1300" dirty="0"/>
              <a:t>Kommunikation &gt; Grafik &amp; Design &gt; Ikoner</a:t>
            </a:r>
          </a:p>
        </p:txBody>
      </p:sp>
      <p:sp>
        <p:nvSpPr>
          <p:cNvPr id="5" name="Rektangel 4">
            <a:extLst>
              <a:ext uri="{FF2B5EF4-FFF2-40B4-BE49-F238E27FC236}">
                <a16:creationId xmlns:a16="http://schemas.microsoft.com/office/drawing/2014/main" id="{A9391C50-A237-C641-A0A7-7D2D3A3BF50E}"/>
              </a:ext>
            </a:extLst>
          </p:cNvPr>
          <p:cNvSpPr/>
          <p:nvPr userDrawn="1"/>
        </p:nvSpPr>
        <p:spPr>
          <a:xfrm>
            <a:off x="6443944" y="1411457"/>
            <a:ext cx="2946799" cy="12044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a-DK" sz="1300" dirty="0"/>
              <a:t>Eller du kan fremsøge ikoner i </a:t>
            </a:r>
            <a:r>
              <a:rPr lang="da-DK" sz="1300" noProof="1"/>
              <a:t>powerpoint,</a:t>
            </a:r>
            <a:r>
              <a:rPr lang="da-DK" sz="1300" dirty="0"/>
              <a:t> ved at gå til fanen </a:t>
            </a:r>
            <a:r>
              <a:rPr lang="da-DK" sz="1300" b="1" dirty="0"/>
              <a:t>Indsæt </a:t>
            </a:r>
            <a:r>
              <a:rPr lang="da-DK" sz="1300" dirty="0"/>
              <a:t> og klikke på I</a:t>
            </a:r>
            <a:r>
              <a:rPr lang="da-DK" sz="1300" b="1" dirty="0"/>
              <a:t>koner</a:t>
            </a:r>
            <a:r>
              <a:rPr lang="da-DK" sz="1300" dirty="0"/>
              <a:t>. Du kan farvelægge ikonerne i fanen </a:t>
            </a:r>
            <a:r>
              <a:rPr lang="da-DK" sz="1300" b="1" dirty="0"/>
              <a:t>Grafikformat. </a:t>
            </a:r>
          </a:p>
        </p:txBody>
      </p:sp>
      <p:pic>
        <p:nvPicPr>
          <p:cNvPr id="8" name="Billede 7">
            <a:extLst>
              <a:ext uri="{FF2B5EF4-FFF2-40B4-BE49-F238E27FC236}">
                <a16:creationId xmlns:a16="http://schemas.microsoft.com/office/drawing/2014/main" id="{B0B64B36-D42A-9541-88D5-BF687801C942}"/>
              </a:ext>
            </a:extLst>
          </p:cNvPr>
          <p:cNvPicPr>
            <a:picLocks noChangeAspect="1"/>
          </p:cNvPicPr>
          <p:nvPr userDrawn="1"/>
        </p:nvPicPr>
        <p:blipFill rotWithShape="1">
          <a:blip r:embed="rId10"/>
          <a:srcRect r="11160"/>
          <a:stretch/>
        </p:blipFill>
        <p:spPr>
          <a:xfrm>
            <a:off x="9637943" y="1371911"/>
            <a:ext cx="812344" cy="1243967"/>
          </a:xfrm>
          <a:prstGeom prst="rect">
            <a:avLst/>
          </a:prstGeom>
        </p:spPr>
      </p:pic>
      <p:pic>
        <p:nvPicPr>
          <p:cNvPr id="12" name="Billede 11">
            <a:extLst>
              <a:ext uri="{FF2B5EF4-FFF2-40B4-BE49-F238E27FC236}">
                <a16:creationId xmlns:a16="http://schemas.microsoft.com/office/drawing/2014/main" id="{265F0767-4A4F-1442-8C5B-647A1A0B8FCE}"/>
              </a:ext>
            </a:extLst>
          </p:cNvPr>
          <p:cNvPicPr>
            <a:picLocks noChangeAspect="1"/>
          </p:cNvPicPr>
          <p:nvPr userDrawn="1"/>
        </p:nvPicPr>
        <p:blipFill>
          <a:blip r:embed="rId11"/>
          <a:stretch>
            <a:fillRect/>
          </a:stretch>
        </p:blipFill>
        <p:spPr>
          <a:xfrm>
            <a:off x="6443944" y="3057598"/>
            <a:ext cx="2441834" cy="2797010"/>
          </a:xfrm>
          <a:prstGeom prst="rect">
            <a:avLst/>
          </a:prstGeom>
        </p:spPr>
      </p:pic>
      <p:pic>
        <p:nvPicPr>
          <p:cNvPr id="16" name="Grafik 15" descr="Sejlbåd (som pirat) med massiv udfyldning">
            <a:extLst>
              <a:ext uri="{FF2B5EF4-FFF2-40B4-BE49-F238E27FC236}">
                <a16:creationId xmlns:a16="http://schemas.microsoft.com/office/drawing/2014/main" id="{211A2DCF-2F70-8E49-96FE-A760558B630D}"/>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9396043" y="3484233"/>
            <a:ext cx="914400" cy="914400"/>
          </a:xfrm>
          <a:prstGeom prst="rect">
            <a:avLst/>
          </a:prstGeom>
        </p:spPr>
      </p:pic>
      <p:pic>
        <p:nvPicPr>
          <p:cNvPr id="23" name="Grafik 22" descr="Forstørrelsesglas med massiv udfyldning">
            <a:extLst>
              <a:ext uri="{FF2B5EF4-FFF2-40B4-BE49-F238E27FC236}">
                <a16:creationId xmlns:a16="http://schemas.microsoft.com/office/drawing/2014/main" id="{68731201-9865-934A-A155-94FF55D74E4C}"/>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0713772" y="3545104"/>
            <a:ext cx="914400" cy="914400"/>
          </a:xfrm>
          <a:prstGeom prst="rect">
            <a:avLst/>
          </a:prstGeom>
        </p:spPr>
      </p:pic>
      <p:pic>
        <p:nvPicPr>
          <p:cNvPr id="25" name="Grafik 24" descr="Gruppe af mænd med massiv udfyldning">
            <a:extLst>
              <a:ext uri="{FF2B5EF4-FFF2-40B4-BE49-F238E27FC236}">
                <a16:creationId xmlns:a16="http://schemas.microsoft.com/office/drawing/2014/main" id="{46E66948-A466-0546-880A-A3A2120D7286}"/>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9956673" y="4900285"/>
            <a:ext cx="914400" cy="914400"/>
          </a:xfrm>
          <a:prstGeom prst="rect">
            <a:avLst/>
          </a:prstGeom>
        </p:spPr>
      </p:pic>
    </p:spTree>
    <p:extLst>
      <p:ext uri="{BB962C8B-B14F-4D97-AF65-F5344CB8AC3E}">
        <p14:creationId xmlns:p14="http://schemas.microsoft.com/office/powerpoint/2010/main" val="3751815025"/>
      </p:ext>
    </p:extLst>
  </p:cSld>
  <p:clrMapOvr>
    <a:masterClrMapping/>
  </p:clrMapOvr>
  <p:transition spd="med">
    <p:push dir="u"/>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D73E91-F496-EF4D-9AF6-85D77822A92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Undertitel 2">
            <a:extLst>
              <a:ext uri="{FF2B5EF4-FFF2-40B4-BE49-F238E27FC236}">
                <a16:creationId xmlns:a16="http://schemas.microsoft.com/office/drawing/2014/main" id="{25B2157A-B819-F54F-A186-A96EC72AD1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Pladsholder til dato 3">
            <a:extLst>
              <a:ext uri="{FF2B5EF4-FFF2-40B4-BE49-F238E27FC236}">
                <a16:creationId xmlns:a16="http://schemas.microsoft.com/office/drawing/2014/main" id="{DB246DD4-2880-7047-9CB2-9D1A236682A5}"/>
              </a:ext>
            </a:extLst>
          </p:cNvPr>
          <p:cNvSpPr>
            <a:spLocks noGrp="1"/>
          </p:cNvSpPr>
          <p:nvPr>
            <p:ph type="dt" sz="half" idx="10"/>
          </p:nvPr>
        </p:nvSpPr>
        <p:spPr/>
        <p:txBody>
          <a:bodyPr/>
          <a:lstStyle/>
          <a:p>
            <a:fld id="{1FF527DB-223E-BD4B-91C6-97F615826A75}" type="datetime1">
              <a:rPr lang="da-DK" smtClean="0"/>
              <a:t>29.04.2024</a:t>
            </a:fld>
            <a:endParaRPr lang="en-GB"/>
          </a:p>
        </p:txBody>
      </p:sp>
      <p:sp>
        <p:nvSpPr>
          <p:cNvPr id="5" name="Pladsholder til sidefod 4">
            <a:extLst>
              <a:ext uri="{FF2B5EF4-FFF2-40B4-BE49-F238E27FC236}">
                <a16:creationId xmlns:a16="http://schemas.microsoft.com/office/drawing/2014/main" id="{1F412CDE-A7E3-EE44-9477-03D90259B2DD}"/>
              </a:ext>
            </a:extLst>
          </p:cNvPr>
          <p:cNvSpPr>
            <a:spLocks noGrp="1"/>
          </p:cNvSpPr>
          <p:nvPr>
            <p:ph type="ftr" sz="quarter" idx="11"/>
          </p:nvPr>
        </p:nvSpPr>
        <p:spPr/>
        <p:txBody>
          <a:bodyPr/>
          <a:lstStyle/>
          <a:p>
            <a:r>
              <a:rPr lang="en-GB"/>
              <a:t>RettighedsAlliancen   ￨</a:t>
            </a:r>
          </a:p>
        </p:txBody>
      </p:sp>
      <p:sp>
        <p:nvSpPr>
          <p:cNvPr id="7" name="Pladsholder til slidenummer 5">
            <a:extLst>
              <a:ext uri="{FF2B5EF4-FFF2-40B4-BE49-F238E27FC236}">
                <a16:creationId xmlns:a16="http://schemas.microsoft.com/office/drawing/2014/main" id="{E52AA236-295A-5284-8578-2BAA7F07B8F0}"/>
              </a:ext>
            </a:extLst>
          </p:cNvPr>
          <p:cNvSpPr>
            <a:spLocks noGrp="1"/>
          </p:cNvSpPr>
          <p:nvPr>
            <p:ph type="sldNum" sz="quarter" idx="4"/>
          </p:nvPr>
        </p:nvSpPr>
        <p:spPr>
          <a:xfrm>
            <a:off x="11616288" y="198000"/>
            <a:ext cx="395319" cy="278250"/>
          </a:xfrm>
          <a:prstGeom prst="rect">
            <a:avLst/>
          </a:prstGeom>
        </p:spPr>
        <p:txBody>
          <a:bodyPr vert="horz" lIns="0" tIns="0" rIns="0" bIns="0" rtlCol="0" anchor="t" anchorCtr="0"/>
          <a:lstStyle>
            <a:lvl1pPr algn="l">
              <a:defRPr sz="900" b="0" i="0">
                <a:solidFill>
                  <a:schemeClr val="bg1">
                    <a:lumMod val="50000"/>
                  </a:schemeClr>
                </a:solidFill>
                <a:latin typeface="+mn-lt"/>
              </a:defRPr>
            </a:lvl1pPr>
          </a:lstStyle>
          <a:p>
            <a:r>
              <a:rPr lang="en-GB"/>
              <a:t>￨   </a:t>
            </a:r>
            <a:fld id="{159A5DD1-94BC-8F49-AC76-73BE307D95E2}" type="slidenum">
              <a:rPr lang="en-GB" smtClean="0"/>
              <a:pPr/>
              <a:t>‹nr.›</a:t>
            </a:fld>
            <a:endParaRPr lang="en-GB" dirty="0"/>
          </a:p>
        </p:txBody>
      </p:sp>
    </p:spTree>
    <p:extLst>
      <p:ext uri="{BB962C8B-B14F-4D97-AF65-F5344CB8AC3E}">
        <p14:creationId xmlns:p14="http://schemas.microsoft.com/office/powerpoint/2010/main" val="31561044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og indhold 7">
    <p:bg>
      <p:bgPr>
        <a:solidFill>
          <a:schemeClr val="accent1"/>
        </a:solidFill>
        <a:effectLst/>
      </p:bgPr>
    </p:bg>
    <p:spTree>
      <p:nvGrpSpPr>
        <p:cNvPr id="1" name=""/>
        <p:cNvGrpSpPr/>
        <p:nvPr/>
      </p:nvGrpSpPr>
      <p:grpSpPr>
        <a:xfrm>
          <a:off x="0" y="0"/>
          <a:ext cx="0" cy="0"/>
          <a:chOff x="0" y="0"/>
          <a:chExt cx="0" cy="0"/>
        </a:xfrm>
      </p:grpSpPr>
      <p:sp>
        <p:nvSpPr>
          <p:cNvPr id="13" name="Rektangel 5">
            <a:extLst>
              <a:ext uri="{FF2B5EF4-FFF2-40B4-BE49-F238E27FC236}">
                <a16:creationId xmlns:a16="http://schemas.microsoft.com/office/drawing/2014/main" id="{D0A597EE-D8B6-1943-8D2C-902B52C3C917}"/>
              </a:ext>
            </a:extLst>
          </p:cNvPr>
          <p:cNvSpPr/>
          <p:nvPr userDrawn="1"/>
        </p:nvSpPr>
        <p:spPr>
          <a:xfrm>
            <a:off x="-13300" y="-6679"/>
            <a:ext cx="12211742" cy="6871357"/>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492252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6321552 w 12192000"/>
              <a:gd name="connsiteY2" fmla="*/ 6848856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9884664 w 12192000"/>
              <a:gd name="connsiteY2" fmla="*/ 2715768 h 6858000"/>
              <a:gd name="connsiteX3" fmla="*/ 6321552 w 12192000"/>
              <a:gd name="connsiteY3" fmla="*/ 6848856 h 6858000"/>
              <a:gd name="connsiteX4" fmla="*/ 0 w 12192000"/>
              <a:gd name="connsiteY4" fmla="*/ 6858000 h 6858000"/>
              <a:gd name="connsiteX5" fmla="*/ 0 w 12192000"/>
              <a:gd name="connsiteY5" fmla="*/ 0 h 6858000"/>
              <a:gd name="connsiteX0" fmla="*/ 0 w 12198096"/>
              <a:gd name="connsiteY0" fmla="*/ 0 h 6858000"/>
              <a:gd name="connsiteX1" fmla="*/ 12192000 w 12198096"/>
              <a:gd name="connsiteY1" fmla="*/ 0 h 6858000"/>
              <a:gd name="connsiteX2" fmla="*/ 12198096 w 12198096"/>
              <a:gd name="connsiteY2" fmla="*/ 2898648 h 6858000"/>
              <a:gd name="connsiteX3" fmla="*/ 6321552 w 12198096"/>
              <a:gd name="connsiteY3" fmla="*/ 6848856 h 6858000"/>
              <a:gd name="connsiteX4" fmla="*/ 0 w 12198096"/>
              <a:gd name="connsiteY4" fmla="*/ 6858000 h 6858000"/>
              <a:gd name="connsiteX5" fmla="*/ 0 w 12198096"/>
              <a:gd name="connsiteY5" fmla="*/ 0 h 6858000"/>
              <a:gd name="connsiteX0" fmla="*/ 0 w 12192000"/>
              <a:gd name="connsiteY0" fmla="*/ 0 h 6858000"/>
              <a:gd name="connsiteX1" fmla="*/ 12192000 w 12192000"/>
              <a:gd name="connsiteY1" fmla="*/ 0 h 6858000"/>
              <a:gd name="connsiteX2" fmla="*/ 10409637 w 12192000"/>
              <a:gd name="connsiteY2" fmla="*/ 4108884 h 6858000"/>
              <a:gd name="connsiteX3" fmla="*/ 6321552 w 12192000"/>
              <a:gd name="connsiteY3" fmla="*/ 6848856 h 6858000"/>
              <a:gd name="connsiteX4" fmla="*/ 0 w 12192000"/>
              <a:gd name="connsiteY4" fmla="*/ 6858000 h 6858000"/>
              <a:gd name="connsiteX5" fmla="*/ 0 w 12192000"/>
              <a:gd name="connsiteY5" fmla="*/ 0 h 6858000"/>
              <a:gd name="connsiteX0" fmla="*/ 0 w 12192000"/>
              <a:gd name="connsiteY0" fmla="*/ 0 h 6858000"/>
              <a:gd name="connsiteX1" fmla="*/ 12192000 w 12192000"/>
              <a:gd name="connsiteY1" fmla="*/ 0 h 6858000"/>
              <a:gd name="connsiteX2" fmla="*/ 10409637 w 12192000"/>
              <a:gd name="connsiteY2" fmla="*/ 4108884 h 6858000"/>
              <a:gd name="connsiteX3" fmla="*/ 8150352 w 12192000"/>
              <a:gd name="connsiteY3" fmla="*/ 5598279 h 6858000"/>
              <a:gd name="connsiteX4" fmla="*/ 0 w 12192000"/>
              <a:gd name="connsiteY4" fmla="*/ 6858000 h 6858000"/>
              <a:gd name="connsiteX5" fmla="*/ 0 w 12192000"/>
              <a:gd name="connsiteY5" fmla="*/ 0 h 6858000"/>
              <a:gd name="connsiteX0" fmla="*/ 0 w 10409637"/>
              <a:gd name="connsiteY0" fmla="*/ 1250576 h 8108576"/>
              <a:gd name="connsiteX1" fmla="*/ 10376647 w 10409637"/>
              <a:gd name="connsiteY1" fmla="*/ 0 h 8108576"/>
              <a:gd name="connsiteX2" fmla="*/ 10409637 w 10409637"/>
              <a:gd name="connsiteY2" fmla="*/ 5359460 h 8108576"/>
              <a:gd name="connsiteX3" fmla="*/ 8150352 w 10409637"/>
              <a:gd name="connsiteY3" fmla="*/ 6848855 h 8108576"/>
              <a:gd name="connsiteX4" fmla="*/ 0 w 10409637"/>
              <a:gd name="connsiteY4" fmla="*/ 8108576 h 8108576"/>
              <a:gd name="connsiteX5" fmla="*/ 0 w 10409637"/>
              <a:gd name="connsiteY5" fmla="*/ 1250576 h 8108576"/>
              <a:gd name="connsiteX0" fmla="*/ 0 w 12238437"/>
              <a:gd name="connsiteY0" fmla="*/ 13447 h 8108576"/>
              <a:gd name="connsiteX1" fmla="*/ 12205447 w 12238437"/>
              <a:gd name="connsiteY1" fmla="*/ 0 h 8108576"/>
              <a:gd name="connsiteX2" fmla="*/ 12238437 w 12238437"/>
              <a:gd name="connsiteY2" fmla="*/ 5359460 h 8108576"/>
              <a:gd name="connsiteX3" fmla="*/ 9979152 w 12238437"/>
              <a:gd name="connsiteY3" fmla="*/ 6848855 h 8108576"/>
              <a:gd name="connsiteX4" fmla="*/ 1828800 w 12238437"/>
              <a:gd name="connsiteY4" fmla="*/ 8108576 h 8108576"/>
              <a:gd name="connsiteX5" fmla="*/ 0 w 12238437"/>
              <a:gd name="connsiteY5" fmla="*/ 13447 h 8108576"/>
              <a:gd name="connsiteX0" fmla="*/ 0 w 12238437"/>
              <a:gd name="connsiteY0" fmla="*/ 13447 h 6858000"/>
              <a:gd name="connsiteX1" fmla="*/ 12205447 w 12238437"/>
              <a:gd name="connsiteY1" fmla="*/ 0 h 6858000"/>
              <a:gd name="connsiteX2" fmla="*/ 12238437 w 12238437"/>
              <a:gd name="connsiteY2" fmla="*/ 5359460 h 6858000"/>
              <a:gd name="connsiteX3" fmla="*/ 9979152 w 12238437"/>
              <a:gd name="connsiteY3" fmla="*/ 6848855 h 6858000"/>
              <a:gd name="connsiteX4" fmla="*/ 0 w 12238437"/>
              <a:gd name="connsiteY4" fmla="*/ 6858000 h 6858000"/>
              <a:gd name="connsiteX5" fmla="*/ 0 w 12238437"/>
              <a:gd name="connsiteY5" fmla="*/ 13447 h 6858000"/>
              <a:gd name="connsiteX0" fmla="*/ 0 w 12207440"/>
              <a:gd name="connsiteY0" fmla="*/ 13447 h 6858000"/>
              <a:gd name="connsiteX1" fmla="*/ 12205447 w 12207440"/>
              <a:gd name="connsiteY1" fmla="*/ 0 h 6858000"/>
              <a:gd name="connsiteX2" fmla="*/ 12207440 w 12207440"/>
              <a:gd name="connsiteY2" fmla="*/ 5374958 h 6858000"/>
              <a:gd name="connsiteX3" fmla="*/ 9979152 w 12207440"/>
              <a:gd name="connsiteY3" fmla="*/ 6848855 h 6858000"/>
              <a:gd name="connsiteX4" fmla="*/ 0 w 12207440"/>
              <a:gd name="connsiteY4" fmla="*/ 6858000 h 6858000"/>
              <a:gd name="connsiteX5" fmla="*/ 0 w 12207440"/>
              <a:gd name="connsiteY5" fmla="*/ 13447 h 6858000"/>
              <a:gd name="connsiteX0" fmla="*/ 0 w 12207440"/>
              <a:gd name="connsiteY0" fmla="*/ 13447 h 6864353"/>
              <a:gd name="connsiteX1" fmla="*/ 12205447 w 12207440"/>
              <a:gd name="connsiteY1" fmla="*/ 0 h 6864353"/>
              <a:gd name="connsiteX2" fmla="*/ 12207440 w 12207440"/>
              <a:gd name="connsiteY2" fmla="*/ 5374958 h 6864353"/>
              <a:gd name="connsiteX3" fmla="*/ 9948156 w 12207440"/>
              <a:gd name="connsiteY3" fmla="*/ 6864353 h 6864353"/>
              <a:gd name="connsiteX4" fmla="*/ 0 w 12207440"/>
              <a:gd name="connsiteY4" fmla="*/ 6858000 h 6864353"/>
              <a:gd name="connsiteX5" fmla="*/ 0 w 12207440"/>
              <a:gd name="connsiteY5" fmla="*/ 13447 h 6864353"/>
              <a:gd name="connsiteX0" fmla="*/ 7749 w 12207440"/>
              <a:gd name="connsiteY0" fmla="*/ 0 h 6866404"/>
              <a:gd name="connsiteX1" fmla="*/ 12205447 w 12207440"/>
              <a:gd name="connsiteY1" fmla="*/ 2051 h 6866404"/>
              <a:gd name="connsiteX2" fmla="*/ 12207440 w 12207440"/>
              <a:gd name="connsiteY2" fmla="*/ 5377009 h 6866404"/>
              <a:gd name="connsiteX3" fmla="*/ 9948156 w 12207440"/>
              <a:gd name="connsiteY3" fmla="*/ 6866404 h 6866404"/>
              <a:gd name="connsiteX4" fmla="*/ 0 w 12207440"/>
              <a:gd name="connsiteY4" fmla="*/ 6860051 h 6866404"/>
              <a:gd name="connsiteX5" fmla="*/ 7749 w 12207440"/>
              <a:gd name="connsiteY5" fmla="*/ 0 h 6866404"/>
              <a:gd name="connsiteX0" fmla="*/ 0 w 12213546"/>
              <a:gd name="connsiteY0" fmla="*/ 0 h 6866404"/>
              <a:gd name="connsiteX1" fmla="*/ 12211553 w 12213546"/>
              <a:gd name="connsiteY1" fmla="*/ 2051 h 6866404"/>
              <a:gd name="connsiteX2" fmla="*/ 12213546 w 12213546"/>
              <a:gd name="connsiteY2" fmla="*/ 5377009 h 6866404"/>
              <a:gd name="connsiteX3" fmla="*/ 9954262 w 12213546"/>
              <a:gd name="connsiteY3" fmla="*/ 6866404 h 6866404"/>
              <a:gd name="connsiteX4" fmla="*/ 6106 w 12213546"/>
              <a:gd name="connsiteY4" fmla="*/ 6860051 h 6866404"/>
              <a:gd name="connsiteX5" fmla="*/ 0 w 12213546"/>
              <a:gd name="connsiteY5" fmla="*/ 0 h 6866404"/>
              <a:gd name="connsiteX0" fmla="*/ 0 w 12213546"/>
              <a:gd name="connsiteY0" fmla="*/ 0 h 6875830"/>
              <a:gd name="connsiteX1" fmla="*/ 12211553 w 12213546"/>
              <a:gd name="connsiteY1" fmla="*/ 2051 h 6875830"/>
              <a:gd name="connsiteX2" fmla="*/ 12213546 w 12213546"/>
              <a:gd name="connsiteY2" fmla="*/ 5377009 h 6875830"/>
              <a:gd name="connsiteX3" fmla="*/ 9991970 w 12213546"/>
              <a:gd name="connsiteY3" fmla="*/ 6875830 h 6875830"/>
              <a:gd name="connsiteX4" fmla="*/ 6106 w 12213546"/>
              <a:gd name="connsiteY4" fmla="*/ 6860051 h 6875830"/>
              <a:gd name="connsiteX5" fmla="*/ 0 w 12213546"/>
              <a:gd name="connsiteY5" fmla="*/ 0 h 6875830"/>
              <a:gd name="connsiteX0" fmla="*/ 0 w 12213546"/>
              <a:gd name="connsiteY0" fmla="*/ 0 h 6880882"/>
              <a:gd name="connsiteX1" fmla="*/ 12211553 w 12213546"/>
              <a:gd name="connsiteY1" fmla="*/ 2051 h 6880882"/>
              <a:gd name="connsiteX2" fmla="*/ 12213546 w 12213546"/>
              <a:gd name="connsiteY2" fmla="*/ 5377009 h 6880882"/>
              <a:gd name="connsiteX3" fmla="*/ 9991970 w 12213546"/>
              <a:gd name="connsiteY3" fmla="*/ 6880882 h 6880882"/>
              <a:gd name="connsiteX4" fmla="*/ 6106 w 12213546"/>
              <a:gd name="connsiteY4" fmla="*/ 6860051 h 6880882"/>
              <a:gd name="connsiteX5" fmla="*/ 0 w 12213546"/>
              <a:gd name="connsiteY5" fmla="*/ 0 h 6880882"/>
              <a:gd name="connsiteX0" fmla="*/ 0 w 12213546"/>
              <a:gd name="connsiteY0" fmla="*/ 0 h 6880882"/>
              <a:gd name="connsiteX1" fmla="*/ 12211553 w 12213546"/>
              <a:gd name="connsiteY1" fmla="*/ 2051 h 6880882"/>
              <a:gd name="connsiteX2" fmla="*/ 12213546 w 12213546"/>
              <a:gd name="connsiteY2" fmla="*/ 5377009 h 6880882"/>
              <a:gd name="connsiteX3" fmla="*/ 9991970 w 12213546"/>
              <a:gd name="connsiteY3" fmla="*/ 6880882 h 6880882"/>
              <a:gd name="connsiteX4" fmla="*/ 6106 w 12213546"/>
              <a:gd name="connsiteY4" fmla="*/ 6860051 h 6880882"/>
              <a:gd name="connsiteX5" fmla="*/ 0 w 12213546"/>
              <a:gd name="connsiteY5" fmla="*/ 0 h 6880882"/>
              <a:gd name="connsiteX0" fmla="*/ 0 w 12213546"/>
              <a:gd name="connsiteY0" fmla="*/ 0 h 6875830"/>
              <a:gd name="connsiteX1" fmla="*/ 12211553 w 12213546"/>
              <a:gd name="connsiteY1" fmla="*/ 2051 h 6875830"/>
              <a:gd name="connsiteX2" fmla="*/ 12213546 w 12213546"/>
              <a:gd name="connsiteY2" fmla="*/ 5377009 h 6875830"/>
              <a:gd name="connsiteX3" fmla="*/ 9976814 w 12213546"/>
              <a:gd name="connsiteY3" fmla="*/ 6875830 h 6875830"/>
              <a:gd name="connsiteX4" fmla="*/ 6106 w 12213546"/>
              <a:gd name="connsiteY4" fmla="*/ 6860051 h 6875830"/>
              <a:gd name="connsiteX5" fmla="*/ 0 w 12213546"/>
              <a:gd name="connsiteY5" fmla="*/ 0 h 6875830"/>
              <a:gd name="connsiteX0" fmla="*/ 0 w 12213546"/>
              <a:gd name="connsiteY0" fmla="*/ 0 h 6875830"/>
              <a:gd name="connsiteX1" fmla="*/ 12211553 w 12213546"/>
              <a:gd name="connsiteY1" fmla="*/ 2051 h 6875830"/>
              <a:gd name="connsiteX2" fmla="*/ 12213546 w 12213546"/>
              <a:gd name="connsiteY2" fmla="*/ 5361853 h 6875830"/>
              <a:gd name="connsiteX3" fmla="*/ 9976814 w 12213546"/>
              <a:gd name="connsiteY3" fmla="*/ 6875830 h 6875830"/>
              <a:gd name="connsiteX4" fmla="*/ 6106 w 12213546"/>
              <a:gd name="connsiteY4" fmla="*/ 6860051 h 6875830"/>
              <a:gd name="connsiteX5" fmla="*/ 0 w 12213546"/>
              <a:gd name="connsiteY5" fmla="*/ 0 h 6875830"/>
              <a:gd name="connsiteX0" fmla="*/ 0 w 12213547"/>
              <a:gd name="connsiteY0" fmla="*/ 0 h 6875830"/>
              <a:gd name="connsiteX1" fmla="*/ 12211553 w 12213547"/>
              <a:gd name="connsiteY1" fmla="*/ 2051 h 6875830"/>
              <a:gd name="connsiteX2" fmla="*/ 12213546 w 12213547"/>
              <a:gd name="connsiteY2" fmla="*/ 5361853 h 6875830"/>
              <a:gd name="connsiteX3" fmla="*/ 9976814 w 12213547"/>
              <a:gd name="connsiteY3" fmla="*/ 6875830 h 6875830"/>
              <a:gd name="connsiteX4" fmla="*/ 6106 w 12213547"/>
              <a:gd name="connsiteY4" fmla="*/ 6860051 h 6875830"/>
              <a:gd name="connsiteX5" fmla="*/ 0 w 12213547"/>
              <a:gd name="connsiteY5" fmla="*/ 0 h 6875830"/>
              <a:gd name="connsiteX0" fmla="*/ 0 w 12218599"/>
              <a:gd name="connsiteY0" fmla="*/ 0 h 6875830"/>
              <a:gd name="connsiteX1" fmla="*/ 12211553 w 12218599"/>
              <a:gd name="connsiteY1" fmla="*/ 2051 h 6875830"/>
              <a:gd name="connsiteX2" fmla="*/ 12218598 w 12218599"/>
              <a:gd name="connsiteY2" fmla="*/ 5346697 h 6875830"/>
              <a:gd name="connsiteX3" fmla="*/ 9976814 w 12218599"/>
              <a:gd name="connsiteY3" fmla="*/ 6875830 h 6875830"/>
              <a:gd name="connsiteX4" fmla="*/ 6106 w 12218599"/>
              <a:gd name="connsiteY4" fmla="*/ 6860051 h 6875830"/>
              <a:gd name="connsiteX5" fmla="*/ 0 w 12218599"/>
              <a:gd name="connsiteY5" fmla="*/ 0 h 6875830"/>
              <a:gd name="connsiteX0" fmla="*/ 0 w 12218599"/>
              <a:gd name="connsiteY0" fmla="*/ 0 h 6875830"/>
              <a:gd name="connsiteX1" fmla="*/ 12211553 w 12218599"/>
              <a:gd name="connsiteY1" fmla="*/ 2051 h 6875830"/>
              <a:gd name="connsiteX2" fmla="*/ 12218598 w 12218599"/>
              <a:gd name="connsiteY2" fmla="*/ 5346697 h 6875830"/>
              <a:gd name="connsiteX3" fmla="*/ 9951555 w 12218599"/>
              <a:gd name="connsiteY3" fmla="*/ 6875830 h 6875830"/>
              <a:gd name="connsiteX4" fmla="*/ 6106 w 12218599"/>
              <a:gd name="connsiteY4" fmla="*/ 6860051 h 6875830"/>
              <a:gd name="connsiteX5" fmla="*/ 0 w 12218599"/>
              <a:gd name="connsiteY5" fmla="*/ 0 h 6875830"/>
              <a:gd name="connsiteX0" fmla="*/ 0 w 12218599"/>
              <a:gd name="connsiteY0" fmla="*/ 0 h 6880882"/>
              <a:gd name="connsiteX1" fmla="*/ 12211553 w 12218599"/>
              <a:gd name="connsiteY1" fmla="*/ 2051 h 6880882"/>
              <a:gd name="connsiteX2" fmla="*/ 12218598 w 12218599"/>
              <a:gd name="connsiteY2" fmla="*/ 5346697 h 6880882"/>
              <a:gd name="connsiteX3" fmla="*/ 9966711 w 12218599"/>
              <a:gd name="connsiteY3" fmla="*/ 6880882 h 6880882"/>
              <a:gd name="connsiteX4" fmla="*/ 6106 w 12218599"/>
              <a:gd name="connsiteY4" fmla="*/ 6860051 h 6880882"/>
              <a:gd name="connsiteX5" fmla="*/ 0 w 12218599"/>
              <a:gd name="connsiteY5" fmla="*/ 0 h 6880882"/>
              <a:gd name="connsiteX0" fmla="*/ 0 w 12218599"/>
              <a:gd name="connsiteY0" fmla="*/ 0 h 6880882"/>
              <a:gd name="connsiteX1" fmla="*/ 12211553 w 12218599"/>
              <a:gd name="connsiteY1" fmla="*/ 2051 h 6880882"/>
              <a:gd name="connsiteX2" fmla="*/ 12218598 w 12218599"/>
              <a:gd name="connsiteY2" fmla="*/ 5353047 h 6880882"/>
              <a:gd name="connsiteX3" fmla="*/ 9966711 w 12218599"/>
              <a:gd name="connsiteY3" fmla="*/ 6880882 h 6880882"/>
              <a:gd name="connsiteX4" fmla="*/ 6106 w 12218599"/>
              <a:gd name="connsiteY4" fmla="*/ 6860051 h 6880882"/>
              <a:gd name="connsiteX5" fmla="*/ 0 w 12218599"/>
              <a:gd name="connsiteY5" fmla="*/ 0 h 6880882"/>
              <a:gd name="connsiteX0" fmla="*/ 0 w 12218599"/>
              <a:gd name="connsiteY0" fmla="*/ 0 h 6874532"/>
              <a:gd name="connsiteX1" fmla="*/ 12211553 w 12218599"/>
              <a:gd name="connsiteY1" fmla="*/ 2051 h 6874532"/>
              <a:gd name="connsiteX2" fmla="*/ 12218598 w 12218599"/>
              <a:gd name="connsiteY2" fmla="*/ 5353047 h 6874532"/>
              <a:gd name="connsiteX3" fmla="*/ 9969886 w 12218599"/>
              <a:gd name="connsiteY3" fmla="*/ 6874532 h 6874532"/>
              <a:gd name="connsiteX4" fmla="*/ 6106 w 12218599"/>
              <a:gd name="connsiteY4" fmla="*/ 6860051 h 6874532"/>
              <a:gd name="connsiteX5" fmla="*/ 0 w 12218599"/>
              <a:gd name="connsiteY5" fmla="*/ 0 h 6874532"/>
              <a:gd name="connsiteX0" fmla="*/ 0 w 12218599"/>
              <a:gd name="connsiteY0" fmla="*/ 0 h 6871357"/>
              <a:gd name="connsiteX1" fmla="*/ 12211553 w 12218599"/>
              <a:gd name="connsiteY1" fmla="*/ 2051 h 6871357"/>
              <a:gd name="connsiteX2" fmla="*/ 12218598 w 12218599"/>
              <a:gd name="connsiteY2" fmla="*/ 5353047 h 6871357"/>
              <a:gd name="connsiteX3" fmla="*/ 9973061 w 12218599"/>
              <a:gd name="connsiteY3" fmla="*/ 6871357 h 6871357"/>
              <a:gd name="connsiteX4" fmla="*/ 6106 w 12218599"/>
              <a:gd name="connsiteY4" fmla="*/ 6860051 h 6871357"/>
              <a:gd name="connsiteX5" fmla="*/ 0 w 12218599"/>
              <a:gd name="connsiteY5" fmla="*/ 0 h 6871357"/>
              <a:gd name="connsiteX0" fmla="*/ 0 w 12218599"/>
              <a:gd name="connsiteY0" fmla="*/ 0 h 6871357"/>
              <a:gd name="connsiteX1" fmla="*/ 12211553 w 12218599"/>
              <a:gd name="connsiteY1" fmla="*/ 2051 h 6871357"/>
              <a:gd name="connsiteX2" fmla="*/ 12218598 w 12218599"/>
              <a:gd name="connsiteY2" fmla="*/ 5353047 h 6871357"/>
              <a:gd name="connsiteX3" fmla="*/ 9973061 w 12218599"/>
              <a:gd name="connsiteY3" fmla="*/ 6871357 h 6871357"/>
              <a:gd name="connsiteX4" fmla="*/ 6106 w 12218599"/>
              <a:gd name="connsiteY4" fmla="*/ 6860051 h 6871357"/>
              <a:gd name="connsiteX5" fmla="*/ 0 w 12218599"/>
              <a:gd name="connsiteY5" fmla="*/ 0 h 6871357"/>
              <a:gd name="connsiteX0" fmla="*/ 0 w 12211742"/>
              <a:gd name="connsiteY0" fmla="*/ 0 h 6871357"/>
              <a:gd name="connsiteX1" fmla="*/ 12211553 w 12211742"/>
              <a:gd name="connsiteY1" fmla="*/ 2051 h 6871357"/>
              <a:gd name="connsiteX2" fmla="*/ 12211537 w 12211742"/>
              <a:gd name="connsiteY2" fmla="*/ 5349516 h 6871357"/>
              <a:gd name="connsiteX3" fmla="*/ 9973061 w 12211742"/>
              <a:gd name="connsiteY3" fmla="*/ 6871357 h 6871357"/>
              <a:gd name="connsiteX4" fmla="*/ 6106 w 12211742"/>
              <a:gd name="connsiteY4" fmla="*/ 6860051 h 6871357"/>
              <a:gd name="connsiteX5" fmla="*/ 0 w 12211742"/>
              <a:gd name="connsiteY5" fmla="*/ 0 h 687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11742" h="6871357">
                <a:moveTo>
                  <a:pt x="0" y="0"/>
                </a:moveTo>
                <a:lnTo>
                  <a:pt x="12211553" y="2051"/>
                </a:lnTo>
                <a:cubicBezTo>
                  <a:pt x="12212217" y="1793704"/>
                  <a:pt x="12210873" y="3557863"/>
                  <a:pt x="12211537" y="5349516"/>
                </a:cubicBezTo>
                <a:cubicBezTo>
                  <a:pt x="12213646" y="5340562"/>
                  <a:pt x="9974846" y="6865875"/>
                  <a:pt x="9973061" y="6871357"/>
                </a:cubicBezTo>
                <a:lnTo>
                  <a:pt x="6106" y="6860051"/>
                </a:lnTo>
                <a:cubicBezTo>
                  <a:pt x="4071" y="4573367"/>
                  <a:pt x="2035" y="2286684"/>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Raleway" pitchFamily="2" charset="77"/>
            </a:endParaRPr>
          </a:p>
        </p:txBody>
      </p:sp>
      <p:sp>
        <p:nvSpPr>
          <p:cNvPr id="5" name="Titel 4">
            <a:extLst>
              <a:ext uri="{FF2B5EF4-FFF2-40B4-BE49-F238E27FC236}">
                <a16:creationId xmlns:a16="http://schemas.microsoft.com/office/drawing/2014/main" id="{F54B5A2D-E45D-3A41-B204-834B64504314}"/>
              </a:ext>
            </a:extLst>
          </p:cNvPr>
          <p:cNvSpPr>
            <a:spLocks noGrp="1"/>
          </p:cNvSpPr>
          <p:nvPr>
            <p:ph type="title"/>
          </p:nvPr>
        </p:nvSpPr>
        <p:spPr/>
        <p:txBody>
          <a:bodyPr/>
          <a:lstStyle/>
          <a:p>
            <a:r>
              <a:rPr lang="da-DK"/>
              <a:t>Klik for at redigere titeltypografien i masteren</a:t>
            </a:r>
          </a:p>
        </p:txBody>
      </p:sp>
      <p:sp>
        <p:nvSpPr>
          <p:cNvPr id="9" name="Pladsholder til indhold 8">
            <a:extLst>
              <a:ext uri="{FF2B5EF4-FFF2-40B4-BE49-F238E27FC236}">
                <a16:creationId xmlns:a16="http://schemas.microsoft.com/office/drawing/2014/main" id="{6F00FC25-A53E-9B4C-B235-95A9EFF37B25}"/>
              </a:ext>
            </a:extLst>
          </p:cNvPr>
          <p:cNvSpPr>
            <a:spLocks noGrp="1"/>
          </p:cNvSpPr>
          <p:nvPr>
            <p:ph sz="quarter" idx="14" hasCustomPrompt="1"/>
          </p:nvPr>
        </p:nvSpPr>
        <p:spPr>
          <a:xfrm>
            <a:off x="741941" y="1736725"/>
            <a:ext cx="5057775" cy="4213225"/>
          </a:xfrm>
          <a:prstGeom prst="rect">
            <a:avLst/>
          </a:prstGeom>
        </p:spPr>
        <p:txBody>
          <a:bodyPr lIns="0" tIns="0" rIns="0" bIns="0"/>
          <a:lstStyle/>
          <a:p>
            <a:pPr lvl="0"/>
            <a:r>
              <a:rPr lang="da-DK"/>
              <a:t>Her kan du indsætte et billede, graf, figur mv. Eller du kan skrive en tekst.</a:t>
            </a:r>
          </a:p>
        </p:txBody>
      </p:sp>
      <p:sp>
        <p:nvSpPr>
          <p:cNvPr id="11" name="Pladsholder til indhold 8">
            <a:extLst>
              <a:ext uri="{FF2B5EF4-FFF2-40B4-BE49-F238E27FC236}">
                <a16:creationId xmlns:a16="http://schemas.microsoft.com/office/drawing/2014/main" id="{194BA560-DE94-9349-808E-B69191BE497C}"/>
              </a:ext>
            </a:extLst>
          </p:cNvPr>
          <p:cNvSpPr>
            <a:spLocks noGrp="1"/>
          </p:cNvSpPr>
          <p:nvPr>
            <p:ph sz="quarter" idx="15" hasCustomPrompt="1"/>
          </p:nvPr>
        </p:nvSpPr>
        <p:spPr>
          <a:xfrm>
            <a:off x="6207193" y="1736725"/>
            <a:ext cx="5073582" cy="4213225"/>
          </a:xfrm>
          <a:prstGeom prst="rect">
            <a:avLst/>
          </a:prstGeom>
        </p:spPr>
        <p:txBody>
          <a:bodyPr lIns="0" tIns="0" rIns="0" bIns="0"/>
          <a:lstStyle/>
          <a:p>
            <a:pPr lvl="0"/>
            <a:r>
              <a:rPr lang="da-DK"/>
              <a:t>Her kan du indsætte et billede, graf, figur mv. Eller du kan skrive en tekst.</a:t>
            </a:r>
          </a:p>
        </p:txBody>
      </p:sp>
      <p:sp>
        <p:nvSpPr>
          <p:cNvPr id="15" name="Pladsholder til tekst 12">
            <a:extLst>
              <a:ext uri="{FF2B5EF4-FFF2-40B4-BE49-F238E27FC236}">
                <a16:creationId xmlns:a16="http://schemas.microsoft.com/office/drawing/2014/main" id="{40B48965-DBCD-E54F-8EC1-787B407CD9D6}"/>
              </a:ext>
            </a:extLst>
          </p:cNvPr>
          <p:cNvSpPr>
            <a:spLocks noGrp="1"/>
          </p:cNvSpPr>
          <p:nvPr>
            <p:ph type="body" sz="quarter" idx="21" hasCustomPrompt="1"/>
          </p:nvPr>
        </p:nvSpPr>
        <p:spPr>
          <a:xfrm>
            <a:off x="6315594" y="5959718"/>
            <a:ext cx="4947200" cy="285750"/>
          </a:xfrm>
        </p:spPr>
        <p:txBody>
          <a:bodyPr rIns="216000"/>
          <a:lstStyle>
            <a:lvl1pPr algn="r">
              <a:defRPr sz="900" i="1"/>
            </a:lvl1pPr>
          </a:lstStyle>
          <a:p>
            <a:pPr lvl="0"/>
            <a:r>
              <a:rPr lang="da-DK"/>
              <a:t>Indsæt kilde, </a:t>
            </a:r>
            <a:r>
              <a:rPr lang="da-DK" err="1"/>
              <a:t>credits</a:t>
            </a:r>
            <a:r>
              <a:rPr lang="da-DK"/>
              <a:t> el.lign.</a:t>
            </a:r>
          </a:p>
        </p:txBody>
      </p:sp>
      <p:sp>
        <p:nvSpPr>
          <p:cNvPr id="16" name="Pladsholder til tekst 12">
            <a:extLst>
              <a:ext uri="{FF2B5EF4-FFF2-40B4-BE49-F238E27FC236}">
                <a16:creationId xmlns:a16="http://schemas.microsoft.com/office/drawing/2014/main" id="{279207C4-2A7B-8C4D-88C1-A9703626B4C2}"/>
              </a:ext>
            </a:extLst>
          </p:cNvPr>
          <p:cNvSpPr>
            <a:spLocks noGrp="1"/>
          </p:cNvSpPr>
          <p:nvPr>
            <p:ph type="body" sz="quarter" idx="22" hasCustomPrompt="1"/>
          </p:nvPr>
        </p:nvSpPr>
        <p:spPr>
          <a:xfrm>
            <a:off x="856424" y="5953859"/>
            <a:ext cx="4947200" cy="285750"/>
          </a:xfrm>
        </p:spPr>
        <p:txBody>
          <a:bodyPr rIns="216000"/>
          <a:lstStyle>
            <a:lvl1pPr algn="r">
              <a:defRPr sz="900" i="1"/>
            </a:lvl1pPr>
          </a:lstStyle>
          <a:p>
            <a:pPr lvl="0"/>
            <a:r>
              <a:rPr lang="da-DK"/>
              <a:t>Indsæt kilde, </a:t>
            </a:r>
            <a:r>
              <a:rPr lang="da-DK" err="1"/>
              <a:t>credits</a:t>
            </a:r>
            <a:r>
              <a:rPr lang="da-DK"/>
              <a:t> el.lign.</a:t>
            </a:r>
          </a:p>
        </p:txBody>
      </p:sp>
      <p:sp>
        <p:nvSpPr>
          <p:cNvPr id="6" name="Pladsholder til dato 5">
            <a:extLst>
              <a:ext uri="{FF2B5EF4-FFF2-40B4-BE49-F238E27FC236}">
                <a16:creationId xmlns:a16="http://schemas.microsoft.com/office/drawing/2014/main" id="{A369C83C-3801-2A40-99AE-DD4D96D5AA05}"/>
              </a:ext>
            </a:extLst>
          </p:cNvPr>
          <p:cNvSpPr>
            <a:spLocks noGrp="1"/>
          </p:cNvSpPr>
          <p:nvPr>
            <p:ph type="dt" sz="half" idx="23"/>
          </p:nvPr>
        </p:nvSpPr>
        <p:spPr/>
        <p:txBody>
          <a:bodyPr/>
          <a:lstStyle/>
          <a:p>
            <a:fld id="{5F20A297-1FDE-5F4B-9BEB-DB5D28EC1B77}" type="datetime1">
              <a:rPr lang="da-DK" smtClean="0"/>
              <a:pPr/>
              <a:t>29.04.2024</a:t>
            </a:fld>
            <a:endParaRPr lang="da-DK"/>
          </a:p>
        </p:txBody>
      </p:sp>
      <p:sp>
        <p:nvSpPr>
          <p:cNvPr id="7" name="Pladsholder til sidefod 6">
            <a:extLst>
              <a:ext uri="{FF2B5EF4-FFF2-40B4-BE49-F238E27FC236}">
                <a16:creationId xmlns:a16="http://schemas.microsoft.com/office/drawing/2014/main" id="{9C0CECC4-D2AE-2845-862A-A4ECA51D0683}"/>
              </a:ext>
            </a:extLst>
          </p:cNvPr>
          <p:cNvSpPr>
            <a:spLocks noGrp="1"/>
          </p:cNvSpPr>
          <p:nvPr>
            <p:ph type="ftr" sz="quarter" idx="24"/>
          </p:nvPr>
        </p:nvSpPr>
        <p:spPr/>
        <p:txBody>
          <a:bodyPr/>
          <a:lstStyle/>
          <a:p>
            <a:r>
              <a:rPr lang="da-DK"/>
              <a:t>RettighedsAlliancen   ￨</a:t>
            </a:r>
          </a:p>
        </p:txBody>
      </p:sp>
      <p:sp>
        <p:nvSpPr>
          <p:cNvPr id="8" name="Pladsholder til slidenummer 7">
            <a:extLst>
              <a:ext uri="{FF2B5EF4-FFF2-40B4-BE49-F238E27FC236}">
                <a16:creationId xmlns:a16="http://schemas.microsoft.com/office/drawing/2014/main" id="{C5EC4C8A-15C1-9F49-9012-F0300A56921C}"/>
              </a:ext>
            </a:extLst>
          </p:cNvPr>
          <p:cNvSpPr>
            <a:spLocks noGrp="1"/>
          </p:cNvSpPr>
          <p:nvPr>
            <p:ph type="sldNum" sz="quarter" idx="25"/>
          </p:nvPr>
        </p:nvSpPr>
        <p:spPr/>
        <p:txBody>
          <a:bodyPr/>
          <a:lstStyle/>
          <a:p>
            <a:r>
              <a:rPr lang="en-GB"/>
              <a:t>￨   </a:t>
            </a:r>
            <a:fld id="{159A5DD1-94BC-8F49-AC76-73BE307D95E2}" type="slidenum">
              <a:rPr lang="en-GB" smtClean="0"/>
              <a:pPr/>
              <a:t>‹nr.›</a:t>
            </a:fld>
            <a:endParaRPr lang="en-GB"/>
          </a:p>
        </p:txBody>
      </p:sp>
    </p:spTree>
    <p:extLst>
      <p:ext uri="{BB962C8B-B14F-4D97-AF65-F5344CB8AC3E}">
        <p14:creationId xmlns:p14="http://schemas.microsoft.com/office/powerpoint/2010/main" val="2858813104"/>
      </p:ext>
    </p:extLst>
  </p:cSld>
  <p:clrMapOvr>
    <a:masterClrMapping/>
  </p:clrMapOvr>
  <p:transition spd="med">
    <p:push dir="u"/>
  </p:transition>
  <p:extLst>
    <p:ext uri="{DCECCB84-F9BA-43D5-87BE-67443E8EF086}">
      <p15:sldGuideLst xmlns:p15="http://schemas.microsoft.com/office/powerpoint/2012/main">
        <p15:guide id="3" pos="7106">
          <p15:clr>
            <a:srgbClr val="A4A3A4"/>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0759D4-D86E-B647-ACD5-1BD6219A844D}"/>
              </a:ext>
            </a:extLst>
          </p:cNvPr>
          <p:cNvSpPr>
            <a:spLocks noGrp="1"/>
          </p:cNvSpPr>
          <p:nvPr>
            <p:ph type="title"/>
          </p:nvPr>
        </p:nvSpPr>
        <p:spPr/>
        <p:txBody>
          <a:bodyPr/>
          <a:lstStyle/>
          <a:p>
            <a:r>
              <a:rPr lang="en-GB"/>
              <a:t>Click to edit Master title style</a:t>
            </a:r>
          </a:p>
        </p:txBody>
      </p:sp>
      <p:sp>
        <p:nvSpPr>
          <p:cNvPr id="3" name="Pladsholder til indhold 2">
            <a:extLst>
              <a:ext uri="{FF2B5EF4-FFF2-40B4-BE49-F238E27FC236}">
                <a16:creationId xmlns:a16="http://schemas.microsoft.com/office/drawing/2014/main" id="{3A6F3028-935C-0943-B4D5-F97DBDC210B6}"/>
              </a:ext>
            </a:extLst>
          </p:cNvPr>
          <p:cNvSpPr>
            <a:spLocks noGrp="1"/>
          </p:cNvSpPr>
          <p:nvPr>
            <p:ph idx="1"/>
          </p:nvPr>
        </p:nvSpPr>
        <p:spPr/>
        <p:txBody>
          <a:bodyPr/>
          <a:lstStyle/>
          <a:p>
            <a:pPr lvl="0"/>
            <a:r>
              <a:rPr lang="en-GB"/>
              <a:t>Click to edit Master text styles</a:t>
            </a:r>
          </a:p>
        </p:txBody>
      </p:sp>
      <p:sp>
        <p:nvSpPr>
          <p:cNvPr id="4" name="Pladsholder til dato 3">
            <a:extLst>
              <a:ext uri="{FF2B5EF4-FFF2-40B4-BE49-F238E27FC236}">
                <a16:creationId xmlns:a16="http://schemas.microsoft.com/office/drawing/2014/main" id="{F2F355B8-29B6-BF4E-BE3F-5A3A5221FE68}"/>
              </a:ext>
            </a:extLst>
          </p:cNvPr>
          <p:cNvSpPr>
            <a:spLocks noGrp="1"/>
          </p:cNvSpPr>
          <p:nvPr>
            <p:ph type="dt" sz="half" idx="10"/>
          </p:nvPr>
        </p:nvSpPr>
        <p:spPr/>
        <p:txBody>
          <a:bodyPr/>
          <a:lstStyle/>
          <a:p>
            <a:fld id="{46A83E78-B030-234E-B3C4-C76358AEAD71}" type="datetime1">
              <a:rPr lang="da-DK" smtClean="0"/>
              <a:t>29.04.2024</a:t>
            </a:fld>
            <a:endParaRPr lang="en-GB"/>
          </a:p>
        </p:txBody>
      </p:sp>
      <p:sp>
        <p:nvSpPr>
          <p:cNvPr id="5" name="Pladsholder til sidefod 4">
            <a:extLst>
              <a:ext uri="{FF2B5EF4-FFF2-40B4-BE49-F238E27FC236}">
                <a16:creationId xmlns:a16="http://schemas.microsoft.com/office/drawing/2014/main" id="{E99F541F-107C-444F-B096-3E12C5B4C6EE}"/>
              </a:ext>
            </a:extLst>
          </p:cNvPr>
          <p:cNvSpPr>
            <a:spLocks noGrp="1"/>
          </p:cNvSpPr>
          <p:nvPr>
            <p:ph type="ftr" sz="quarter" idx="11"/>
          </p:nvPr>
        </p:nvSpPr>
        <p:spPr/>
        <p:txBody>
          <a:bodyPr/>
          <a:lstStyle/>
          <a:p>
            <a:r>
              <a:rPr lang="en-GB"/>
              <a:t>RettighedsAlliancen   ￨</a:t>
            </a:r>
            <a:endParaRPr lang="en-GB" dirty="0"/>
          </a:p>
        </p:txBody>
      </p:sp>
      <p:sp>
        <p:nvSpPr>
          <p:cNvPr id="13" name="Pladsholder til slidenummer 5">
            <a:extLst>
              <a:ext uri="{FF2B5EF4-FFF2-40B4-BE49-F238E27FC236}">
                <a16:creationId xmlns:a16="http://schemas.microsoft.com/office/drawing/2014/main" id="{1BFBFF97-97BC-11F8-62CC-60C5BC98991B}"/>
              </a:ext>
            </a:extLst>
          </p:cNvPr>
          <p:cNvSpPr>
            <a:spLocks noGrp="1"/>
          </p:cNvSpPr>
          <p:nvPr>
            <p:ph type="sldNum" sz="quarter" idx="4"/>
          </p:nvPr>
        </p:nvSpPr>
        <p:spPr>
          <a:xfrm>
            <a:off x="11616288" y="198000"/>
            <a:ext cx="395319" cy="278250"/>
          </a:xfrm>
          <a:prstGeom prst="rect">
            <a:avLst/>
          </a:prstGeom>
        </p:spPr>
        <p:txBody>
          <a:bodyPr vert="horz" lIns="0" tIns="0" rIns="0" bIns="0" rtlCol="0" anchor="t" anchorCtr="0"/>
          <a:lstStyle>
            <a:lvl1pPr algn="l">
              <a:defRPr sz="900" b="0" i="0">
                <a:solidFill>
                  <a:schemeClr val="bg1">
                    <a:lumMod val="50000"/>
                  </a:schemeClr>
                </a:solidFill>
                <a:latin typeface="+mn-lt"/>
              </a:defRPr>
            </a:lvl1pPr>
          </a:lstStyle>
          <a:p>
            <a:r>
              <a:rPr lang="en-GB"/>
              <a:t>￨   </a:t>
            </a:r>
            <a:fld id="{159A5DD1-94BC-8F49-AC76-73BE307D95E2}" type="slidenum">
              <a:rPr lang="en-GB" smtClean="0"/>
              <a:pPr/>
              <a:t>‹nr.›</a:t>
            </a:fld>
            <a:endParaRPr lang="en-GB" dirty="0"/>
          </a:p>
        </p:txBody>
      </p:sp>
    </p:spTree>
    <p:extLst>
      <p:ext uri="{BB962C8B-B14F-4D97-AF65-F5344CB8AC3E}">
        <p14:creationId xmlns:p14="http://schemas.microsoft.com/office/powerpoint/2010/main" val="159754058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6_Brugerdefineret layout">
    <p:spTree>
      <p:nvGrpSpPr>
        <p:cNvPr id="1" name=""/>
        <p:cNvGrpSpPr/>
        <p:nvPr/>
      </p:nvGrpSpPr>
      <p:grpSpPr>
        <a:xfrm>
          <a:off x="0" y="0"/>
          <a:ext cx="0" cy="0"/>
          <a:chOff x="0" y="0"/>
          <a:chExt cx="0" cy="0"/>
        </a:xfrm>
      </p:grpSpPr>
      <p:sp>
        <p:nvSpPr>
          <p:cNvPr id="13" name="Pladsholder til dato 12">
            <a:extLst>
              <a:ext uri="{FF2B5EF4-FFF2-40B4-BE49-F238E27FC236}">
                <a16:creationId xmlns:a16="http://schemas.microsoft.com/office/drawing/2014/main" id="{37F27FB6-8FC4-EBC3-EED1-C447614FE431}"/>
              </a:ext>
            </a:extLst>
          </p:cNvPr>
          <p:cNvSpPr>
            <a:spLocks noGrp="1"/>
          </p:cNvSpPr>
          <p:nvPr>
            <p:ph type="dt" sz="half" idx="10"/>
          </p:nvPr>
        </p:nvSpPr>
        <p:spPr/>
        <p:txBody>
          <a:bodyPr/>
          <a:lstStyle/>
          <a:p>
            <a:fld id="{5B318E6A-9CFF-444C-B881-C21AC3C98BC7}" type="datetime1">
              <a:rPr lang="da-DK" smtClean="0"/>
              <a:t>29.04.2024</a:t>
            </a:fld>
            <a:endParaRPr lang="da-DK" dirty="0"/>
          </a:p>
        </p:txBody>
      </p:sp>
      <p:sp>
        <p:nvSpPr>
          <p:cNvPr id="14" name="Pladsholder til sidefod 13">
            <a:extLst>
              <a:ext uri="{FF2B5EF4-FFF2-40B4-BE49-F238E27FC236}">
                <a16:creationId xmlns:a16="http://schemas.microsoft.com/office/drawing/2014/main" id="{849662D0-80E3-33EB-981B-BD5B87891946}"/>
              </a:ext>
            </a:extLst>
          </p:cNvPr>
          <p:cNvSpPr>
            <a:spLocks noGrp="1"/>
          </p:cNvSpPr>
          <p:nvPr>
            <p:ph type="ftr" sz="quarter" idx="11"/>
          </p:nvPr>
        </p:nvSpPr>
        <p:spPr/>
        <p:txBody>
          <a:bodyPr/>
          <a:lstStyle/>
          <a:p>
            <a:r>
              <a:rPr lang="da-DK"/>
              <a:t>RettighedsAlliancen   ￨</a:t>
            </a:r>
          </a:p>
        </p:txBody>
      </p:sp>
      <p:sp>
        <p:nvSpPr>
          <p:cNvPr id="15" name="Pladsholder til slidenummer 14">
            <a:extLst>
              <a:ext uri="{FF2B5EF4-FFF2-40B4-BE49-F238E27FC236}">
                <a16:creationId xmlns:a16="http://schemas.microsoft.com/office/drawing/2014/main" id="{B1C4EBD1-8DB2-AF92-2515-323177D08BEE}"/>
              </a:ext>
            </a:extLst>
          </p:cNvPr>
          <p:cNvSpPr>
            <a:spLocks noGrp="1"/>
          </p:cNvSpPr>
          <p:nvPr>
            <p:ph type="sldNum" sz="quarter" idx="12"/>
          </p:nvPr>
        </p:nvSpPr>
        <p:spPr/>
        <p:txBody>
          <a:bodyPr/>
          <a:lstStyle/>
          <a:p>
            <a:r>
              <a:rPr lang="en-GB"/>
              <a:t>￨   </a:t>
            </a:r>
            <a:fld id="{159A5DD1-94BC-8F49-AC76-73BE307D95E2}" type="slidenum">
              <a:rPr lang="en-GB" smtClean="0"/>
              <a:pPr/>
              <a:t>‹nr.›</a:t>
            </a:fld>
            <a:endParaRPr lang="en-GB" dirty="0"/>
          </a:p>
        </p:txBody>
      </p:sp>
    </p:spTree>
    <p:extLst>
      <p:ext uri="{BB962C8B-B14F-4D97-AF65-F5344CB8AC3E}">
        <p14:creationId xmlns:p14="http://schemas.microsoft.com/office/powerpoint/2010/main" val="3806175108"/>
      </p:ext>
    </p:extLst>
  </p:cSld>
  <p:clrMapOvr>
    <a:masterClrMapping/>
  </p:clrMapOvr>
  <p:transition spd="med">
    <p:push dir="u"/>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D73E91-F496-EF4D-9AF6-85D77822A92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Undertitel 2">
            <a:extLst>
              <a:ext uri="{FF2B5EF4-FFF2-40B4-BE49-F238E27FC236}">
                <a16:creationId xmlns:a16="http://schemas.microsoft.com/office/drawing/2014/main" id="{25B2157A-B819-F54F-A186-A96EC72AD1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Pladsholder til dato 3">
            <a:extLst>
              <a:ext uri="{FF2B5EF4-FFF2-40B4-BE49-F238E27FC236}">
                <a16:creationId xmlns:a16="http://schemas.microsoft.com/office/drawing/2014/main" id="{DB246DD4-2880-7047-9CB2-9D1A236682A5}"/>
              </a:ext>
            </a:extLst>
          </p:cNvPr>
          <p:cNvSpPr>
            <a:spLocks noGrp="1"/>
          </p:cNvSpPr>
          <p:nvPr>
            <p:ph type="dt" sz="half" idx="10"/>
          </p:nvPr>
        </p:nvSpPr>
        <p:spPr/>
        <p:txBody>
          <a:bodyPr/>
          <a:lstStyle/>
          <a:p>
            <a:fld id="{2C0307FA-F72D-BD43-8A06-F95C8DFC10BF}" type="datetimeFigureOut">
              <a:rPr lang="en-GB" smtClean="0"/>
              <a:t>29/04/2024</a:t>
            </a:fld>
            <a:endParaRPr lang="en-GB"/>
          </a:p>
        </p:txBody>
      </p:sp>
      <p:sp>
        <p:nvSpPr>
          <p:cNvPr id="5" name="Pladsholder til sidefod 4">
            <a:extLst>
              <a:ext uri="{FF2B5EF4-FFF2-40B4-BE49-F238E27FC236}">
                <a16:creationId xmlns:a16="http://schemas.microsoft.com/office/drawing/2014/main" id="{1F412CDE-A7E3-EE44-9477-03D90259B2DD}"/>
              </a:ext>
            </a:extLst>
          </p:cNvPr>
          <p:cNvSpPr>
            <a:spLocks noGrp="1"/>
          </p:cNvSpPr>
          <p:nvPr>
            <p:ph type="ftr" sz="quarter" idx="11"/>
          </p:nvPr>
        </p:nvSpPr>
        <p:spPr/>
        <p:txBody>
          <a:bodyPr/>
          <a:lstStyle/>
          <a:p>
            <a:endParaRPr lang="en-GB"/>
          </a:p>
        </p:txBody>
      </p:sp>
      <p:sp>
        <p:nvSpPr>
          <p:cNvPr id="6" name="Pladsholder til slidenummer 5">
            <a:extLst>
              <a:ext uri="{FF2B5EF4-FFF2-40B4-BE49-F238E27FC236}">
                <a16:creationId xmlns:a16="http://schemas.microsoft.com/office/drawing/2014/main" id="{44AED979-C696-4942-A690-D4C908EF13C8}"/>
              </a:ext>
            </a:extLst>
          </p:cNvPr>
          <p:cNvSpPr>
            <a:spLocks noGrp="1"/>
          </p:cNvSpPr>
          <p:nvPr>
            <p:ph type="sldNum" sz="quarter" idx="12"/>
          </p:nvPr>
        </p:nvSpPr>
        <p:spPr/>
        <p:txBody>
          <a:bodyPr/>
          <a:lstStyle/>
          <a:p>
            <a:fld id="{159A5DD1-94BC-8F49-AC76-73BE307D95E2}" type="slidenum">
              <a:rPr lang="en-GB" smtClean="0"/>
              <a:t>‹nr.›</a:t>
            </a:fld>
            <a:endParaRPr lang="en-GB"/>
          </a:p>
        </p:txBody>
      </p:sp>
    </p:spTree>
    <p:extLst>
      <p:ext uri="{BB962C8B-B14F-4D97-AF65-F5344CB8AC3E}">
        <p14:creationId xmlns:p14="http://schemas.microsoft.com/office/powerpoint/2010/main" val="364990104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0759D4-D86E-B647-ACD5-1BD6219A844D}"/>
              </a:ext>
            </a:extLst>
          </p:cNvPr>
          <p:cNvSpPr>
            <a:spLocks noGrp="1"/>
          </p:cNvSpPr>
          <p:nvPr>
            <p:ph type="title"/>
          </p:nvPr>
        </p:nvSpPr>
        <p:spPr/>
        <p:txBody>
          <a:bodyPr/>
          <a:lstStyle/>
          <a:p>
            <a:r>
              <a:rPr lang="en-GB"/>
              <a:t>Click to edit Master title style</a:t>
            </a:r>
          </a:p>
        </p:txBody>
      </p:sp>
      <p:sp>
        <p:nvSpPr>
          <p:cNvPr id="3" name="Pladsholder til indhold 2">
            <a:extLst>
              <a:ext uri="{FF2B5EF4-FFF2-40B4-BE49-F238E27FC236}">
                <a16:creationId xmlns:a16="http://schemas.microsoft.com/office/drawing/2014/main" id="{3A6F3028-935C-0943-B4D5-F97DBDC210B6}"/>
              </a:ext>
            </a:extLst>
          </p:cNvPr>
          <p:cNvSpPr>
            <a:spLocks noGrp="1"/>
          </p:cNvSpPr>
          <p:nvPr>
            <p:ph idx="1"/>
          </p:nvPr>
        </p:nvSpPr>
        <p:spPr/>
        <p:txBody>
          <a:bodyPr/>
          <a:lstStyle/>
          <a:p>
            <a:pPr lvl="0"/>
            <a:r>
              <a:rPr lang="en-GB"/>
              <a:t>Click to edit Master text styles</a:t>
            </a:r>
          </a:p>
        </p:txBody>
      </p:sp>
      <p:sp>
        <p:nvSpPr>
          <p:cNvPr id="4" name="Pladsholder til dato 3">
            <a:extLst>
              <a:ext uri="{FF2B5EF4-FFF2-40B4-BE49-F238E27FC236}">
                <a16:creationId xmlns:a16="http://schemas.microsoft.com/office/drawing/2014/main" id="{F2F355B8-29B6-BF4E-BE3F-5A3A5221FE68}"/>
              </a:ext>
            </a:extLst>
          </p:cNvPr>
          <p:cNvSpPr>
            <a:spLocks noGrp="1"/>
          </p:cNvSpPr>
          <p:nvPr>
            <p:ph type="dt" sz="half" idx="10"/>
          </p:nvPr>
        </p:nvSpPr>
        <p:spPr/>
        <p:txBody>
          <a:bodyPr/>
          <a:lstStyle/>
          <a:p>
            <a:fld id="{2C0307FA-F72D-BD43-8A06-F95C8DFC10BF}" type="datetimeFigureOut">
              <a:rPr lang="en-GB" smtClean="0"/>
              <a:t>29/04/2024</a:t>
            </a:fld>
            <a:endParaRPr lang="en-GB"/>
          </a:p>
        </p:txBody>
      </p:sp>
      <p:sp>
        <p:nvSpPr>
          <p:cNvPr id="5" name="Pladsholder til sidefod 4">
            <a:extLst>
              <a:ext uri="{FF2B5EF4-FFF2-40B4-BE49-F238E27FC236}">
                <a16:creationId xmlns:a16="http://schemas.microsoft.com/office/drawing/2014/main" id="{E99F541F-107C-444F-B096-3E12C5B4C6EE}"/>
              </a:ext>
            </a:extLst>
          </p:cNvPr>
          <p:cNvSpPr>
            <a:spLocks noGrp="1"/>
          </p:cNvSpPr>
          <p:nvPr>
            <p:ph type="ftr" sz="quarter" idx="11"/>
          </p:nvPr>
        </p:nvSpPr>
        <p:spPr/>
        <p:txBody>
          <a:bodyPr/>
          <a:lstStyle/>
          <a:p>
            <a:endParaRPr lang="en-GB"/>
          </a:p>
        </p:txBody>
      </p:sp>
      <p:sp>
        <p:nvSpPr>
          <p:cNvPr id="6" name="Pladsholder til slidenummer 5">
            <a:extLst>
              <a:ext uri="{FF2B5EF4-FFF2-40B4-BE49-F238E27FC236}">
                <a16:creationId xmlns:a16="http://schemas.microsoft.com/office/drawing/2014/main" id="{F443E429-AEAB-144D-A67B-74D0535A4F6E}"/>
              </a:ext>
            </a:extLst>
          </p:cNvPr>
          <p:cNvSpPr>
            <a:spLocks noGrp="1"/>
          </p:cNvSpPr>
          <p:nvPr>
            <p:ph type="sldNum" sz="quarter" idx="12"/>
          </p:nvPr>
        </p:nvSpPr>
        <p:spPr/>
        <p:txBody>
          <a:bodyPr/>
          <a:lstStyle/>
          <a:p>
            <a:fld id="{159A5DD1-94BC-8F49-AC76-73BE307D95E2}" type="slidenum">
              <a:rPr lang="en-GB" smtClean="0"/>
              <a:t>‹nr.›</a:t>
            </a:fld>
            <a:endParaRPr lang="en-GB"/>
          </a:p>
        </p:txBody>
      </p:sp>
    </p:spTree>
    <p:extLst>
      <p:ext uri="{BB962C8B-B14F-4D97-AF65-F5344CB8AC3E}">
        <p14:creationId xmlns:p14="http://schemas.microsoft.com/office/powerpoint/2010/main" val="39690380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9ACAC5-1079-F940-9D20-2AC2835B9A76}"/>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Pladsholder til tekst 2">
            <a:extLst>
              <a:ext uri="{FF2B5EF4-FFF2-40B4-BE49-F238E27FC236}">
                <a16:creationId xmlns:a16="http://schemas.microsoft.com/office/drawing/2014/main" id="{60E17F09-15BA-5441-A266-CF443B667E8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Pladsholder til dato 3">
            <a:extLst>
              <a:ext uri="{FF2B5EF4-FFF2-40B4-BE49-F238E27FC236}">
                <a16:creationId xmlns:a16="http://schemas.microsoft.com/office/drawing/2014/main" id="{6AD38ACC-8EDF-154D-B485-00603867483E}"/>
              </a:ext>
            </a:extLst>
          </p:cNvPr>
          <p:cNvSpPr>
            <a:spLocks noGrp="1"/>
          </p:cNvSpPr>
          <p:nvPr>
            <p:ph type="dt" sz="half" idx="10"/>
          </p:nvPr>
        </p:nvSpPr>
        <p:spPr/>
        <p:txBody>
          <a:bodyPr/>
          <a:lstStyle/>
          <a:p>
            <a:fld id="{2C0307FA-F72D-BD43-8A06-F95C8DFC10BF}" type="datetimeFigureOut">
              <a:rPr lang="en-GB" smtClean="0"/>
              <a:t>29/04/2024</a:t>
            </a:fld>
            <a:endParaRPr lang="en-GB"/>
          </a:p>
        </p:txBody>
      </p:sp>
      <p:sp>
        <p:nvSpPr>
          <p:cNvPr id="5" name="Pladsholder til sidefod 4">
            <a:extLst>
              <a:ext uri="{FF2B5EF4-FFF2-40B4-BE49-F238E27FC236}">
                <a16:creationId xmlns:a16="http://schemas.microsoft.com/office/drawing/2014/main" id="{EC28B387-2113-6841-B7FD-F5BDC34770AA}"/>
              </a:ext>
            </a:extLst>
          </p:cNvPr>
          <p:cNvSpPr>
            <a:spLocks noGrp="1"/>
          </p:cNvSpPr>
          <p:nvPr>
            <p:ph type="ftr" sz="quarter" idx="11"/>
          </p:nvPr>
        </p:nvSpPr>
        <p:spPr/>
        <p:txBody>
          <a:bodyPr/>
          <a:lstStyle/>
          <a:p>
            <a:endParaRPr lang="en-GB"/>
          </a:p>
        </p:txBody>
      </p:sp>
      <p:sp>
        <p:nvSpPr>
          <p:cNvPr id="6" name="Pladsholder til slidenummer 5">
            <a:extLst>
              <a:ext uri="{FF2B5EF4-FFF2-40B4-BE49-F238E27FC236}">
                <a16:creationId xmlns:a16="http://schemas.microsoft.com/office/drawing/2014/main" id="{45456F9F-38E5-8B40-A759-808BDA3E9E2F}"/>
              </a:ext>
            </a:extLst>
          </p:cNvPr>
          <p:cNvSpPr>
            <a:spLocks noGrp="1"/>
          </p:cNvSpPr>
          <p:nvPr>
            <p:ph type="sldNum" sz="quarter" idx="12"/>
          </p:nvPr>
        </p:nvSpPr>
        <p:spPr/>
        <p:txBody>
          <a:bodyPr/>
          <a:lstStyle/>
          <a:p>
            <a:fld id="{159A5DD1-94BC-8F49-AC76-73BE307D95E2}" type="slidenum">
              <a:rPr lang="en-GB" smtClean="0"/>
              <a:t>‹nr.›</a:t>
            </a:fld>
            <a:endParaRPr lang="en-GB"/>
          </a:p>
        </p:txBody>
      </p:sp>
    </p:spTree>
    <p:extLst>
      <p:ext uri="{BB962C8B-B14F-4D97-AF65-F5344CB8AC3E}">
        <p14:creationId xmlns:p14="http://schemas.microsoft.com/office/powerpoint/2010/main" val="419666545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0E00B7-EFB6-DB43-AA93-ACA4263EAD73}"/>
              </a:ext>
            </a:extLst>
          </p:cNvPr>
          <p:cNvSpPr>
            <a:spLocks noGrp="1"/>
          </p:cNvSpPr>
          <p:nvPr>
            <p:ph type="title"/>
          </p:nvPr>
        </p:nvSpPr>
        <p:spPr/>
        <p:txBody>
          <a:bodyPr/>
          <a:lstStyle/>
          <a:p>
            <a:r>
              <a:rPr lang="en-GB"/>
              <a:t>Click to edit Master title style</a:t>
            </a:r>
          </a:p>
        </p:txBody>
      </p:sp>
      <p:sp>
        <p:nvSpPr>
          <p:cNvPr id="3" name="Pladsholder til indhold 2">
            <a:extLst>
              <a:ext uri="{FF2B5EF4-FFF2-40B4-BE49-F238E27FC236}">
                <a16:creationId xmlns:a16="http://schemas.microsoft.com/office/drawing/2014/main" id="{07934471-1E23-AD49-81DB-6760BB15C1B8}"/>
              </a:ext>
            </a:extLst>
          </p:cNvPr>
          <p:cNvSpPr>
            <a:spLocks noGrp="1"/>
          </p:cNvSpPr>
          <p:nvPr>
            <p:ph sz="half" idx="1"/>
          </p:nvPr>
        </p:nvSpPr>
        <p:spPr>
          <a:xfrm>
            <a:off x="838200" y="1825625"/>
            <a:ext cx="5181600" cy="4351338"/>
          </a:xfrm>
        </p:spPr>
        <p:txBody>
          <a:bodyPr/>
          <a:lstStyle/>
          <a:p>
            <a:pPr lvl="0"/>
            <a:r>
              <a:rPr lang="en-GB"/>
              <a:t>Click to edit Master text styles</a:t>
            </a:r>
          </a:p>
        </p:txBody>
      </p:sp>
      <p:sp>
        <p:nvSpPr>
          <p:cNvPr id="4" name="Pladsholder til indhold 3">
            <a:extLst>
              <a:ext uri="{FF2B5EF4-FFF2-40B4-BE49-F238E27FC236}">
                <a16:creationId xmlns:a16="http://schemas.microsoft.com/office/drawing/2014/main" id="{7D782B68-EF67-4444-BF06-C450A2BDE563}"/>
              </a:ext>
            </a:extLst>
          </p:cNvPr>
          <p:cNvSpPr>
            <a:spLocks noGrp="1"/>
          </p:cNvSpPr>
          <p:nvPr>
            <p:ph sz="half" idx="2"/>
          </p:nvPr>
        </p:nvSpPr>
        <p:spPr>
          <a:xfrm>
            <a:off x="6172200" y="1825625"/>
            <a:ext cx="5181600" cy="4351338"/>
          </a:xfrm>
        </p:spPr>
        <p:txBody>
          <a:bodyPr/>
          <a:lstStyle/>
          <a:p>
            <a:pPr lvl="0"/>
            <a:r>
              <a:rPr lang="en-GB"/>
              <a:t>Click to edit Master text styles</a:t>
            </a:r>
          </a:p>
        </p:txBody>
      </p:sp>
      <p:sp>
        <p:nvSpPr>
          <p:cNvPr id="5" name="Pladsholder til dato 4">
            <a:extLst>
              <a:ext uri="{FF2B5EF4-FFF2-40B4-BE49-F238E27FC236}">
                <a16:creationId xmlns:a16="http://schemas.microsoft.com/office/drawing/2014/main" id="{CDAAA697-5FD3-544A-B0E1-66ED1B47A281}"/>
              </a:ext>
            </a:extLst>
          </p:cNvPr>
          <p:cNvSpPr>
            <a:spLocks noGrp="1"/>
          </p:cNvSpPr>
          <p:nvPr>
            <p:ph type="dt" sz="half" idx="10"/>
          </p:nvPr>
        </p:nvSpPr>
        <p:spPr/>
        <p:txBody>
          <a:bodyPr/>
          <a:lstStyle/>
          <a:p>
            <a:fld id="{2C0307FA-F72D-BD43-8A06-F95C8DFC10BF}" type="datetimeFigureOut">
              <a:rPr lang="en-GB" smtClean="0"/>
              <a:t>29/04/2024</a:t>
            </a:fld>
            <a:endParaRPr lang="en-GB"/>
          </a:p>
        </p:txBody>
      </p:sp>
      <p:sp>
        <p:nvSpPr>
          <p:cNvPr id="6" name="Pladsholder til sidefod 5">
            <a:extLst>
              <a:ext uri="{FF2B5EF4-FFF2-40B4-BE49-F238E27FC236}">
                <a16:creationId xmlns:a16="http://schemas.microsoft.com/office/drawing/2014/main" id="{F9C26C3A-B1A0-BD48-BDED-5CEF5004DD75}"/>
              </a:ext>
            </a:extLst>
          </p:cNvPr>
          <p:cNvSpPr>
            <a:spLocks noGrp="1"/>
          </p:cNvSpPr>
          <p:nvPr>
            <p:ph type="ftr" sz="quarter" idx="11"/>
          </p:nvPr>
        </p:nvSpPr>
        <p:spPr/>
        <p:txBody>
          <a:bodyPr/>
          <a:lstStyle/>
          <a:p>
            <a:endParaRPr lang="en-GB"/>
          </a:p>
        </p:txBody>
      </p:sp>
      <p:sp>
        <p:nvSpPr>
          <p:cNvPr id="7" name="Pladsholder til slidenummer 6">
            <a:extLst>
              <a:ext uri="{FF2B5EF4-FFF2-40B4-BE49-F238E27FC236}">
                <a16:creationId xmlns:a16="http://schemas.microsoft.com/office/drawing/2014/main" id="{10A47979-9F88-724C-88D0-8DFD97AEE44C}"/>
              </a:ext>
            </a:extLst>
          </p:cNvPr>
          <p:cNvSpPr>
            <a:spLocks noGrp="1"/>
          </p:cNvSpPr>
          <p:nvPr>
            <p:ph type="sldNum" sz="quarter" idx="12"/>
          </p:nvPr>
        </p:nvSpPr>
        <p:spPr/>
        <p:txBody>
          <a:bodyPr/>
          <a:lstStyle/>
          <a:p>
            <a:fld id="{159A5DD1-94BC-8F49-AC76-73BE307D95E2}" type="slidenum">
              <a:rPr lang="en-GB" smtClean="0"/>
              <a:t>‹nr.›</a:t>
            </a:fld>
            <a:endParaRPr lang="en-GB"/>
          </a:p>
        </p:txBody>
      </p:sp>
    </p:spTree>
    <p:extLst>
      <p:ext uri="{BB962C8B-B14F-4D97-AF65-F5344CB8AC3E}">
        <p14:creationId xmlns:p14="http://schemas.microsoft.com/office/powerpoint/2010/main" val="224683120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6CD1B8-CEFE-A543-991D-18F4B86C7C98}"/>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Pladsholder til tekst 2">
            <a:extLst>
              <a:ext uri="{FF2B5EF4-FFF2-40B4-BE49-F238E27FC236}">
                <a16:creationId xmlns:a16="http://schemas.microsoft.com/office/drawing/2014/main" id="{15453383-CC42-2C45-ADC2-7C85FFB5E0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Pladsholder til indhold 3">
            <a:extLst>
              <a:ext uri="{FF2B5EF4-FFF2-40B4-BE49-F238E27FC236}">
                <a16:creationId xmlns:a16="http://schemas.microsoft.com/office/drawing/2014/main" id="{F2C999A8-3847-7A43-9028-23A6C4C0F5C3}"/>
              </a:ext>
            </a:extLst>
          </p:cNvPr>
          <p:cNvSpPr>
            <a:spLocks noGrp="1"/>
          </p:cNvSpPr>
          <p:nvPr>
            <p:ph sz="half" idx="2"/>
          </p:nvPr>
        </p:nvSpPr>
        <p:spPr>
          <a:xfrm>
            <a:off x="839788" y="2505075"/>
            <a:ext cx="5157787" cy="3684588"/>
          </a:xfrm>
        </p:spPr>
        <p:txBody>
          <a:bodyPr/>
          <a:lstStyle/>
          <a:p>
            <a:pPr lvl="0"/>
            <a:r>
              <a:rPr lang="en-GB"/>
              <a:t>Click to edit Master text styles</a:t>
            </a:r>
          </a:p>
        </p:txBody>
      </p:sp>
      <p:sp>
        <p:nvSpPr>
          <p:cNvPr id="5" name="Pladsholder til tekst 4">
            <a:extLst>
              <a:ext uri="{FF2B5EF4-FFF2-40B4-BE49-F238E27FC236}">
                <a16:creationId xmlns:a16="http://schemas.microsoft.com/office/drawing/2014/main" id="{CE67ED0B-4883-CD4E-A603-8E7AE3F363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Pladsholder til indhold 5">
            <a:extLst>
              <a:ext uri="{FF2B5EF4-FFF2-40B4-BE49-F238E27FC236}">
                <a16:creationId xmlns:a16="http://schemas.microsoft.com/office/drawing/2014/main" id="{5AFB4613-6A42-C749-B2CC-8A9610EFA1DA}"/>
              </a:ext>
            </a:extLst>
          </p:cNvPr>
          <p:cNvSpPr>
            <a:spLocks noGrp="1"/>
          </p:cNvSpPr>
          <p:nvPr>
            <p:ph sz="quarter" idx="4"/>
          </p:nvPr>
        </p:nvSpPr>
        <p:spPr>
          <a:xfrm>
            <a:off x="6172200" y="2505075"/>
            <a:ext cx="5183188" cy="3684588"/>
          </a:xfrm>
        </p:spPr>
        <p:txBody>
          <a:bodyPr/>
          <a:lstStyle/>
          <a:p>
            <a:pPr lvl="0"/>
            <a:r>
              <a:rPr lang="en-GB"/>
              <a:t>Click to edit Master text styles</a:t>
            </a:r>
          </a:p>
        </p:txBody>
      </p:sp>
      <p:sp>
        <p:nvSpPr>
          <p:cNvPr id="7" name="Pladsholder til dato 6">
            <a:extLst>
              <a:ext uri="{FF2B5EF4-FFF2-40B4-BE49-F238E27FC236}">
                <a16:creationId xmlns:a16="http://schemas.microsoft.com/office/drawing/2014/main" id="{7124AE5D-DCFD-8D42-B350-4A5BE0C12B6A}"/>
              </a:ext>
            </a:extLst>
          </p:cNvPr>
          <p:cNvSpPr>
            <a:spLocks noGrp="1"/>
          </p:cNvSpPr>
          <p:nvPr>
            <p:ph type="dt" sz="half" idx="10"/>
          </p:nvPr>
        </p:nvSpPr>
        <p:spPr/>
        <p:txBody>
          <a:bodyPr/>
          <a:lstStyle/>
          <a:p>
            <a:fld id="{2C0307FA-F72D-BD43-8A06-F95C8DFC10BF}" type="datetimeFigureOut">
              <a:rPr lang="en-GB" smtClean="0"/>
              <a:t>29/04/2024</a:t>
            </a:fld>
            <a:endParaRPr lang="en-GB"/>
          </a:p>
        </p:txBody>
      </p:sp>
      <p:sp>
        <p:nvSpPr>
          <p:cNvPr id="8" name="Pladsholder til sidefod 7">
            <a:extLst>
              <a:ext uri="{FF2B5EF4-FFF2-40B4-BE49-F238E27FC236}">
                <a16:creationId xmlns:a16="http://schemas.microsoft.com/office/drawing/2014/main" id="{3CD0B2E3-9CC1-564D-8DE2-ACF74A44E1B1}"/>
              </a:ext>
            </a:extLst>
          </p:cNvPr>
          <p:cNvSpPr>
            <a:spLocks noGrp="1"/>
          </p:cNvSpPr>
          <p:nvPr>
            <p:ph type="ftr" sz="quarter" idx="11"/>
          </p:nvPr>
        </p:nvSpPr>
        <p:spPr/>
        <p:txBody>
          <a:bodyPr/>
          <a:lstStyle/>
          <a:p>
            <a:endParaRPr lang="en-GB"/>
          </a:p>
        </p:txBody>
      </p:sp>
      <p:sp>
        <p:nvSpPr>
          <p:cNvPr id="9" name="Pladsholder til slidenummer 8">
            <a:extLst>
              <a:ext uri="{FF2B5EF4-FFF2-40B4-BE49-F238E27FC236}">
                <a16:creationId xmlns:a16="http://schemas.microsoft.com/office/drawing/2014/main" id="{343C2EF7-301C-1C46-994D-4121951743B8}"/>
              </a:ext>
            </a:extLst>
          </p:cNvPr>
          <p:cNvSpPr>
            <a:spLocks noGrp="1"/>
          </p:cNvSpPr>
          <p:nvPr>
            <p:ph type="sldNum" sz="quarter" idx="12"/>
          </p:nvPr>
        </p:nvSpPr>
        <p:spPr/>
        <p:txBody>
          <a:bodyPr/>
          <a:lstStyle/>
          <a:p>
            <a:fld id="{159A5DD1-94BC-8F49-AC76-73BE307D95E2}" type="slidenum">
              <a:rPr lang="en-GB" smtClean="0"/>
              <a:t>‹nr.›</a:t>
            </a:fld>
            <a:endParaRPr lang="en-GB"/>
          </a:p>
        </p:txBody>
      </p:sp>
    </p:spTree>
    <p:extLst>
      <p:ext uri="{BB962C8B-B14F-4D97-AF65-F5344CB8AC3E}">
        <p14:creationId xmlns:p14="http://schemas.microsoft.com/office/powerpoint/2010/main" val="246913547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C7AEE0-262F-8F4D-A2CA-44E2E5FBD915}"/>
              </a:ext>
            </a:extLst>
          </p:cNvPr>
          <p:cNvSpPr>
            <a:spLocks noGrp="1"/>
          </p:cNvSpPr>
          <p:nvPr>
            <p:ph type="title"/>
          </p:nvPr>
        </p:nvSpPr>
        <p:spPr/>
        <p:txBody>
          <a:bodyPr/>
          <a:lstStyle/>
          <a:p>
            <a:r>
              <a:rPr lang="en-GB"/>
              <a:t>Click to edit Master title style</a:t>
            </a:r>
          </a:p>
        </p:txBody>
      </p:sp>
      <p:sp>
        <p:nvSpPr>
          <p:cNvPr id="3" name="Pladsholder til dato 2">
            <a:extLst>
              <a:ext uri="{FF2B5EF4-FFF2-40B4-BE49-F238E27FC236}">
                <a16:creationId xmlns:a16="http://schemas.microsoft.com/office/drawing/2014/main" id="{21EDAE4C-D477-F047-B4E7-491FFA843CAC}"/>
              </a:ext>
            </a:extLst>
          </p:cNvPr>
          <p:cNvSpPr>
            <a:spLocks noGrp="1"/>
          </p:cNvSpPr>
          <p:nvPr>
            <p:ph type="dt" sz="half" idx="10"/>
          </p:nvPr>
        </p:nvSpPr>
        <p:spPr/>
        <p:txBody>
          <a:bodyPr/>
          <a:lstStyle/>
          <a:p>
            <a:fld id="{2C0307FA-F72D-BD43-8A06-F95C8DFC10BF}" type="datetimeFigureOut">
              <a:rPr lang="en-GB" smtClean="0"/>
              <a:t>29/04/2024</a:t>
            </a:fld>
            <a:endParaRPr lang="en-GB"/>
          </a:p>
        </p:txBody>
      </p:sp>
      <p:sp>
        <p:nvSpPr>
          <p:cNvPr id="4" name="Pladsholder til sidefod 3">
            <a:extLst>
              <a:ext uri="{FF2B5EF4-FFF2-40B4-BE49-F238E27FC236}">
                <a16:creationId xmlns:a16="http://schemas.microsoft.com/office/drawing/2014/main" id="{CBC3ED1C-3044-DC49-878A-0A0A20B6FAAF}"/>
              </a:ext>
            </a:extLst>
          </p:cNvPr>
          <p:cNvSpPr>
            <a:spLocks noGrp="1"/>
          </p:cNvSpPr>
          <p:nvPr>
            <p:ph type="ftr" sz="quarter" idx="11"/>
          </p:nvPr>
        </p:nvSpPr>
        <p:spPr/>
        <p:txBody>
          <a:bodyPr/>
          <a:lstStyle/>
          <a:p>
            <a:endParaRPr lang="en-GB"/>
          </a:p>
        </p:txBody>
      </p:sp>
      <p:sp>
        <p:nvSpPr>
          <p:cNvPr id="5" name="Pladsholder til slidenummer 4">
            <a:extLst>
              <a:ext uri="{FF2B5EF4-FFF2-40B4-BE49-F238E27FC236}">
                <a16:creationId xmlns:a16="http://schemas.microsoft.com/office/drawing/2014/main" id="{46410580-FA0F-BE48-AE20-4E30ECCCCFDB}"/>
              </a:ext>
            </a:extLst>
          </p:cNvPr>
          <p:cNvSpPr>
            <a:spLocks noGrp="1"/>
          </p:cNvSpPr>
          <p:nvPr>
            <p:ph type="sldNum" sz="quarter" idx="12"/>
          </p:nvPr>
        </p:nvSpPr>
        <p:spPr/>
        <p:txBody>
          <a:bodyPr/>
          <a:lstStyle/>
          <a:p>
            <a:fld id="{159A5DD1-94BC-8F49-AC76-73BE307D95E2}" type="slidenum">
              <a:rPr lang="en-GB" smtClean="0"/>
              <a:t>‹nr.›</a:t>
            </a:fld>
            <a:endParaRPr lang="en-GB"/>
          </a:p>
        </p:txBody>
      </p:sp>
    </p:spTree>
    <p:extLst>
      <p:ext uri="{BB962C8B-B14F-4D97-AF65-F5344CB8AC3E}">
        <p14:creationId xmlns:p14="http://schemas.microsoft.com/office/powerpoint/2010/main" val="351138298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0A04E5C6-F82F-BE41-89B0-94154B6C31D9}"/>
              </a:ext>
            </a:extLst>
          </p:cNvPr>
          <p:cNvSpPr>
            <a:spLocks noGrp="1"/>
          </p:cNvSpPr>
          <p:nvPr>
            <p:ph type="dt" sz="half" idx="10"/>
          </p:nvPr>
        </p:nvSpPr>
        <p:spPr/>
        <p:txBody>
          <a:bodyPr/>
          <a:lstStyle/>
          <a:p>
            <a:fld id="{2C0307FA-F72D-BD43-8A06-F95C8DFC10BF}" type="datetimeFigureOut">
              <a:rPr lang="en-GB" smtClean="0"/>
              <a:t>29/04/2024</a:t>
            </a:fld>
            <a:endParaRPr lang="en-GB"/>
          </a:p>
        </p:txBody>
      </p:sp>
      <p:sp>
        <p:nvSpPr>
          <p:cNvPr id="3" name="Pladsholder til sidefod 2">
            <a:extLst>
              <a:ext uri="{FF2B5EF4-FFF2-40B4-BE49-F238E27FC236}">
                <a16:creationId xmlns:a16="http://schemas.microsoft.com/office/drawing/2014/main" id="{72BB12E5-84A8-7C46-BB6C-2DD49FF7CF1B}"/>
              </a:ext>
            </a:extLst>
          </p:cNvPr>
          <p:cNvSpPr>
            <a:spLocks noGrp="1"/>
          </p:cNvSpPr>
          <p:nvPr>
            <p:ph type="ftr" sz="quarter" idx="11"/>
          </p:nvPr>
        </p:nvSpPr>
        <p:spPr/>
        <p:txBody>
          <a:bodyPr/>
          <a:lstStyle/>
          <a:p>
            <a:endParaRPr lang="en-GB"/>
          </a:p>
        </p:txBody>
      </p:sp>
      <p:sp>
        <p:nvSpPr>
          <p:cNvPr id="4" name="Pladsholder til slidenummer 3">
            <a:extLst>
              <a:ext uri="{FF2B5EF4-FFF2-40B4-BE49-F238E27FC236}">
                <a16:creationId xmlns:a16="http://schemas.microsoft.com/office/drawing/2014/main" id="{C166956C-ADA1-8B46-A504-1741AC532A6F}"/>
              </a:ext>
            </a:extLst>
          </p:cNvPr>
          <p:cNvSpPr>
            <a:spLocks noGrp="1"/>
          </p:cNvSpPr>
          <p:nvPr>
            <p:ph type="sldNum" sz="quarter" idx="12"/>
          </p:nvPr>
        </p:nvSpPr>
        <p:spPr/>
        <p:txBody>
          <a:bodyPr/>
          <a:lstStyle/>
          <a:p>
            <a:fld id="{159A5DD1-94BC-8F49-AC76-73BE307D95E2}" type="slidenum">
              <a:rPr lang="en-GB" smtClean="0"/>
              <a:t>‹nr.›</a:t>
            </a:fld>
            <a:endParaRPr lang="en-GB"/>
          </a:p>
        </p:txBody>
      </p:sp>
    </p:spTree>
    <p:extLst>
      <p:ext uri="{BB962C8B-B14F-4D97-AF65-F5344CB8AC3E}">
        <p14:creationId xmlns:p14="http://schemas.microsoft.com/office/powerpoint/2010/main" val="95377348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C7E457-71FE-524D-9C8F-7C76EFB396D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ladsholder til indhold 2">
            <a:extLst>
              <a:ext uri="{FF2B5EF4-FFF2-40B4-BE49-F238E27FC236}">
                <a16:creationId xmlns:a16="http://schemas.microsoft.com/office/drawing/2014/main" id="{53B470BE-6087-1B48-B076-41F6AFA2DD0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p:txBody>
      </p:sp>
      <p:sp>
        <p:nvSpPr>
          <p:cNvPr id="4" name="Pladsholder til tekst 3">
            <a:extLst>
              <a:ext uri="{FF2B5EF4-FFF2-40B4-BE49-F238E27FC236}">
                <a16:creationId xmlns:a16="http://schemas.microsoft.com/office/drawing/2014/main" id="{7639453A-BD7A-0746-A313-E4FBE51132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Pladsholder til dato 4">
            <a:extLst>
              <a:ext uri="{FF2B5EF4-FFF2-40B4-BE49-F238E27FC236}">
                <a16:creationId xmlns:a16="http://schemas.microsoft.com/office/drawing/2014/main" id="{C7463EDD-B697-414A-BB25-A0196FB4F71F}"/>
              </a:ext>
            </a:extLst>
          </p:cNvPr>
          <p:cNvSpPr>
            <a:spLocks noGrp="1"/>
          </p:cNvSpPr>
          <p:nvPr>
            <p:ph type="dt" sz="half" idx="10"/>
          </p:nvPr>
        </p:nvSpPr>
        <p:spPr/>
        <p:txBody>
          <a:bodyPr/>
          <a:lstStyle/>
          <a:p>
            <a:fld id="{2C0307FA-F72D-BD43-8A06-F95C8DFC10BF}" type="datetimeFigureOut">
              <a:rPr lang="en-GB" smtClean="0"/>
              <a:t>29/04/2024</a:t>
            </a:fld>
            <a:endParaRPr lang="en-GB"/>
          </a:p>
        </p:txBody>
      </p:sp>
      <p:sp>
        <p:nvSpPr>
          <p:cNvPr id="6" name="Pladsholder til sidefod 5">
            <a:extLst>
              <a:ext uri="{FF2B5EF4-FFF2-40B4-BE49-F238E27FC236}">
                <a16:creationId xmlns:a16="http://schemas.microsoft.com/office/drawing/2014/main" id="{42D9B47D-4E76-484C-922C-9BD88E75C275}"/>
              </a:ext>
            </a:extLst>
          </p:cNvPr>
          <p:cNvSpPr>
            <a:spLocks noGrp="1"/>
          </p:cNvSpPr>
          <p:nvPr>
            <p:ph type="ftr" sz="quarter" idx="11"/>
          </p:nvPr>
        </p:nvSpPr>
        <p:spPr/>
        <p:txBody>
          <a:bodyPr/>
          <a:lstStyle/>
          <a:p>
            <a:endParaRPr lang="en-GB"/>
          </a:p>
        </p:txBody>
      </p:sp>
      <p:sp>
        <p:nvSpPr>
          <p:cNvPr id="7" name="Pladsholder til slidenummer 6">
            <a:extLst>
              <a:ext uri="{FF2B5EF4-FFF2-40B4-BE49-F238E27FC236}">
                <a16:creationId xmlns:a16="http://schemas.microsoft.com/office/drawing/2014/main" id="{08426138-8A73-2F40-A097-428B30C6392C}"/>
              </a:ext>
            </a:extLst>
          </p:cNvPr>
          <p:cNvSpPr>
            <a:spLocks noGrp="1"/>
          </p:cNvSpPr>
          <p:nvPr>
            <p:ph type="sldNum" sz="quarter" idx="12"/>
          </p:nvPr>
        </p:nvSpPr>
        <p:spPr/>
        <p:txBody>
          <a:bodyPr/>
          <a:lstStyle/>
          <a:p>
            <a:fld id="{159A5DD1-94BC-8F49-AC76-73BE307D95E2}" type="slidenum">
              <a:rPr lang="en-GB" smtClean="0"/>
              <a:t>‹nr.›</a:t>
            </a:fld>
            <a:endParaRPr lang="en-GB"/>
          </a:p>
        </p:txBody>
      </p:sp>
    </p:spTree>
    <p:extLst>
      <p:ext uri="{BB962C8B-B14F-4D97-AF65-F5344CB8AC3E}">
        <p14:creationId xmlns:p14="http://schemas.microsoft.com/office/powerpoint/2010/main" val="13913214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 og indhold 8">
    <p:bg>
      <p:bgPr>
        <a:solidFill>
          <a:schemeClr val="accent3"/>
        </a:solidFill>
        <a:effectLst/>
      </p:bgPr>
    </p:bg>
    <p:spTree>
      <p:nvGrpSpPr>
        <p:cNvPr id="1" name=""/>
        <p:cNvGrpSpPr/>
        <p:nvPr/>
      </p:nvGrpSpPr>
      <p:grpSpPr>
        <a:xfrm>
          <a:off x="0" y="0"/>
          <a:ext cx="0" cy="0"/>
          <a:chOff x="0" y="0"/>
          <a:chExt cx="0" cy="0"/>
        </a:xfrm>
      </p:grpSpPr>
      <p:sp>
        <p:nvSpPr>
          <p:cNvPr id="15" name="Rektangel 5">
            <a:extLst>
              <a:ext uri="{FF2B5EF4-FFF2-40B4-BE49-F238E27FC236}">
                <a16:creationId xmlns:a16="http://schemas.microsoft.com/office/drawing/2014/main" id="{92DC3A7D-25D5-B745-80D4-41CE0D2C4898}"/>
              </a:ext>
            </a:extLst>
          </p:cNvPr>
          <p:cNvSpPr>
            <a:spLocks noChangeAspect="1"/>
          </p:cNvSpPr>
          <p:nvPr userDrawn="1"/>
        </p:nvSpPr>
        <p:spPr>
          <a:xfrm>
            <a:off x="-95690" y="-46600"/>
            <a:ext cx="12309039" cy="6926399"/>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492252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6321552 w 12192000"/>
              <a:gd name="connsiteY2" fmla="*/ 6848856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9884664 w 12192000"/>
              <a:gd name="connsiteY2" fmla="*/ 2715768 h 6858000"/>
              <a:gd name="connsiteX3" fmla="*/ 6321552 w 12192000"/>
              <a:gd name="connsiteY3" fmla="*/ 6848856 h 6858000"/>
              <a:gd name="connsiteX4" fmla="*/ 0 w 12192000"/>
              <a:gd name="connsiteY4" fmla="*/ 6858000 h 6858000"/>
              <a:gd name="connsiteX5" fmla="*/ 0 w 12192000"/>
              <a:gd name="connsiteY5" fmla="*/ 0 h 6858000"/>
              <a:gd name="connsiteX0" fmla="*/ 0 w 12198096"/>
              <a:gd name="connsiteY0" fmla="*/ 0 h 6858000"/>
              <a:gd name="connsiteX1" fmla="*/ 12192000 w 12198096"/>
              <a:gd name="connsiteY1" fmla="*/ 0 h 6858000"/>
              <a:gd name="connsiteX2" fmla="*/ 12198096 w 12198096"/>
              <a:gd name="connsiteY2" fmla="*/ 2898648 h 6858000"/>
              <a:gd name="connsiteX3" fmla="*/ 6321552 w 12198096"/>
              <a:gd name="connsiteY3" fmla="*/ 6848856 h 6858000"/>
              <a:gd name="connsiteX4" fmla="*/ 0 w 12198096"/>
              <a:gd name="connsiteY4" fmla="*/ 6858000 h 6858000"/>
              <a:gd name="connsiteX5" fmla="*/ 0 w 12198096"/>
              <a:gd name="connsiteY5" fmla="*/ 0 h 6858000"/>
              <a:gd name="connsiteX0" fmla="*/ 0 w 12192000"/>
              <a:gd name="connsiteY0" fmla="*/ 0 h 6858000"/>
              <a:gd name="connsiteX1" fmla="*/ 12192000 w 12192000"/>
              <a:gd name="connsiteY1" fmla="*/ 0 h 6858000"/>
              <a:gd name="connsiteX2" fmla="*/ 10409637 w 12192000"/>
              <a:gd name="connsiteY2" fmla="*/ 4108884 h 6858000"/>
              <a:gd name="connsiteX3" fmla="*/ 6321552 w 12192000"/>
              <a:gd name="connsiteY3" fmla="*/ 6848856 h 6858000"/>
              <a:gd name="connsiteX4" fmla="*/ 0 w 12192000"/>
              <a:gd name="connsiteY4" fmla="*/ 6858000 h 6858000"/>
              <a:gd name="connsiteX5" fmla="*/ 0 w 12192000"/>
              <a:gd name="connsiteY5" fmla="*/ 0 h 6858000"/>
              <a:gd name="connsiteX0" fmla="*/ 0 w 12192000"/>
              <a:gd name="connsiteY0" fmla="*/ 0 h 6858000"/>
              <a:gd name="connsiteX1" fmla="*/ 12192000 w 12192000"/>
              <a:gd name="connsiteY1" fmla="*/ 0 h 6858000"/>
              <a:gd name="connsiteX2" fmla="*/ 10409637 w 12192000"/>
              <a:gd name="connsiteY2" fmla="*/ 4108884 h 6858000"/>
              <a:gd name="connsiteX3" fmla="*/ 8150352 w 12192000"/>
              <a:gd name="connsiteY3" fmla="*/ 5598279 h 6858000"/>
              <a:gd name="connsiteX4" fmla="*/ 0 w 12192000"/>
              <a:gd name="connsiteY4" fmla="*/ 6858000 h 6858000"/>
              <a:gd name="connsiteX5" fmla="*/ 0 w 12192000"/>
              <a:gd name="connsiteY5" fmla="*/ 0 h 6858000"/>
              <a:gd name="connsiteX0" fmla="*/ 0 w 10409637"/>
              <a:gd name="connsiteY0" fmla="*/ 1250576 h 8108576"/>
              <a:gd name="connsiteX1" fmla="*/ 10376647 w 10409637"/>
              <a:gd name="connsiteY1" fmla="*/ 0 h 8108576"/>
              <a:gd name="connsiteX2" fmla="*/ 10409637 w 10409637"/>
              <a:gd name="connsiteY2" fmla="*/ 5359460 h 8108576"/>
              <a:gd name="connsiteX3" fmla="*/ 8150352 w 10409637"/>
              <a:gd name="connsiteY3" fmla="*/ 6848855 h 8108576"/>
              <a:gd name="connsiteX4" fmla="*/ 0 w 10409637"/>
              <a:gd name="connsiteY4" fmla="*/ 8108576 h 8108576"/>
              <a:gd name="connsiteX5" fmla="*/ 0 w 10409637"/>
              <a:gd name="connsiteY5" fmla="*/ 1250576 h 8108576"/>
              <a:gd name="connsiteX0" fmla="*/ 0 w 12238437"/>
              <a:gd name="connsiteY0" fmla="*/ 13447 h 8108576"/>
              <a:gd name="connsiteX1" fmla="*/ 12205447 w 12238437"/>
              <a:gd name="connsiteY1" fmla="*/ 0 h 8108576"/>
              <a:gd name="connsiteX2" fmla="*/ 12238437 w 12238437"/>
              <a:gd name="connsiteY2" fmla="*/ 5359460 h 8108576"/>
              <a:gd name="connsiteX3" fmla="*/ 9979152 w 12238437"/>
              <a:gd name="connsiteY3" fmla="*/ 6848855 h 8108576"/>
              <a:gd name="connsiteX4" fmla="*/ 1828800 w 12238437"/>
              <a:gd name="connsiteY4" fmla="*/ 8108576 h 8108576"/>
              <a:gd name="connsiteX5" fmla="*/ 0 w 12238437"/>
              <a:gd name="connsiteY5" fmla="*/ 13447 h 8108576"/>
              <a:gd name="connsiteX0" fmla="*/ 0 w 12238437"/>
              <a:gd name="connsiteY0" fmla="*/ 13447 h 6858000"/>
              <a:gd name="connsiteX1" fmla="*/ 12205447 w 12238437"/>
              <a:gd name="connsiteY1" fmla="*/ 0 h 6858000"/>
              <a:gd name="connsiteX2" fmla="*/ 12238437 w 12238437"/>
              <a:gd name="connsiteY2" fmla="*/ 5359460 h 6858000"/>
              <a:gd name="connsiteX3" fmla="*/ 9979152 w 12238437"/>
              <a:gd name="connsiteY3" fmla="*/ 6848855 h 6858000"/>
              <a:gd name="connsiteX4" fmla="*/ 0 w 12238437"/>
              <a:gd name="connsiteY4" fmla="*/ 6858000 h 6858000"/>
              <a:gd name="connsiteX5" fmla="*/ 0 w 12238437"/>
              <a:gd name="connsiteY5" fmla="*/ 13447 h 6858000"/>
              <a:gd name="connsiteX0" fmla="*/ 0 w 12258390"/>
              <a:gd name="connsiteY0" fmla="*/ 211 h 6844764"/>
              <a:gd name="connsiteX1" fmla="*/ 12258390 w 12258390"/>
              <a:gd name="connsiteY1" fmla="*/ 0 h 6844764"/>
              <a:gd name="connsiteX2" fmla="*/ 12238437 w 12258390"/>
              <a:gd name="connsiteY2" fmla="*/ 5346224 h 6844764"/>
              <a:gd name="connsiteX3" fmla="*/ 9979152 w 12258390"/>
              <a:gd name="connsiteY3" fmla="*/ 6835619 h 6844764"/>
              <a:gd name="connsiteX4" fmla="*/ 0 w 12258390"/>
              <a:gd name="connsiteY4" fmla="*/ 6844764 h 6844764"/>
              <a:gd name="connsiteX5" fmla="*/ 0 w 12258390"/>
              <a:gd name="connsiteY5" fmla="*/ 211 h 6844764"/>
              <a:gd name="connsiteX0" fmla="*/ 0 w 12238437"/>
              <a:gd name="connsiteY0" fmla="*/ 0 h 6844553"/>
              <a:gd name="connsiteX1" fmla="*/ 12231918 w 12238437"/>
              <a:gd name="connsiteY1" fmla="*/ 3057255 h 6844553"/>
              <a:gd name="connsiteX2" fmla="*/ 12238437 w 12238437"/>
              <a:gd name="connsiteY2" fmla="*/ 5346013 h 6844553"/>
              <a:gd name="connsiteX3" fmla="*/ 9979152 w 12238437"/>
              <a:gd name="connsiteY3" fmla="*/ 6835408 h 6844553"/>
              <a:gd name="connsiteX4" fmla="*/ 0 w 12238437"/>
              <a:gd name="connsiteY4" fmla="*/ 6844553 h 6844553"/>
              <a:gd name="connsiteX5" fmla="*/ 0 w 12238437"/>
              <a:gd name="connsiteY5" fmla="*/ 0 h 6844553"/>
              <a:gd name="connsiteX0" fmla="*/ 5506086 w 12238437"/>
              <a:gd name="connsiteY0" fmla="*/ 0 h 3800323"/>
              <a:gd name="connsiteX1" fmla="*/ 12231918 w 12238437"/>
              <a:gd name="connsiteY1" fmla="*/ 13025 h 3800323"/>
              <a:gd name="connsiteX2" fmla="*/ 12238437 w 12238437"/>
              <a:gd name="connsiteY2" fmla="*/ 2301783 h 3800323"/>
              <a:gd name="connsiteX3" fmla="*/ 9979152 w 12238437"/>
              <a:gd name="connsiteY3" fmla="*/ 3791178 h 3800323"/>
              <a:gd name="connsiteX4" fmla="*/ 0 w 12238437"/>
              <a:gd name="connsiteY4" fmla="*/ 3800323 h 3800323"/>
              <a:gd name="connsiteX5" fmla="*/ 5506086 w 12238437"/>
              <a:gd name="connsiteY5" fmla="*/ 0 h 3800323"/>
              <a:gd name="connsiteX0" fmla="*/ 0 w 6732351"/>
              <a:gd name="connsiteY0" fmla="*/ 0 h 3813559"/>
              <a:gd name="connsiteX1" fmla="*/ 6725832 w 6732351"/>
              <a:gd name="connsiteY1" fmla="*/ 13025 h 3813559"/>
              <a:gd name="connsiteX2" fmla="*/ 6732351 w 6732351"/>
              <a:gd name="connsiteY2" fmla="*/ 2301783 h 3813559"/>
              <a:gd name="connsiteX3" fmla="*/ 4473066 w 6732351"/>
              <a:gd name="connsiteY3" fmla="*/ 3791178 h 3813559"/>
              <a:gd name="connsiteX4" fmla="*/ 0 w 6732351"/>
              <a:gd name="connsiteY4" fmla="*/ 3813559 h 3813559"/>
              <a:gd name="connsiteX5" fmla="*/ 0 w 6732351"/>
              <a:gd name="connsiteY5" fmla="*/ 0 h 3813559"/>
              <a:gd name="connsiteX0" fmla="*/ 0 w 6732351"/>
              <a:gd name="connsiteY0" fmla="*/ 0 h 3813559"/>
              <a:gd name="connsiteX1" fmla="*/ 6730094 w 6732351"/>
              <a:gd name="connsiteY1" fmla="*/ 21550 h 3813559"/>
              <a:gd name="connsiteX2" fmla="*/ 6732351 w 6732351"/>
              <a:gd name="connsiteY2" fmla="*/ 2301783 h 3813559"/>
              <a:gd name="connsiteX3" fmla="*/ 4473066 w 6732351"/>
              <a:gd name="connsiteY3" fmla="*/ 3791178 h 3813559"/>
              <a:gd name="connsiteX4" fmla="*/ 0 w 6732351"/>
              <a:gd name="connsiteY4" fmla="*/ 3813559 h 3813559"/>
              <a:gd name="connsiteX5" fmla="*/ 0 w 6732351"/>
              <a:gd name="connsiteY5" fmla="*/ 0 h 3813559"/>
              <a:gd name="connsiteX0" fmla="*/ 8525 w 6732351"/>
              <a:gd name="connsiteY0" fmla="*/ 0 h 3800772"/>
              <a:gd name="connsiteX1" fmla="*/ 6730094 w 6732351"/>
              <a:gd name="connsiteY1" fmla="*/ 8763 h 3800772"/>
              <a:gd name="connsiteX2" fmla="*/ 6732351 w 6732351"/>
              <a:gd name="connsiteY2" fmla="*/ 2288996 h 3800772"/>
              <a:gd name="connsiteX3" fmla="*/ 4473066 w 6732351"/>
              <a:gd name="connsiteY3" fmla="*/ 3778391 h 3800772"/>
              <a:gd name="connsiteX4" fmla="*/ 0 w 6732351"/>
              <a:gd name="connsiteY4" fmla="*/ 3800772 h 3800772"/>
              <a:gd name="connsiteX5" fmla="*/ 8525 w 6732351"/>
              <a:gd name="connsiteY5" fmla="*/ 0 h 3800772"/>
              <a:gd name="connsiteX0" fmla="*/ 299 w 6724125"/>
              <a:gd name="connsiteY0" fmla="*/ 0 h 3783722"/>
              <a:gd name="connsiteX1" fmla="*/ 6721868 w 6724125"/>
              <a:gd name="connsiteY1" fmla="*/ 8763 h 3783722"/>
              <a:gd name="connsiteX2" fmla="*/ 6724125 w 6724125"/>
              <a:gd name="connsiteY2" fmla="*/ 2288996 h 3783722"/>
              <a:gd name="connsiteX3" fmla="*/ 4464840 w 6724125"/>
              <a:gd name="connsiteY3" fmla="*/ 3778391 h 3783722"/>
              <a:gd name="connsiteX4" fmla="*/ 13086 w 6724125"/>
              <a:gd name="connsiteY4" fmla="*/ 3783722 h 3783722"/>
              <a:gd name="connsiteX5" fmla="*/ 299 w 6724125"/>
              <a:gd name="connsiteY5" fmla="*/ 0 h 3783722"/>
              <a:gd name="connsiteX0" fmla="*/ 299 w 6724125"/>
              <a:gd name="connsiteY0" fmla="*/ 0 h 3783722"/>
              <a:gd name="connsiteX1" fmla="*/ 6721868 w 6724125"/>
              <a:gd name="connsiteY1" fmla="*/ 8763 h 3783722"/>
              <a:gd name="connsiteX2" fmla="*/ 6724125 w 6724125"/>
              <a:gd name="connsiteY2" fmla="*/ 2288996 h 3783722"/>
              <a:gd name="connsiteX3" fmla="*/ 4495951 w 6724125"/>
              <a:gd name="connsiteY3" fmla="*/ 3783576 h 3783722"/>
              <a:gd name="connsiteX4" fmla="*/ 13086 w 6724125"/>
              <a:gd name="connsiteY4" fmla="*/ 3783722 h 3783722"/>
              <a:gd name="connsiteX5" fmla="*/ 299 w 6724125"/>
              <a:gd name="connsiteY5" fmla="*/ 0 h 378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24125" h="3783722">
                <a:moveTo>
                  <a:pt x="299" y="0"/>
                </a:moveTo>
                <a:lnTo>
                  <a:pt x="6721868" y="8763"/>
                </a:lnTo>
                <a:cubicBezTo>
                  <a:pt x="6722620" y="768841"/>
                  <a:pt x="6723373" y="1528918"/>
                  <a:pt x="6724125" y="2288996"/>
                </a:cubicBezTo>
                <a:lnTo>
                  <a:pt x="4495951" y="3783576"/>
                </a:lnTo>
                <a:lnTo>
                  <a:pt x="13086" y="3783722"/>
                </a:lnTo>
                <a:cubicBezTo>
                  <a:pt x="15928" y="2516798"/>
                  <a:pt x="-2543" y="1266924"/>
                  <a:pt x="29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solidFill>
                <a:schemeClr val="bg2"/>
              </a:solidFill>
              <a:latin typeface="Raleway" pitchFamily="2" charset="77"/>
            </a:endParaRPr>
          </a:p>
        </p:txBody>
      </p:sp>
      <p:sp>
        <p:nvSpPr>
          <p:cNvPr id="6" name="Titel 5">
            <a:extLst>
              <a:ext uri="{FF2B5EF4-FFF2-40B4-BE49-F238E27FC236}">
                <a16:creationId xmlns:a16="http://schemas.microsoft.com/office/drawing/2014/main" id="{CE7F8054-87A4-C640-B977-ED1C6FFFF398}"/>
              </a:ext>
            </a:extLst>
          </p:cNvPr>
          <p:cNvSpPr>
            <a:spLocks noGrp="1"/>
          </p:cNvSpPr>
          <p:nvPr>
            <p:ph type="title"/>
          </p:nvPr>
        </p:nvSpPr>
        <p:spPr/>
        <p:txBody>
          <a:bodyPr/>
          <a:lstStyle/>
          <a:p>
            <a:r>
              <a:rPr lang="da-DK"/>
              <a:t>Klik for at redigere titeltypografien i masteren</a:t>
            </a:r>
          </a:p>
        </p:txBody>
      </p:sp>
      <p:sp>
        <p:nvSpPr>
          <p:cNvPr id="10" name="Pladsholder til dato 9">
            <a:extLst>
              <a:ext uri="{FF2B5EF4-FFF2-40B4-BE49-F238E27FC236}">
                <a16:creationId xmlns:a16="http://schemas.microsoft.com/office/drawing/2014/main" id="{968FB6C3-32A8-5647-997E-5B41EFBEBEF1}"/>
              </a:ext>
            </a:extLst>
          </p:cNvPr>
          <p:cNvSpPr>
            <a:spLocks noGrp="1"/>
          </p:cNvSpPr>
          <p:nvPr>
            <p:ph type="dt" sz="half" idx="16"/>
          </p:nvPr>
        </p:nvSpPr>
        <p:spPr/>
        <p:txBody>
          <a:bodyPr/>
          <a:lstStyle/>
          <a:p>
            <a:fld id="{5F20A297-1FDE-5F4B-9BEB-DB5D28EC1B77}" type="datetime1">
              <a:rPr lang="da-DK" smtClean="0"/>
              <a:pPr/>
              <a:t>29.04.2024</a:t>
            </a:fld>
            <a:endParaRPr lang="en-GB"/>
          </a:p>
        </p:txBody>
      </p:sp>
      <p:sp>
        <p:nvSpPr>
          <p:cNvPr id="12" name="Pladsholder til sidefod 11">
            <a:extLst>
              <a:ext uri="{FF2B5EF4-FFF2-40B4-BE49-F238E27FC236}">
                <a16:creationId xmlns:a16="http://schemas.microsoft.com/office/drawing/2014/main" id="{4FAC58E2-C9D4-B44E-A38E-6F4FE1F5D85D}"/>
              </a:ext>
            </a:extLst>
          </p:cNvPr>
          <p:cNvSpPr>
            <a:spLocks noGrp="1"/>
          </p:cNvSpPr>
          <p:nvPr>
            <p:ph type="ftr" sz="quarter" idx="17"/>
          </p:nvPr>
        </p:nvSpPr>
        <p:spPr/>
        <p:txBody>
          <a:bodyPr/>
          <a:lstStyle/>
          <a:p>
            <a:r>
              <a:rPr lang="da-DK"/>
              <a:t>RettighedsAlliancen   ￨</a:t>
            </a:r>
          </a:p>
        </p:txBody>
      </p:sp>
      <p:sp>
        <p:nvSpPr>
          <p:cNvPr id="14" name="Pladsholder til slidenummer 13">
            <a:extLst>
              <a:ext uri="{FF2B5EF4-FFF2-40B4-BE49-F238E27FC236}">
                <a16:creationId xmlns:a16="http://schemas.microsoft.com/office/drawing/2014/main" id="{EF5FBBA1-E8FE-EC47-AA05-260FA2D21588}"/>
              </a:ext>
            </a:extLst>
          </p:cNvPr>
          <p:cNvSpPr>
            <a:spLocks noGrp="1"/>
          </p:cNvSpPr>
          <p:nvPr>
            <p:ph type="sldNum" sz="quarter" idx="18"/>
          </p:nvPr>
        </p:nvSpPr>
        <p:spPr/>
        <p:txBody>
          <a:bodyPr/>
          <a:lstStyle/>
          <a:p>
            <a:r>
              <a:rPr lang="en-GB"/>
              <a:t>￨   </a:t>
            </a:r>
            <a:fld id="{159A5DD1-94BC-8F49-AC76-73BE307D95E2}" type="slidenum">
              <a:rPr lang="en-GB" smtClean="0"/>
              <a:pPr/>
              <a:t>‹nr.›</a:t>
            </a:fld>
            <a:endParaRPr lang="en-GB"/>
          </a:p>
        </p:txBody>
      </p:sp>
      <p:sp>
        <p:nvSpPr>
          <p:cNvPr id="9" name="Pladsholder til indhold 8">
            <a:extLst>
              <a:ext uri="{FF2B5EF4-FFF2-40B4-BE49-F238E27FC236}">
                <a16:creationId xmlns:a16="http://schemas.microsoft.com/office/drawing/2014/main" id="{28E3F354-90CB-5841-A3C9-11E756F9C5C3}"/>
              </a:ext>
            </a:extLst>
          </p:cNvPr>
          <p:cNvSpPr>
            <a:spLocks noGrp="1"/>
          </p:cNvSpPr>
          <p:nvPr>
            <p:ph sz="quarter" idx="14" hasCustomPrompt="1"/>
          </p:nvPr>
        </p:nvSpPr>
        <p:spPr>
          <a:xfrm>
            <a:off x="741941" y="1736725"/>
            <a:ext cx="5057775" cy="4213225"/>
          </a:xfrm>
          <a:prstGeom prst="rect">
            <a:avLst/>
          </a:prstGeom>
        </p:spPr>
        <p:txBody>
          <a:bodyPr/>
          <a:lstStyle/>
          <a:p>
            <a:pPr lvl="0"/>
            <a:r>
              <a:rPr lang="da-DK"/>
              <a:t>Her kan du indsætte et billede, graf, figur mv. Eller du kan skrive en tekst.</a:t>
            </a:r>
          </a:p>
        </p:txBody>
      </p:sp>
      <p:sp>
        <p:nvSpPr>
          <p:cNvPr id="13" name="Pladsholder til indhold 8">
            <a:extLst>
              <a:ext uri="{FF2B5EF4-FFF2-40B4-BE49-F238E27FC236}">
                <a16:creationId xmlns:a16="http://schemas.microsoft.com/office/drawing/2014/main" id="{15209A45-67D4-064A-B89C-C179CA35F302}"/>
              </a:ext>
            </a:extLst>
          </p:cNvPr>
          <p:cNvSpPr>
            <a:spLocks noGrp="1"/>
          </p:cNvSpPr>
          <p:nvPr>
            <p:ph sz="quarter" idx="15" hasCustomPrompt="1"/>
          </p:nvPr>
        </p:nvSpPr>
        <p:spPr>
          <a:xfrm>
            <a:off x="6207193" y="1736725"/>
            <a:ext cx="5073582" cy="4213225"/>
          </a:xfrm>
          <a:prstGeom prst="rect">
            <a:avLst/>
          </a:prstGeom>
        </p:spPr>
        <p:txBody>
          <a:bodyPr/>
          <a:lstStyle/>
          <a:p>
            <a:pPr lvl="0"/>
            <a:r>
              <a:rPr lang="da-DK"/>
              <a:t>Her kan du indsætte et billede, graf, figur mv. Eller du kan skrive en tekst.</a:t>
            </a:r>
          </a:p>
        </p:txBody>
      </p:sp>
      <p:sp>
        <p:nvSpPr>
          <p:cNvPr id="17" name="Pladsholder til tekst 12">
            <a:extLst>
              <a:ext uri="{FF2B5EF4-FFF2-40B4-BE49-F238E27FC236}">
                <a16:creationId xmlns:a16="http://schemas.microsoft.com/office/drawing/2014/main" id="{B337A80C-0C1F-DD46-9838-2A20F46E8509}"/>
              </a:ext>
            </a:extLst>
          </p:cNvPr>
          <p:cNvSpPr>
            <a:spLocks noGrp="1"/>
          </p:cNvSpPr>
          <p:nvPr>
            <p:ph type="body" sz="quarter" idx="21" hasCustomPrompt="1"/>
          </p:nvPr>
        </p:nvSpPr>
        <p:spPr>
          <a:xfrm>
            <a:off x="6315594" y="5959718"/>
            <a:ext cx="4947200" cy="285750"/>
          </a:xfrm>
        </p:spPr>
        <p:txBody>
          <a:bodyPr rIns="216000"/>
          <a:lstStyle>
            <a:lvl1pPr algn="r">
              <a:defRPr sz="900" i="1"/>
            </a:lvl1pPr>
          </a:lstStyle>
          <a:p>
            <a:pPr lvl="0"/>
            <a:r>
              <a:rPr lang="da-DK"/>
              <a:t>Indsæt kilde, </a:t>
            </a:r>
            <a:r>
              <a:rPr lang="da-DK" err="1"/>
              <a:t>credits</a:t>
            </a:r>
            <a:r>
              <a:rPr lang="da-DK"/>
              <a:t> el.lign.</a:t>
            </a:r>
          </a:p>
        </p:txBody>
      </p:sp>
      <p:sp>
        <p:nvSpPr>
          <p:cNvPr id="18" name="Pladsholder til tekst 12">
            <a:extLst>
              <a:ext uri="{FF2B5EF4-FFF2-40B4-BE49-F238E27FC236}">
                <a16:creationId xmlns:a16="http://schemas.microsoft.com/office/drawing/2014/main" id="{2003DDF0-7C9A-0B47-BC55-8AE16149B0C6}"/>
              </a:ext>
            </a:extLst>
          </p:cNvPr>
          <p:cNvSpPr>
            <a:spLocks noGrp="1"/>
          </p:cNvSpPr>
          <p:nvPr>
            <p:ph type="body" sz="quarter" idx="22" hasCustomPrompt="1"/>
          </p:nvPr>
        </p:nvSpPr>
        <p:spPr>
          <a:xfrm>
            <a:off x="856424" y="5953859"/>
            <a:ext cx="4947200" cy="285750"/>
          </a:xfrm>
        </p:spPr>
        <p:txBody>
          <a:bodyPr rIns="216000"/>
          <a:lstStyle>
            <a:lvl1pPr algn="r">
              <a:defRPr sz="900" i="1"/>
            </a:lvl1pPr>
          </a:lstStyle>
          <a:p>
            <a:pPr lvl="0"/>
            <a:r>
              <a:rPr lang="da-DK"/>
              <a:t>Indsæt kilde, </a:t>
            </a:r>
            <a:r>
              <a:rPr lang="da-DK" err="1"/>
              <a:t>credits</a:t>
            </a:r>
            <a:r>
              <a:rPr lang="da-DK"/>
              <a:t> el.lign.</a:t>
            </a:r>
          </a:p>
        </p:txBody>
      </p:sp>
    </p:spTree>
    <p:extLst>
      <p:ext uri="{BB962C8B-B14F-4D97-AF65-F5344CB8AC3E}">
        <p14:creationId xmlns:p14="http://schemas.microsoft.com/office/powerpoint/2010/main" val="816406554"/>
      </p:ext>
    </p:extLst>
  </p:cSld>
  <p:clrMapOvr>
    <a:masterClrMapping/>
  </p:clrMapOvr>
  <p:transition spd="med">
    <p:push dir="u"/>
  </p:transition>
  <p:extLst>
    <p:ext uri="{DCECCB84-F9BA-43D5-87BE-67443E8EF086}">
      <p15:sldGuideLst xmlns:p15="http://schemas.microsoft.com/office/powerpoint/2012/main">
        <p15:guide id="5" pos="7106">
          <p15:clr>
            <a:srgbClr val="A4A3A4"/>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CA2F2B-D2CF-1140-BAFB-38455A29BE9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ladsholder til billede 2">
            <a:extLst>
              <a:ext uri="{FF2B5EF4-FFF2-40B4-BE49-F238E27FC236}">
                <a16:creationId xmlns:a16="http://schemas.microsoft.com/office/drawing/2014/main" id="{60AD906D-09CB-AF47-9EE2-84C1A6B4CC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Pladsholder til tekst 3">
            <a:extLst>
              <a:ext uri="{FF2B5EF4-FFF2-40B4-BE49-F238E27FC236}">
                <a16:creationId xmlns:a16="http://schemas.microsoft.com/office/drawing/2014/main" id="{950B4C36-F77B-3140-81A5-CEE41DCDBF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Pladsholder til dato 4">
            <a:extLst>
              <a:ext uri="{FF2B5EF4-FFF2-40B4-BE49-F238E27FC236}">
                <a16:creationId xmlns:a16="http://schemas.microsoft.com/office/drawing/2014/main" id="{86CF35D5-F1B4-B047-A0CD-DEC18954039E}"/>
              </a:ext>
            </a:extLst>
          </p:cNvPr>
          <p:cNvSpPr>
            <a:spLocks noGrp="1"/>
          </p:cNvSpPr>
          <p:nvPr>
            <p:ph type="dt" sz="half" idx="10"/>
          </p:nvPr>
        </p:nvSpPr>
        <p:spPr/>
        <p:txBody>
          <a:bodyPr/>
          <a:lstStyle/>
          <a:p>
            <a:fld id="{2C0307FA-F72D-BD43-8A06-F95C8DFC10BF}" type="datetimeFigureOut">
              <a:rPr lang="en-GB" smtClean="0"/>
              <a:t>29/04/2024</a:t>
            </a:fld>
            <a:endParaRPr lang="en-GB"/>
          </a:p>
        </p:txBody>
      </p:sp>
      <p:sp>
        <p:nvSpPr>
          <p:cNvPr id="6" name="Pladsholder til sidefod 5">
            <a:extLst>
              <a:ext uri="{FF2B5EF4-FFF2-40B4-BE49-F238E27FC236}">
                <a16:creationId xmlns:a16="http://schemas.microsoft.com/office/drawing/2014/main" id="{830D7CE5-8DB4-3E47-8A94-EDF48CFD2CCC}"/>
              </a:ext>
            </a:extLst>
          </p:cNvPr>
          <p:cNvSpPr>
            <a:spLocks noGrp="1"/>
          </p:cNvSpPr>
          <p:nvPr>
            <p:ph type="ftr" sz="quarter" idx="11"/>
          </p:nvPr>
        </p:nvSpPr>
        <p:spPr/>
        <p:txBody>
          <a:bodyPr/>
          <a:lstStyle/>
          <a:p>
            <a:endParaRPr lang="en-GB"/>
          </a:p>
        </p:txBody>
      </p:sp>
      <p:sp>
        <p:nvSpPr>
          <p:cNvPr id="7" name="Pladsholder til slidenummer 6">
            <a:extLst>
              <a:ext uri="{FF2B5EF4-FFF2-40B4-BE49-F238E27FC236}">
                <a16:creationId xmlns:a16="http://schemas.microsoft.com/office/drawing/2014/main" id="{4D1E3CE1-A24E-C14E-9FFF-CB08D64C0DC6}"/>
              </a:ext>
            </a:extLst>
          </p:cNvPr>
          <p:cNvSpPr>
            <a:spLocks noGrp="1"/>
          </p:cNvSpPr>
          <p:nvPr>
            <p:ph type="sldNum" sz="quarter" idx="12"/>
          </p:nvPr>
        </p:nvSpPr>
        <p:spPr/>
        <p:txBody>
          <a:bodyPr/>
          <a:lstStyle/>
          <a:p>
            <a:fld id="{159A5DD1-94BC-8F49-AC76-73BE307D95E2}" type="slidenum">
              <a:rPr lang="en-GB" smtClean="0"/>
              <a:t>‹nr.›</a:t>
            </a:fld>
            <a:endParaRPr lang="en-GB"/>
          </a:p>
        </p:txBody>
      </p:sp>
    </p:spTree>
    <p:extLst>
      <p:ext uri="{BB962C8B-B14F-4D97-AF65-F5344CB8AC3E}">
        <p14:creationId xmlns:p14="http://schemas.microsoft.com/office/powerpoint/2010/main" val="212691772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B4CD53-4888-474C-ADC8-2D65376F3474}"/>
              </a:ext>
            </a:extLst>
          </p:cNvPr>
          <p:cNvSpPr>
            <a:spLocks noGrp="1"/>
          </p:cNvSpPr>
          <p:nvPr>
            <p:ph type="title"/>
          </p:nvPr>
        </p:nvSpPr>
        <p:spPr/>
        <p:txBody>
          <a:bodyPr/>
          <a:lstStyle/>
          <a:p>
            <a:r>
              <a:rPr lang="en-GB"/>
              <a:t>Click to edit Master title style</a:t>
            </a:r>
          </a:p>
        </p:txBody>
      </p:sp>
      <p:sp>
        <p:nvSpPr>
          <p:cNvPr id="3" name="Pladsholder til lodret titel 2">
            <a:extLst>
              <a:ext uri="{FF2B5EF4-FFF2-40B4-BE49-F238E27FC236}">
                <a16:creationId xmlns:a16="http://schemas.microsoft.com/office/drawing/2014/main" id="{42F1BD75-D325-7047-BB2D-982977AC0FEB}"/>
              </a:ext>
            </a:extLst>
          </p:cNvPr>
          <p:cNvSpPr>
            <a:spLocks noGrp="1"/>
          </p:cNvSpPr>
          <p:nvPr>
            <p:ph type="body" orient="vert" idx="1"/>
          </p:nvPr>
        </p:nvSpPr>
        <p:spPr/>
        <p:txBody>
          <a:bodyPr vert="eaVert"/>
          <a:lstStyle/>
          <a:p>
            <a:pPr lvl="0"/>
            <a:r>
              <a:rPr lang="en-GB"/>
              <a:t>Click to edit Master text styles</a:t>
            </a:r>
          </a:p>
        </p:txBody>
      </p:sp>
      <p:sp>
        <p:nvSpPr>
          <p:cNvPr id="4" name="Pladsholder til dato 3">
            <a:extLst>
              <a:ext uri="{FF2B5EF4-FFF2-40B4-BE49-F238E27FC236}">
                <a16:creationId xmlns:a16="http://schemas.microsoft.com/office/drawing/2014/main" id="{89B3EBC8-D711-D24C-88E6-4B734D11447C}"/>
              </a:ext>
            </a:extLst>
          </p:cNvPr>
          <p:cNvSpPr>
            <a:spLocks noGrp="1"/>
          </p:cNvSpPr>
          <p:nvPr>
            <p:ph type="dt" sz="half" idx="10"/>
          </p:nvPr>
        </p:nvSpPr>
        <p:spPr/>
        <p:txBody>
          <a:bodyPr/>
          <a:lstStyle/>
          <a:p>
            <a:fld id="{2C0307FA-F72D-BD43-8A06-F95C8DFC10BF}" type="datetimeFigureOut">
              <a:rPr lang="en-GB" smtClean="0"/>
              <a:t>29/04/2024</a:t>
            </a:fld>
            <a:endParaRPr lang="en-GB"/>
          </a:p>
        </p:txBody>
      </p:sp>
      <p:sp>
        <p:nvSpPr>
          <p:cNvPr id="5" name="Pladsholder til sidefod 4">
            <a:extLst>
              <a:ext uri="{FF2B5EF4-FFF2-40B4-BE49-F238E27FC236}">
                <a16:creationId xmlns:a16="http://schemas.microsoft.com/office/drawing/2014/main" id="{7F530BCD-11CD-844D-931A-107C9C9C0E7D}"/>
              </a:ext>
            </a:extLst>
          </p:cNvPr>
          <p:cNvSpPr>
            <a:spLocks noGrp="1"/>
          </p:cNvSpPr>
          <p:nvPr>
            <p:ph type="ftr" sz="quarter" idx="11"/>
          </p:nvPr>
        </p:nvSpPr>
        <p:spPr/>
        <p:txBody>
          <a:bodyPr/>
          <a:lstStyle/>
          <a:p>
            <a:endParaRPr lang="en-GB"/>
          </a:p>
        </p:txBody>
      </p:sp>
      <p:sp>
        <p:nvSpPr>
          <p:cNvPr id="6" name="Pladsholder til slidenummer 5">
            <a:extLst>
              <a:ext uri="{FF2B5EF4-FFF2-40B4-BE49-F238E27FC236}">
                <a16:creationId xmlns:a16="http://schemas.microsoft.com/office/drawing/2014/main" id="{D30A24D3-817D-0F47-A260-430199B8EEC5}"/>
              </a:ext>
            </a:extLst>
          </p:cNvPr>
          <p:cNvSpPr>
            <a:spLocks noGrp="1"/>
          </p:cNvSpPr>
          <p:nvPr>
            <p:ph type="sldNum" sz="quarter" idx="12"/>
          </p:nvPr>
        </p:nvSpPr>
        <p:spPr/>
        <p:txBody>
          <a:bodyPr/>
          <a:lstStyle/>
          <a:p>
            <a:fld id="{159A5DD1-94BC-8F49-AC76-73BE307D95E2}" type="slidenum">
              <a:rPr lang="en-GB" smtClean="0"/>
              <a:t>‹nr.›</a:t>
            </a:fld>
            <a:endParaRPr lang="en-GB"/>
          </a:p>
        </p:txBody>
      </p:sp>
    </p:spTree>
    <p:extLst>
      <p:ext uri="{BB962C8B-B14F-4D97-AF65-F5344CB8AC3E}">
        <p14:creationId xmlns:p14="http://schemas.microsoft.com/office/powerpoint/2010/main" val="142384689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C73CAB8C-F4B3-F04C-AD69-C9764AC89B2F}"/>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Pladsholder til lodret titel 2">
            <a:extLst>
              <a:ext uri="{FF2B5EF4-FFF2-40B4-BE49-F238E27FC236}">
                <a16:creationId xmlns:a16="http://schemas.microsoft.com/office/drawing/2014/main" id="{E4710D63-ADE1-6743-BB4A-620705018D3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p:txBody>
      </p:sp>
      <p:sp>
        <p:nvSpPr>
          <p:cNvPr id="4" name="Pladsholder til dato 3">
            <a:extLst>
              <a:ext uri="{FF2B5EF4-FFF2-40B4-BE49-F238E27FC236}">
                <a16:creationId xmlns:a16="http://schemas.microsoft.com/office/drawing/2014/main" id="{BE1B465C-1F17-5344-87F8-C422A210DA9C}"/>
              </a:ext>
            </a:extLst>
          </p:cNvPr>
          <p:cNvSpPr>
            <a:spLocks noGrp="1"/>
          </p:cNvSpPr>
          <p:nvPr>
            <p:ph type="dt" sz="half" idx="10"/>
          </p:nvPr>
        </p:nvSpPr>
        <p:spPr/>
        <p:txBody>
          <a:bodyPr/>
          <a:lstStyle/>
          <a:p>
            <a:fld id="{2C0307FA-F72D-BD43-8A06-F95C8DFC10BF}" type="datetimeFigureOut">
              <a:rPr lang="en-GB" smtClean="0"/>
              <a:t>29/04/2024</a:t>
            </a:fld>
            <a:endParaRPr lang="en-GB"/>
          </a:p>
        </p:txBody>
      </p:sp>
      <p:sp>
        <p:nvSpPr>
          <p:cNvPr id="5" name="Pladsholder til sidefod 4">
            <a:extLst>
              <a:ext uri="{FF2B5EF4-FFF2-40B4-BE49-F238E27FC236}">
                <a16:creationId xmlns:a16="http://schemas.microsoft.com/office/drawing/2014/main" id="{E3F0E67A-3505-834F-9569-97B6CAE8C62A}"/>
              </a:ext>
            </a:extLst>
          </p:cNvPr>
          <p:cNvSpPr>
            <a:spLocks noGrp="1"/>
          </p:cNvSpPr>
          <p:nvPr>
            <p:ph type="ftr" sz="quarter" idx="11"/>
          </p:nvPr>
        </p:nvSpPr>
        <p:spPr/>
        <p:txBody>
          <a:bodyPr/>
          <a:lstStyle/>
          <a:p>
            <a:endParaRPr lang="en-GB"/>
          </a:p>
        </p:txBody>
      </p:sp>
      <p:sp>
        <p:nvSpPr>
          <p:cNvPr id="6" name="Pladsholder til slidenummer 5">
            <a:extLst>
              <a:ext uri="{FF2B5EF4-FFF2-40B4-BE49-F238E27FC236}">
                <a16:creationId xmlns:a16="http://schemas.microsoft.com/office/drawing/2014/main" id="{31C2AB95-5266-CB41-9B81-8CE572506189}"/>
              </a:ext>
            </a:extLst>
          </p:cNvPr>
          <p:cNvSpPr>
            <a:spLocks noGrp="1"/>
          </p:cNvSpPr>
          <p:nvPr>
            <p:ph type="sldNum" sz="quarter" idx="12"/>
          </p:nvPr>
        </p:nvSpPr>
        <p:spPr/>
        <p:txBody>
          <a:bodyPr/>
          <a:lstStyle/>
          <a:p>
            <a:fld id="{159A5DD1-94BC-8F49-AC76-73BE307D95E2}" type="slidenum">
              <a:rPr lang="en-GB" smtClean="0"/>
              <a:t>‹nr.›</a:t>
            </a:fld>
            <a:endParaRPr lang="en-GB"/>
          </a:p>
        </p:txBody>
      </p:sp>
    </p:spTree>
    <p:extLst>
      <p:ext uri="{BB962C8B-B14F-4D97-AF65-F5344CB8AC3E}">
        <p14:creationId xmlns:p14="http://schemas.microsoft.com/office/powerpoint/2010/main" val="317764213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5_Brugerdefineret layout">
    <p:bg>
      <p:bgPr>
        <a:solidFill>
          <a:schemeClr val="accent3"/>
        </a:solidFill>
        <a:effectLst/>
      </p:bgPr>
    </p:bg>
    <p:spTree>
      <p:nvGrpSpPr>
        <p:cNvPr id="1" name=""/>
        <p:cNvGrpSpPr/>
        <p:nvPr/>
      </p:nvGrpSpPr>
      <p:grpSpPr>
        <a:xfrm>
          <a:off x="0" y="0"/>
          <a:ext cx="0" cy="0"/>
          <a:chOff x="0" y="0"/>
          <a:chExt cx="0" cy="0"/>
        </a:xfrm>
      </p:grpSpPr>
      <p:sp>
        <p:nvSpPr>
          <p:cNvPr id="10" name="Trekant 2">
            <a:extLst>
              <a:ext uri="{FF2B5EF4-FFF2-40B4-BE49-F238E27FC236}">
                <a16:creationId xmlns:a16="http://schemas.microsoft.com/office/drawing/2014/main" id="{FE7C195E-30AD-674E-813B-CF75D2CBDEC9}"/>
              </a:ext>
            </a:extLst>
          </p:cNvPr>
          <p:cNvSpPr/>
          <p:nvPr userDrawn="1"/>
        </p:nvSpPr>
        <p:spPr>
          <a:xfrm>
            <a:off x="8176675" y="4158579"/>
            <a:ext cx="4028388" cy="2702399"/>
          </a:xfrm>
          <a:custGeom>
            <a:avLst/>
            <a:gdLst>
              <a:gd name="connsiteX0" fmla="*/ 0 w 9703324"/>
              <a:gd name="connsiteY0" fmla="*/ 3436229 h 3436229"/>
              <a:gd name="connsiteX1" fmla="*/ 4851662 w 9703324"/>
              <a:gd name="connsiteY1" fmla="*/ 0 h 3436229"/>
              <a:gd name="connsiteX2" fmla="*/ 9703324 w 9703324"/>
              <a:gd name="connsiteY2" fmla="*/ 3436229 h 3436229"/>
              <a:gd name="connsiteX3" fmla="*/ 0 w 9703324"/>
              <a:gd name="connsiteY3" fmla="*/ 3436229 h 3436229"/>
              <a:gd name="connsiteX0" fmla="*/ 0 w 9703324"/>
              <a:gd name="connsiteY0" fmla="*/ 6509367 h 6509367"/>
              <a:gd name="connsiteX1" fmla="*/ 9697039 w 9703324"/>
              <a:gd name="connsiteY1" fmla="*/ 0 h 6509367"/>
              <a:gd name="connsiteX2" fmla="*/ 9703324 w 9703324"/>
              <a:gd name="connsiteY2" fmla="*/ 6509367 h 6509367"/>
              <a:gd name="connsiteX3" fmla="*/ 0 w 9703324"/>
              <a:gd name="connsiteY3" fmla="*/ 6509367 h 6509367"/>
            </a:gdLst>
            <a:ahLst/>
            <a:cxnLst>
              <a:cxn ang="0">
                <a:pos x="connsiteX0" y="connsiteY0"/>
              </a:cxn>
              <a:cxn ang="0">
                <a:pos x="connsiteX1" y="connsiteY1"/>
              </a:cxn>
              <a:cxn ang="0">
                <a:pos x="connsiteX2" y="connsiteY2"/>
              </a:cxn>
              <a:cxn ang="0">
                <a:pos x="connsiteX3" y="connsiteY3"/>
              </a:cxn>
            </a:cxnLst>
            <a:rect l="l" t="t" r="r" b="b"/>
            <a:pathLst>
              <a:path w="9703324" h="6509367">
                <a:moveTo>
                  <a:pt x="0" y="6509367"/>
                </a:moveTo>
                <a:lnTo>
                  <a:pt x="9697039" y="0"/>
                </a:lnTo>
                <a:lnTo>
                  <a:pt x="9703324" y="6509367"/>
                </a:lnTo>
                <a:lnTo>
                  <a:pt x="0" y="650936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Raleway" pitchFamily="2" charset="77"/>
            </a:endParaRPr>
          </a:p>
        </p:txBody>
      </p:sp>
      <p:sp>
        <p:nvSpPr>
          <p:cNvPr id="2" name="Titel 1">
            <a:extLst>
              <a:ext uri="{FF2B5EF4-FFF2-40B4-BE49-F238E27FC236}">
                <a16:creationId xmlns:a16="http://schemas.microsoft.com/office/drawing/2014/main" id="{144D3E50-3EB8-E347-A628-16BBCA45E92F}"/>
              </a:ext>
            </a:extLst>
          </p:cNvPr>
          <p:cNvSpPr>
            <a:spLocks noGrp="1"/>
          </p:cNvSpPr>
          <p:nvPr>
            <p:ph type="title" hasCustomPrompt="1"/>
          </p:nvPr>
        </p:nvSpPr>
        <p:spPr/>
        <p:txBody>
          <a:bodyPr anchor="b"/>
          <a:lstStyle>
            <a:lvl1pPr>
              <a:defRPr>
                <a:solidFill>
                  <a:schemeClr val="bg1"/>
                </a:solidFill>
              </a:defRPr>
            </a:lvl1pPr>
          </a:lstStyle>
          <a:p>
            <a:r>
              <a:rPr lang="da-DK"/>
              <a:t>Hvem er RettighedsAlliancen?</a:t>
            </a:r>
          </a:p>
        </p:txBody>
      </p:sp>
      <p:sp>
        <p:nvSpPr>
          <p:cNvPr id="3" name="Pladsholder til dato 2">
            <a:extLst>
              <a:ext uri="{FF2B5EF4-FFF2-40B4-BE49-F238E27FC236}">
                <a16:creationId xmlns:a16="http://schemas.microsoft.com/office/drawing/2014/main" id="{F9A20501-78BC-B74C-B11A-3EEC12AA22C1}"/>
              </a:ext>
            </a:extLst>
          </p:cNvPr>
          <p:cNvSpPr>
            <a:spLocks noGrp="1"/>
          </p:cNvSpPr>
          <p:nvPr>
            <p:ph type="dt" sz="half" idx="10"/>
          </p:nvPr>
        </p:nvSpPr>
        <p:spPr/>
        <p:txBody>
          <a:bodyPr/>
          <a:lstStyle>
            <a:lvl1pPr>
              <a:defRPr>
                <a:solidFill>
                  <a:schemeClr val="bg1">
                    <a:lumMod val="50000"/>
                  </a:schemeClr>
                </a:solidFill>
              </a:defRPr>
            </a:lvl1pPr>
          </a:lstStyle>
          <a:p>
            <a:fld id="{5F20A297-1FDE-5F4B-9BEB-DB5D28EC1B77}" type="datetime1">
              <a:rPr lang="da-DK" smtClean="0"/>
              <a:pPr/>
              <a:t>29.04.2024</a:t>
            </a:fld>
            <a:endParaRPr lang="da-DK"/>
          </a:p>
        </p:txBody>
      </p:sp>
      <p:sp>
        <p:nvSpPr>
          <p:cNvPr id="4" name="Pladsholder til slidenummer 3">
            <a:extLst>
              <a:ext uri="{FF2B5EF4-FFF2-40B4-BE49-F238E27FC236}">
                <a16:creationId xmlns:a16="http://schemas.microsoft.com/office/drawing/2014/main" id="{26EE6083-CBE4-4245-A914-27FE14E32241}"/>
              </a:ext>
            </a:extLst>
          </p:cNvPr>
          <p:cNvSpPr>
            <a:spLocks noGrp="1"/>
          </p:cNvSpPr>
          <p:nvPr>
            <p:ph type="sldNum" sz="quarter" idx="11"/>
          </p:nvPr>
        </p:nvSpPr>
        <p:spPr/>
        <p:txBody>
          <a:bodyPr/>
          <a:lstStyle>
            <a:lvl1pPr>
              <a:defRPr>
                <a:solidFill>
                  <a:schemeClr val="bg1">
                    <a:lumMod val="50000"/>
                  </a:schemeClr>
                </a:solidFill>
              </a:defRPr>
            </a:lvl1pPr>
          </a:lstStyle>
          <a:p>
            <a:r>
              <a:rPr lang="en-GB"/>
              <a:t>￨   </a:t>
            </a:r>
            <a:fld id="{159A5DD1-94BC-8F49-AC76-73BE307D95E2}" type="slidenum">
              <a:rPr lang="en-GB" smtClean="0"/>
              <a:pPr/>
              <a:t>‹nr.›</a:t>
            </a:fld>
            <a:endParaRPr lang="en-GB"/>
          </a:p>
        </p:txBody>
      </p:sp>
      <p:sp>
        <p:nvSpPr>
          <p:cNvPr id="5" name="Pladsholder til sidefod 4">
            <a:extLst>
              <a:ext uri="{FF2B5EF4-FFF2-40B4-BE49-F238E27FC236}">
                <a16:creationId xmlns:a16="http://schemas.microsoft.com/office/drawing/2014/main" id="{FA7E99DE-E923-B645-8663-4135E3B25F03}"/>
              </a:ext>
            </a:extLst>
          </p:cNvPr>
          <p:cNvSpPr>
            <a:spLocks noGrp="1"/>
          </p:cNvSpPr>
          <p:nvPr>
            <p:ph type="ftr" sz="quarter" idx="12"/>
          </p:nvPr>
        </p:nvSpPr>
        <p:spPr/>
        <p:txBody>
          <a:bodyPr/>
          <a:lstStyle>
            <a:lvl1pPr>
              <a:defRPr>
                <a:solidFill>
                  <a:schemeClr val="bg1">
                    <a:lumMod val="50000"/>
                  </a:schemeClr>
                </a:solidFill>
              </a:defRPr>
            </a:lvl1pPr>
          </a:lstStyle>
          <a:p>
            <a:r>
              <a:rPr lang="da-DK"/>
              <a:t>RettighedsAlliancen   ￨</a:t>
            </a:r>
          </a:p>
        </p:txBody>
      </p:sp>
      <p:pic>
        <p:nvPicPr>
          <p:cNvPr id="7" name="Billede 6">
            <a:extLst>
              <a:ext uri="{FF2B5EF4-FFF2-40B4-BE49-F238E27FC236}">
                <a16:creationId xmlns:a16="http://schemas.microsoft.com/office/drawing/2014/main" id="{D93B72E0-5A34-564C-A3AD-3E2C06FED8B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934144" y="5204782"/>
            <a:ext cx="879803" cy="1399687"/>
          </a:xfrm>
          <a:prstGeom prst="rect">
            <a:avLst/>
          </a:prstGeom>
        </p:spPr>
      </p:pic>
      <p:sp>
        <p:nvSpPr>
          <p:cNvPr id="11" name="Pladsholder til tekst 10">
            <a:extLst>
              <a:ext uri="{FF2B5EF4-FFF2-40B4-BE49-F238E27FC236}">
                <a16:creationId xmlns:a16="http://schemas.microsoft.com/office/drawing/2014/main" id="{B8F6AAE4-555B-6644-8421-538A4FB7635F}"/>
              </a:ext>
            </a:extLst>
          </p:cNvPr>
          <p:cNvSpPr>
            <a:spLocks noGrp="1"/>
          </p:cNvSpPr>
          <p:nvPr>
            <p:ph type="body" sz="quarter" idx="13"/>
          </p:nvPr>
        </p:nvSpPr>
        <p:spPr>
          <a:xfrm>
            <a:off x="731838" y="1736725"/>
            <a:ext cx="7416800" cy="42132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3793965733"/>
      </p:ext>
    </p:extLst>
  </p:cSld>
  <p:clrMapOvr>
    <a:masterClrMapping/>
  </p:clrMapOvr>
  <p:transition spd="med">
    <p:push dir="u"/>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itel og tekst 1">
    <p:spTree>
      <p:nvGrpSpPr>
        <p:cNvPr id="1" name=""/>
        <p:cNvGrpSpPr/>
        <p:nvPr/>
      </p:nvGrpSpPr>
      <p:grpSpPr>
        <a:xfrm>
          <a:off x="0" y="0"/>
          <a:ext cx="0" cy="0"/>
          <a:chOff x="0" y="0"/>
          <a:chExt cx="0" cy="0"/>
        </a:xfrm>
      </p:grpSpPr>
      <p:sp>
        <p:nvSpPr>
          <p:cNvPr id="5" name="Rektangel 5">
            <a:extLst>
              <a:ext uri="{FF2B5EF4-FFF2-40B4-BE49-F238E27FC236}">
                <a16:creationId xmlns:a16="http://schemas.microsoft.com/office/drawing/2014/main" id="{B0DCFFC6-D484-CB4E-9878-2CA8250531F2}"/>
              </a:ext>
            </a:extLst>
          </p:cNvPr>
          <p:cNvSpPr>
            <a:spLocks noChangeAspect="1"/>
          </p:cNvSpPr>
          <p:nvPr userDrawn="1"/>
        </p:nvSpPr>
        <p:spPr>
          <a:xfrm>
            <a:off x="-76200" y="-38100"/>
            <a:ext cx="12313920" cy="6926581"/>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492252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6321552 w 12192000"/>
              <a:gd name="connsiteY2" fmla="*/ 6848856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9884664 w 12192000"/>
              <a:gd name="connsiteY2" fmla="*/ 2715768 h 6858000"/>
              <a:gd name="connsiteX3" fmla="*/ 6321552 w 12192000"/>
              <a:gd name="connsiteY3" fmla="*/ 6848856 h 6858000"/>
              <a:gd name="connsiteX4" fmla="*/ 0 w 12192000"/>
              <a:gd name="connsiteY4" fmla="*/ 6858000 h 6858000"/>
              <a:gd name="connsiteX5" fmla="*/ 0 w 12192000"/>
              <a:gd name="connsiteY5" fmla="*/ 0 h 6858000"/>
              <a:gd name="connsiteX0" fmla="*/ 0 w 12198096"/>
              <a:gd name="connsiteY0" fmla="*/ 0 h 6858000"/>
              <a:gd name="connsiteX1" fmla="*/ 12192000 w 12198096"/>
              <a:gd name="connsiteY1" fmla="*/ 0 h 6858000"/>
              <a:gd name="connsiteX2" fmla="*/ 12198096 w 12198096"/>
              <a:gd name="connsiteY2" fmla="*/ 2898648 h 6858000"/>
              <a:gd name="connsiteX3" fmla="*/ 6321552 w 12198096"/>
              <a:gd name="connsiteY3" fmla="*/ 6848856 h 6858000"/>
              <a:gd name="connsiteX4" fmla="*/ 0 w 12198096"/>
              <a:gd name="connsiteY4" fmla="*/ 6858000 h 6858000"/>
              <a:gd name="connsiteX5" fmla="*/ 0 w 12198096"/>
              <a:gd name="connsiteY5" fmla="*/ 0 h 6858000"/>
              <a:gd name="connsiteX0" fmla="*/ 4744528 w 12198096"/>
              <a:gd name="connsiteY0" fmla="*/ 2735806 h 6858000"/>
              <a:gd name="connsiteX1" fmla="*/ 12192000 w 12198096"/>
              <a:gd name="connsiteY1" fmla="*/ 0 h 6858000"/>
              <a:gd name="connsiteX2" fmla="*/ 12198096 w 12198096"/>
              <a:gd name="connsiteY2" fmla="*/ 2898648 h 6858000"/>
              <a:gd name="connsiteX3" fmla="*/ 6321552 w 12198096"/>
              <a:gd name="connsiteY3" fmla="*/ 6848856 h 6858000"/>
              <a:gd name="connsiteX4" fmla="*/ 0 w 12198096"/>
              <a:gd name="connsiteY4" fmla="*/ 6858000 h 6858000"/>
              <a:gd name="connsiteX5" fmla="*/ 4744528 w 12198096"/>
              <a:gd name="connsiteY5" fmla="*/ 2735806 h 6858000"/>
              <a:gd name="connsiteX0" fmla="*/ 0 w 7453568"/>
              <a:gd name="connsiteY0" fmla="*/ 2735806 h 6858000"/>
              <a:gd name="connsiteX1" fmla="*/ 7447472 w 7453568"/>
              <a:gd name="connsiteY1" fmla="*/ 0 h 6858000"/>
              <a:gd name="connsiteX2" fmla="*/ 7453568 w 7453568"/>
              <a:gd name="connsiteY2" fmla="*/ 2898648 h 6858000"/>
              <a:gd name="connsiteX3" fmla="*/ 1577024 w 7453568"/>
              <a:gd name="connsiteY3" fmla="*/ 6848856 h 6858000"/>
              <a:gd name="connsiteX4" fmla="*/ 73941 w 7453568"/>
              <a:gd name="connsiteY4" fmla="*/ 6858000 h 6858000"/>
              <a:gd name="connsiteX5" fmla="*/ 0 w 7453568"/>
              <a:gd name="connsiteY5" fmla="*/ 2735806 h 6858000"/>
              <a:gd name="connsiteX0" fmla="*/ 0 w 7453568"/>
              <a:gd name="connsiteY0" fmla="*/ 36970 h 4159164"/>
              <a:gd name="connsiteX1" fmla="*/ 7447472 w 7453568"/>
              <a:gd name="connsiteY1" fmla="*/ 0 h 4159164"/>
              <a:gd name="connsiteX2" fmla="*/ 7453568 w 7453568"/>
              <a:gd name="connsiteY2" fmla="*/ 199812 h 4159164"/>
              <a:gd name="connsiteX3" fmla="*/ 1577024 w 7453568"/>
              <a:gd name="connsiteY3" fmla="*/ 4150020 h 4159164"/>
              <a:gd name="connsiteX4" fmla="*/ 73941 w 7453568"/>
              <a:gd name="connsiteY4" fmla="*/ 4159164 h 4159164"/>
              <a:gd name="connsiteX5" fmla="*/ 0 w 7453568"/>
              <a:gd name="connsiteY5" fmla="*/ 36970 h 4159164"/>
              <a:gd name="connsiteX0" fmla="*/ 0 w 7441245"/>
              <a:gd name="connsiteY0" fmla="*/ 12323 h 4159164"/>
              <a:gd name="connsiteX1" fmla="*/ 7435149 w 7441245"/>
              <a:gd name="connsiteY1" fmla="*/ 0 h 4159164"/>
              <a:gd name="connsiteX2" fmla="*/ 7441245 w 7441245"/>
              <a:gd name="connsiteY2" fmla="*/ 199812 h 4159164"/>
              <a:gd name="connsiteX3" fmla="*/ 1564701 w 7441245"/>
              <a:gd name="connsiteY3" fmla="*/ 4150020 h 4159164"/>
              <a:gd name="connsiteX4" fmla="*/ 61618 w 7441245"/>
              <a:gd name="connsiteY4" fmla="*/ 4159164 h 4159164"/>
              <a:gd name="connsiteX5" fmla="*/ 0 w 7441245"/>
              <a:gd name="connsiteY5" fmla="*/ 12323 h 4159164"/>
              <a:gd name="connsiteX0" fmla="*/ 0 w 7441245"/>
              <a:gd name="connsiteY0" fmla="*/ 12323 h 4171487"/>
              <a:gd name="connsiteX1" fmla="*/ 7435149 w 7441245"/>
              <a:gd name="connsiteY1" fmla="*/ 0 h 4171487"/>
              <a:gd name="connsiteX2" fmla="*/ 7441245 w 7441245"/>
              <a:gd name="connsiteY2" fmla="*/ 199812 h 4171487"/>
              <a:gd name="connsiteX3" fmla="*/ 1564701 w 7441245"/>
              <a:gd name="connsiteY3" fmla="*/ 4150020 h 4171487"/>
              <a:gd name="connsiteX4" fmla="*/ 24648 w 7441245"/>
              <a:gd name="connsiteY4" fmla="*/ 4171487 h 4171487"/>
              <a:gd name="connsiteX5" fmla="*/ 0 w 7441245"/>
              <a:gd name="connsiteY5" fmla="*/ 12323 h 4171487"/>
              <a:gd name="connsiteX0" fmla="*/ 0 w 7448447"/>
              <a:gd name="connsiteY0" fmla="*/ 0 h 4173568"/>
              <a:gd name="connsiteX1" fmla="*/ 7442351 w 7448447"/>
              <a:gd name="connsiteY1" fmla="*/ 2081 h 4173568"/>
              <a:gd name="connsiteX2" fmla="*/ 7448447 w 7448447"/>
              <a:gd name="connsiteY2" fmla="*/ 201893 h 4173568"/>
              <a:gd name="connsiteX3" fmla="*/ 1571903 w 7448447"/>
              <a:gd name="connsiteY3" fmla="*/ 4152101 h 4173568"/>
              <a:gd name="connsiteX4" fmla="*/ 31850 w 7448447"/>
              <a:gd name="connsiteY4" fmla="*/ 4173568 h 4173568"/>
              <a:gd name="connsiteX5" fmla="*/ 0 w 7448447"/>
              <a:gd name="connsiteY5" fmla="*/ 0 h 4173568"/>
              <a:gd name="connsiteX0" fmla="*/ 0 w 7448447"/>
              <a:gd name="connsiteY0" fmla="*/ 0 h 4152239"/>
              <a:gd name="connsiteX1" fmla="*/ 7442351 w 7448447"/>
              <a:gd name="connsiteY1" fmla="*/ 2081 h 4152239"/>
              <a:gd name="connsiteX2" fmla="*/ 7448447 w 7448447"/>
              <a:gd name="connsiteY2" fmla="*/ 201893 h 4152239"/>
              <a:gd name="connsiteX3" fmla="*/ 1571903 w 7448447"/>
              <a:gd name="connsiteY3" fmla="*/ 4152101 h 4152239"/>
              <a:gd name="connsiteX4" fmla="*/ 38960 w 7448447"/>
              <a:gd name="connsiteY4" fmla="*/ 4152239 h 4152239"/>
              <a:gd name="connsiteX5" fmla="*/ 0 w 7448447"/>
              <a:gd name="connsiteY5" fmla="*/ 0 h 4152239"/>
              <a:gd name="connsiteX0" fmla="*/ 10807 w 7409487"/>
              <a:gd name="connsiteY0" fmla="*/ 0 h 4155794"/>
              <a:gd name="connsiteX1" fmla="*/ 7403391 w 7409487"/>
              <a:gd name="connsiteY1" fmla="*/ 5636 h 4155794"/>
              <a:gd name="connsiteX2" fmla="*/ 7409487 w 7409487"/>
              <a:gd name="connsiteY2" fmla="*/ 205448 h 4155794"/>
              <a:gd name="connsiteX3" fmla="*/ 1532943 w 7409487"/>
              <a:gd name="connsiteY3" fmla="*/ 4155656 h 4155794"/>
              <a:gd name="connsiteX4" fmla="*/ 0 w 7409487"/>
              <a:gd name="connsiteY4" fmla="*/ 4155794 h 4155794"/>
              <a:gd name="connsiteX5" fmla="*/ 10807 w 7409487"/>
              <a:gd name="connsiteY5" fmla="*/ 0 h 4155794"/>
              <a:gd name="connsiteX0" fmla="*/ 10807 w 7409487"/>
              <a:gd name="connsiteY0" fmla="*/ 5029 h 4160823"/>
              <a:gd name="connsiteX1" fmla="*/ 7406946 w 7409487"/>
              <a:gd name="connsiteY1" fmla="*/ 0 h 4160823"/>
              <a:gd name="connsiteX2" fmla="*/ 7409487 w 7409487"/>
              <a:gd name="connsiteY2" fmla="*/ 210477 h 4160823"/>
              <a:gd name="connsiteX3" fmla="*/ 1532943 w 7409487"/>
              <a:gd name="connsiteY3" fmla="*/ 4160685 h 4160823"/>
              <a:gd name="connsiteX4" fmla="*/ 0 w 7409487"/>
              <a:gd name="connsiteY4" fmla="*/ 4160823 h 4160823"/>
              <a:gd name="connsiteX5" fmla="*/ 10807 w 7409487"/>
              <a:gd name="connsiteY5" fmla="*/ 5029 h 4160823"/>
              <a:gd name="connsiteX0" fmla="*/ 10807 w 7410501"/>
              <a:gd name="connsiteY0" fmla="*/ 12139 h 4167933"/>
              <a:gd name="connsiteX1" fmla="*/ 7410501 w 7410501"/>
              <a:gd name="connsiteY1" fmla="*/ 0 h 4167933"/>
              <a:gd name="connsiteX2" fmla="*/ 7409487 w 7410501"/>
              <a:gd name="connsiteY2" fmla="*/ 217587 h 4167933"/>
              <a:gd name="connsiteX3" fmla="*/ 1532943 w 7410501"/>
              <a:gd name="connsiteY3" fmla="*/ 4167795 h 4167933"/>
              <a:gd name="connsiteX4" fmla="*/ 0 w 7410501"/>
              <a:gd name="connsiteY4" fmla="*/ 4167933 h 4167933"/>
              <a:gd name="connsiteX5" fmla="*/ 10807 w 7410501"/>
              <a:gd name="connsiteY5" fmla="*/ 12139 h 4167933"/>
              <a:gd name="connsiteX0" fmla="*/ 10807 w 7410501"/>
              <a:gd name="connsiteY0" fmla="*/ 1474 h 4167933"/>
              <a:gd name="connsiteX1" fmla="*/ 7410501 w 7410501"/>
              <a:gd name="connsiteY1" fmla="*/ 0 h 4167933"/>
              <a:gd name="connsiteX2" fmla="*/ 7409487 w 7410501"/>
              <a:gd name="connsiteY2" fmla="*/ 217587 h 4167933"/>
              <a:gd name="connsiteX3" fmla="*/ 1532943 w 7410501"/>
              <a:gd name="connsiteY3" fmla="*/ 4167795 h 4167933"/>
              <a:gd name="connsiteX4" fmla="*/ 0 w 7410501"/>
              <a:gd name="connsiteY4" fmla="*/ 4167933 h 4167933"/>
              <a:gd name="connsiteX5" fmla="*/ 10807 w 7410501"/>
              <a:gd name="connsiteY5" fmla="*/ 1474 h 4167933"/>
              <a:gd name="connsiteX0" fmla="*/ 3698 w 7410501"/>
              <a:gd name="connsiteY0" fmla="*/ 5028 h 4167933"/>
              <a:gd name="connsiteX1" fmla="*/ 7410501 w 7410501"/>
              <a:gd name="connsiteY1" fmla="*/ 0 h 4167933"/>
              <a:gd name="connsiteX2" fmla="*/ 7409487 w 7410501"/>
              <a:gd name="connsiteY2" fmla="*/ 217587 h 4167933"/>
              <a:gd name="connsiteX3" fmla="*/ 1532943 w 7410501"/>
              <a:gd name="connsiteY3" fmla="*/ 4167795 h 4167933"/>
              <a:gd name="connsiteX4" fmla="*/ 0 w 7410501"/>
              <a:gd name="connsiteY4" fmla="*/ 4167933 h 4167933"/>
              <a:gd name="connsiteX5" fmla="*/ 3698 w 7410501"/>
              <a:gd name="connsiteY5" fmla="*/ 5028 h 4167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0501" h="4167933">
                <a:moveTo>
                  <a:pt x="3698" y="5028"/>
                </a:moveTo>
                <a:lnTo>
                  <a:pt x="7410501" y="0"/>
                </a:lnTo>
                <a:lnTo>
                  <a:pt x="7409487" y="217587"/>
                </a:lnTo>
                <a:lnTo>
                  <a:pt x="1532943" y="4167795"/>
                </a:lnTo>
                <a:lnTo>
                  <a:pt x="0" y="4167933"/>
                </a:lnTo>
                <a:cubicBezTo>
                  <a:pt x="3602" y="2782668"/>
                  <a:pt x="96" y="1390293"/>
                  <a:pt x="3698" y="5028"/>
                </a:cubicBezTo>
                <a:close/>
              </a:path>
            </a:pathLst>
          </a:custGeom>
          <a:solidFill>
            <a:srgbClr val="264D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0" i="0">
                <a:latin typeface="Raleway" pitchFamily="2" charset="77"/>
              </a:rPr>
              <a:t> </a:t>
            </a:r>
          </a:p>
        </p:txBody>
      </p:sp>
      <p:pic>
        <p:nvPicPr>
          <p:cNvPr id="11" name="Billede 10">
            <a:extLst>
              <a:ext uri="{FF2B5EF4-FFF2-40B4-BE49-F238E27FC236}">
                <a16:creationId xmlns:a16="http://schemas.microsoft.com/office/drawing/2014/main" id="{822D6243-E26C-684F-9E97-165A250C86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11040" y="5473309"/>
            <a:ext cx="722270" cy="1110203"/>
          </a:xfrm>
          <a:prstGeom prst="rect">
            <a:avLst/>
          </a:prstGeom>
          <a:solidFill>
            <a:srgbClr val="264D5B"/>
          </a:solidFill>
        </p:spPr>
      </p:pic>
      <p:sp>
        <p:nvSpPr>
          <p:cNvPr id="2" name="Titel 1">
            <a:extLst>
              <a:ext uri="{FF2B5EF4-FFF2-40B4-BE49-F238E27FC236}">
                <a16:creationId xmlns:a16="http://schemas.microsoft.com/office/drawing/2014/main" id="{680DFED9-6532-BD42-B8AF-7703DBB4F5D8}"/>
              </a:ext>
            </a:extLst>
          </p:cNvPr>
          <p:cNvSpPr>
            <a:spLocks noGrp="1"/>
          </p:cNvSpPr>
          <p:nvPr>
            <p:ph type="title"/>
          </p:nvPr>
        </p:nvSpPr>
        <p:spPr/>
        <p:txBody>
          <a:bodyPr/>
          <a:lstStyle>
            <a:lvl1pPr>
              <a:defRPr>
                <a:solidFill>
                  <a:schemeClr val="bg2"/>
                </a:solidFill>
              </a:defRPr>
            </a:lvl1pPr>
          </a:lstStyle>
          <a:p>
            <a:r>
              <a:rPr lang="da-DK"/>
              <a:t>Klik for at redigere titeltypografien i masteren</a:t>
            </a:r>
          </a:p>
        </p:txBody>
      </p:sp>
      <p:sp>
        <p:nvSpPr>
          <p:cNvPr id="13" name="Pladsholder til tekst 7">
            <a:extLst>
              <a:ext uri="{FF2B5EF4-FFF2-40B4-BE49-F238E27FC236}">
                <a16:creationId xmlns:a16="http://schemas.microsoft.com/office/drawing/2014/main" id="{98A1AAC4-F540-D943-B06C-87D7F67F1FB2}"/>
              </a:ext>
            </a:extLst>
          </p:cNvPr>
          <p:cNvSpPr>
            <a:spLocks noGrp="1"/>
          </p:cNvSpPr>
          <p:nvPr>
            <p:ph type="body" sz="quarter" idx="17" hasCustomPrompt="1"/>
          </p:nvPr>
        </p:nvSpPr>
        <p:spPr>
          <a:xfrm>
            <a:off x="736600" y="1736725"/>
            <a:ext cx="7411484" cy="4213225"/>
          </a:xfrm>
          <a:prstGeom prst="rect">
            <a:avLst/>
          </a:prstGeom>
        </p:spPr>
        <p:txBody>
          <a:bodyPr lIns="0" tIns="0" rIns="0" bIns="0"/>
          <a:lstStyle>
            <a:lvl1pPr>
              <a:defRPr>
                <a:solidFill>
                  <a:schemeClr val="bg1"/>
                </a:solidFill>
              </a:defRPr>
            </a:lvl1pPr>
          </a:lstStyle>
          <a:p>
            <a:pPr lvl="0"/>
            <a:r>
              <a:rPr lang="da-DK"/>
              <a:t>Lorem ipsum dolor sit amet, consectetuer adipiscing elit. Maecenas porttitor congue massa. Fusce posuere, magna sed pulvinar ultricies, purus lectus malesuada libero, sit amet commodo magna eros quis urna.</a:t>
            </a:r>
          </a:p>
          <a:p>
            <a:pPr lvl="0"/>
            <a:endParaRPr lang="da-DK"/>
          </a:p>
          <a:p>
            <a:pPr lvl="0"/>
            <a:endParaRPr lang="da-DK"/>
          </a:p>
        </p:txBody>
      </p:sp>
      <p:sp>
        <p:nvSpPr>
          <p:cNvPr id="16" name="Pladsholder til slidenummer 15">
            <a:extLst>
              <a:ext uri="{FF2B5EF4-FFF2-40B4-BE49-F238E27FC236}">
                <a16:creationId xmlns:a16="http://schemas.microsoft.com/office/drawing/2014/main" id="{9F426C03-9571-4240-8801-A618169B5E8A}"/>
              </a:ext>
            </a:extLst>
          </p:cNvPr>
          <p:cNvSpPr>
            <a:spLocks noGrp="1"/>
          </p:cNvSpPr>
          <p:nvPr>
            <p:ph type="sldNum" sz="quarter" idx="15"/>
          </p:nvPr>
        </p:nvSpPr>
        <p:spPr/>
        <p:txBody>
          <a:bodyPr/>
          <a:lstStyle/>
          <a:p>
            <a:r>
              <a:rPr lang="en-GB"/>
              <a:t>￨   </a:t>
            </a:r>
            <a:fld id="{159A5DD1-94BC-8F49-AC76-73BE307D95E2}" type="slidenum">
              <a:rPr lang="en-GB" smtClean="0"/>
              <a:pPr/>
              <a:t>‹nr.›</a:t>
            </a:fld>
            <a:endParaRPr lang="en-GB"/>
          </a:p>
        </p:txBody>
      </p:sp>
      <p:sp>
        <p:nvSpPr>
          <p:cNvPr id="15" name="Pladsholder til sidefod 14">
            <a:extLst>
              <a:ext uri="{FF2B5EF4-FFF2-40B4-BE49-F238E27FC236}">
                <a16:creationId xmlns:a16="http://schemas.microsoft.com/office/drawing/2014/main" id="{D8A3C7A3-C10B-F940-B968-B8FBB1E1FCB7}"/>
              </a:ext>
            </a:extLst>
          </p:cNvPr>
          <p:cNvSpPr>
            <a:spLocks noGrp="1"/>
          </p:cNvSpPr>
          <p:nvPr>
            <p:ph type="ftr" sz="quarter" idx="14"/>
          </p:nvPr>
        </p:nvSpPr>
        <p:spPr/>
        <p:txBody>
          <a:bodyPr/>
          <a:lstStyle/>
          <a:p>
            <a:r>
              <a:rPr lang="da-DK"/>
              <a:t>RettighedsAlliancen   ￨</a:t>
            </a:r>
          </a:p>
        </p:txBody>
      </p:sp>
      <p:sp>
        <p:nvSpPr>
          <p:cNvPr id="14" name="Pladsholder til dato 13">
            <a:extLst>
              <a:ext uri="{FF2B5EF4-FFF2-40B4-BE49-F238E27FC236}">
                <a16:creationId xmlns:a16="http://schemas.microsoft.com/office/drawing/2014/main" id="{94A6E9D7-E796-9A4E-9A03-F7B3D93932FF}"/>
              </a:ext>
            </a:extLst>
          </p:cNvPr>
          <p:cNvSpPr>
            <a:spLocks noGrp="1"/>
          </p:cNvSpPr>
          <p:nvPr>
            <p:ph type="dt" sz="half" idx="13"/>
          </p:nvPr>
        </p:nvSpPr>
        <p:spPr/>
        <p:txBody>
          <a:bodyPr/>
          <a:lstStyle/>
          <a:p>
            <a:fld id="{5F20A297-1FDE-5F4B-9BEB-DB5D28EC1B77}" type="datetime1">
              <a:rPr lang="da-DK" smtClean="0"/>
              <a:pPr/>
              <a:t>29.04.2024</a:t>
            </a:fld>
            <a:endParaRPr lang="en-GB"/>
          </a:p>
        </p:txBody>
      </p:sp>
    </p:spTree>
    <p:extLst>
      <p:ext uri="{BB962C8B-B14F-4D97-AF65-F5344CB8AC3E}">
        <p14:creationId xmlns:p14="http://schemas.microsoft.com/office/powerpoint/2010/main" val="2707612214"/>
      </p:ext>
    </p:extLst>
  </p:cSld>
  <p:clrMapOvr>
    <a:masterClrMapping/>
  </p:clrMapOvr>
  <p:transition spd="med">
    <p:push dir="u"/>
  </p:transition>
  <p:extLst>
    <p:ext uri="{DCECCB84-F9BA-43D5-87BE-67443E8EF086}">
      <p15:sldGuideLst xmlns:p15="http://schemas.microsoft.com/office/powerpoint/2012/main"/>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sekundær overskrift 4">
    <p:bg>
      <p:bgPr>
        <a:solidFill>
          <a:schemeClr val="accent1"/>
        </a:solidFill>
        <a:effectLst/>
      </p:bgPr>
    </p:bg>
    <p:spTree>
      <p:nvGrpSpPr>
        <p:cNvPr id="1" name=""/>
        <p:cNvGrpSpPr/>
        <p:nvPr/>
      </p:nvGrpSpPr>
      <p:grpSpPr>
        <a:xfrm>
          <a:off x="0" y="0"/>
          <a:ext cx="0" cy="0"/>
          <a:chOff x="0" y="0"/>
          <a:chExt cx="0" cy="0"/>
        </a:xfrm>
      </p:grpSpPr>
      <p:sp>
        <p:nvSpPr>
          <p:cNvPr id="13" name="Trekant 2">
            <a:extLst>
              <a:ext uri="{FF2B5EF4-FFF2-40B4-BE49-F238E27FC236}">
                <a16:creationId xmlns:a16="http://schemas.microsoft.com/office/drawing/2014/main" id="{E12574E1-6451-1741-9168-252AB9AE48E7}"/>
              </a:ext>
            </a:extLst>
          </p:cNvPr>
          <p:cNvSpPr/>
          <p:nvPr userDrawn="1"/>
        </p:nvSpPr>
        <p:spPr>
          <a:xfrm>
            <a:off x="2501739" y="348633"/>
            <a:ext cx="9703324" cy="6509367"/>
          </a:xfrm>
          <a:custGeom>
            <a:avLst/>
            <a:gdLst>
              <a:gd name="connsiteX0" fmla="*/ 0 w 9703324"/>
              <a:gd name="connsiteY0" fmla="*/ 3436229 h 3436229"/>
              <a:gd name="connsiteX1" fmla="*/ 4851662 w 9703324"/>
              <a:gd name="connsiteY1" fmla="*/ 0 h 3436229"/>
              <a:gd name="connsiteX2" fmla="*/ 9703324 w 9703324"/>
              <a:gd name="connsiteY2" fmla="*/ 3436229 h 3436229"/>
              <a:gd name="connsiteX3" fmla="*/ 0 w 9703324"/>
              <a:gd name="connsiteY3" fmla="*/ 3436229 h 3436229"/>
              <a:gd name="connsiteX0" fmla="*/ 0 w 9703324"/>
              <a:gd name="connsiteY0" fmla="*/ 6509367 h 6509367"/>
              <a:gd name="connsiteX1" fmla="*/ 9697039 w 9703324"/>
              <a:gd name="connsiteY1" fmla="*/ 0 h 6509367"/>
              <a:gd name="connsiteX2" fmla="*/ 9703324 w 9703324"/>
              <a:gd name="connsiteY2" fmla="*/ 6509367 h 6509367"/>
              <a:gd name="connsiteX3" fmla="*/ 0 w 9703324"/>
              <a:gd name="connsiteY3" fmla="*/ 6509367 h 6509367"/>
            </a:gdLst>
            <a:ahLst/>
            <a:cxnLst>
              <a:cxn ang="0">
                <a:pos x="connsiteX0" y="connsiteY0"/>
              </a:cxn>
              <a:cxn ang="0">
                <a:pos x="connsiteX1" y="connsiteY1"/>
              </a:cxn>
              <a:cxn ang="0">
                <a:pos x="connsiteX2" y="connsiteY2"/>
              </a:cxn>
              <a:cxn ang="0">
                <a:pos x="connsiteX3" y="connsiteY3"/>
              </a:cxn>
            </a:cxnLst>
            <a:rect l="l" t="t" r="r" b="b"/>
            <a:pathLst>
              <a:path w="9703324" h="6509367">
                <a:moveTo>
                  <a:pt x="0" y="6509367"/>
                </a:moveTo>
                <a:lnTo>
                  <a:pt x="9697039" y="0"/>
                </a:lnTo>
                <a:lnTo>
                  <a:pt x="9703324" y="6509367"/>
                </a:lnTo>
                <a:lnTo>
                  <a:pt x="0" y="650936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Raleway" pitchFamily="2" charset="77"/>
            </a:endParaRPr>
          </a:p>
        </p:txBody>
      </p:sp>
      <p:sp>
        <p:nvSpPr>
          <p:cNvPr id="17" name="Pladsholder til tekst 6">
            <a:extLst>
              <a:ext uri="{FF2B5EF4-FFF2-40B4-BE49-F238E27FC236}">
                <a16:creationId xmlns:a16="http://schemas.microsoft.com/office/drawing/2014/main" id="{BE61934F-2C13-434B-A55E-CE5D9916EFE6}"/>
              </a:ext>
            </a:extLst>
          </p:cNvPr>
          <p:cNvSpPr>
            <a:spLocks noGrp="1"/>
          </p:cNvSpPr>
          <p:nvPr>
            <p:ph type="body" sz="quarter" idx="13"/>
          </p:nvPr>
        </p:nvSpPr>
        <p:spPr>
          <a:xfrm>
            <a:off x="565879" y="1881963"/>
            <a:ext cx="6638485" cy="2135856"/>
          </a:xfrm>
          <a:prstGeom prst="rect">
            <a:avLst/>
          </a:prstGeom>
        </p:spPr>
        <p:txBody>
          <a:bodyPr/>
          <a:lstStyle>
            <a:lvl1pPr marL="0" indent="0">
              <a:buNone/>
              <a:defRPr/>
            </a:lvl1pPr>
            <a:lvl2pPr marL="457200" indent="0">
              <a:buNone/>
              <a:defRPr b="0" i="0">
                <a:latin typeface="Raleway" pitchFamily="2" charset="77"/>
              </a:defRPr>
            </a:lvl2pPr>
          </a:lstStyle>
          <a:p>
            <a:pPr lvl="0"/>
            <a:r>
              <a:rPr lang="da-DK"/>
              <a:t>Klik for at redigere teksttypografierne i masteren</a:t>
            </a:r>
          </a:p>
          <a:p>
            <a:pPr lvl="1"/>
            <a:r>
              <a:rPr lang="da-DK"/>
              <a:t>Andet niveau</a:t>
            </a:r>
          </a:p>
        </p:txBody>
      </p:sp>
      <p:sp>
        <p:nvSpPr>
          <p:cNvPr id="6" name="Pladsholder til dato 5">
            <a:extLst>
              <a:ext uri="{FF2B5EF4-FFF2-40B4-BE49-F238E27FC236}">
                <a16:creationId xmlns:a16="http://schemas.microsoft.com/office/drawing/2014/main" id="{A58A7472-0F76-7B43-A3DE-1B2617F174A3}"/>
              </a:ext>
            </a:extLst>
          </p:cNvPr>
          <p:cNvSpPr>
            <a:spLocks noGrp="1"/>
          </p:cNvSpPr>
          <p:nvPr>
            <p:ph type="dt" sz="half" idx="14"/>
          </p:nvPr>
        </p:nvSpPr>
        <p:spPr/>
        <p:txBody>
          <a:bodyPr/>
          <a:lstStyle/>
          <a:p>
            <a:pPr algn="ctr"/>
            <a:fld id="{17FC77BF-24D1-DE4C-A297-3E9E989EE781}" type="datetime1">
              <a:rPr lang="da-DK" smtClean="0"/>
              <a:pPr algn="ctr"/>
              <a:t>29.04.2024</a:t>
            </a:fld>
            <a:endParaRPr lang="da-DK"/>
          </a:p>
        </p:txBody>
      </p:sp>
      <p:sp>
        <p:nvSpPr>
          <p:cNvPr id="7" name="Pladsholder til sidefod 6">
            <a:extLst>
              <a:ext uri="{FF2B5EF4-FFF2-40B4-BE49-F238E27FC236}">
                <a16:creationId xmlns:a16="http://schemas.microsoft.com/office/drawing/2014/main" id="{A427B2A2-B324-A246-BD6F-8B27DC2690CF}"/>
              </a:ext>
            </a:extLst>
          </p:cNvPr>
          <p:cNvSpPr>
            <a:spLocks noGrp="1"/>
          </p:cNvSpPr>
          <p:nvPr>
            <p:ph type="ftr" sz="quarter" idx="15"/>
          </p:nvPr>
        </p:nvSpPr>
        <p:spPr/>
        <p:txBody>
          <a:bodyPr/>
          <a:lstStyle/>
          <a:p>
            <a:r>
              <a:rPr lang="da-DK"/>
              <a:t>RettighedsAlliancen   ￨</a:t>
            </a:r>
          </a:p>
        </p:txBody>
      </p:sp>
      <p:sp>
        <p:nvSpPr>
          <p:cNvPr id="9" name="Pladsholder til slidenummer 8">
            <a:extLst>
              <a:ext uri="{FF2B5EF4-FFF2-40B4-BE49-F238E27FC236}">
                <a16:creationId xmlns:a16="http://schemas.microsoft.com/office/drawing/2014/main" id="{3BC9200A-2DBD-4749-9C99-EECF65B56511}"/>
              </a:ext>
            </a:extLst>
          </p:cNvPr>
          <p:cNvSpPr>
            <a:spLocks noGrp="1"/>
          </p:cNvSpPr>
          <p:nvPr>
            <p:ph type="sldNum" sz="quarter" idx="16"/>
          </p:nvPr>
        </p:nvSpPr>
        <p:spPr/>
        <p:txBody>
          <a:bodyPr/>
          <a:lstStyle/>
          <a:p>
            <a:r>
              <a:rPr lang="da-DK"/>
              <a:t>￨   </a:t>
            </a:r>
            <a:fld id="{159A5DD1-94BC-8F49-AC76-73BE307D95E2}" type="slidenum">
              <a:rPr lang="da-DK" smtClean="0"/>
              <a:pPr/>
              <a:t>‹nr.›</a:t>
            </a:fld>
            <a:endParaRPr lang="da-DK"/>
          </a:p>
        </p:txBody>
      </p:sp>
      <p:sp>
        <p:nvSpPr>
          <p:cNvPr id="3" name="Titel 2">
            <a:extLst>
              <a:ext uri="{FF2B5EF4-FFF2-40B4-BE49-F238E27FC236}">
                <a16:creationId xmlns:a16="http://schemas.microsoft.com/office/drawing/2014/main" id="{B44E939C-C7BE-6E48-BD3B-683B9A25FB32}"/>
              </a:ext>
            </a:extLst>
          </p:cNvPr>
          <p:cNvSpPr>
            <a:spLocks noGrp="1"/>
          </p:cNvSpPr>
          <p:nvPr>
            <p:ph type="title" hasCustomPrompt="1"/>
          </p:nvPr>
        </p:nvSpPr>
        <p:spPr>
          <a:xfrm>
            <a:off x="4699321" y="5543281"/>
            <a:ext cx="7049765" cy="946420"/>
          </a:xfrm>
        </p:spPr>
        <p:txBody>
          <a:bodyPr anchor="b"/>
          <a:lstStyle>
            <a:lvl1pPr algn="r">
              <a:defRPr sz="3000"/>
            </a:lvl1pPr>
          </a:lstStyle>
          <a:p>
            <a:r>
              <a:rPr lang="da-DK"/>
              <a:t>SEKUNDÆR OVERSKRIFT</a:t>
            </a:r>
          </a:p>
        </p:txBody>
      </p:sp>
      <p:sp>
        <p:nvSpPr>
          <p:cNvPr id="11" name="Pladsholder til tekst 3">
            <a:extLst>
              <a:ext uri="{FF2B5EF4-FFF2-40B4-BE49-F238E27FC236}">
                <a16:creationId xmlns:a16="http://schemas.microsoft.com/office/drawing/2014/main" id="{03C725E6-D90C-934A-AB92-FB5716FDB0A6}"/>
              </a:ext>
            </a:extLst>
          </p:cNvPr>
          <p:cNvSpPr>
            <a:spLocks noGrp="1"/>
          </p:cNvSpPr>
          <p:nvPr>
            <p:ph type="body" sz="quarter" idx="19"/>
          </p:nvPr>
        </p:nvSpPr>
        <p:spPr>
          <a:xfrm>
            <a:off x="7696199" y="3644900"/>
            <a:ext cx="4052888" cy="1748159"/>
          </a:xfrm>
          <a:prstGeom prst="rect">
            <a:avLst/>
          </a:prstGeom>
        </p:spPr>
        <p:txBody>
          <a:bodyPr lIns="0" tIns="0" rIns="0" bIns="0" anchor="b"/>
          <a:lstStyle>
            <a:lvl1pPr algn="r">
              <a:defRPr/>
            </a:lvl1pPr>
            <a:lvl2pPr algn="r">
              <a:defRPr/>
            </a:lvl2pPr>
            <a:lvl3pPr algn="r">
              <a:defRPr/>
            </a:lvl3pPr>
            <a:lvl4pPr algn="r">
              <a:defRPr/>
            </a:lvl4pPr>
            <a:lvl5pPr algn="r">
              <a:defRPr/>
            </a:lvl5pPr>
          </a:lstStyle>
          <a:p>
            <a:pPr lvl="0"/>
            <a:r>
              <a:rPr lang="da-DK"/>
              <a:t>Klik for at redigere teksttypografierne i masteren</a:t>
            </a:r>
          </a:p>
        </p:txBody>
      </p:sp>
      <p:pic>
        <p:nvPicPr>
          <p:cNvPr id="12" name="Billede 11">
            <a:extLst>
              <a:ext uri="{FF2B5EF4-FFF2-40B4-BE49-F238E27FC236}">
                <a16:creationId xmlns:a16="http://schemas.microsoft.com/office/drawing/2014/main" id="{A90852BD-39B5-664B-9074-21DDBE00BAC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8018" y="307009"/>
            <a:ext cx="445568" cy="684883"/>
          </a:xfrm>
          <a:prstGeom prst="rect">
            <a:avLst/>
          </a:prstGeom>
        </p:spPr>
      </p:pic>
    </p:spTree>
    <p:extLst>
      <p:ext uri="{BB962C8B-B14F-4D97-AF65-F5344CB8AC3E}">
        <p14:creationId xmlns:p14="http://schemas.microsoft.com/office/powerpoint/2010/main" val="2259190934"/>
      </p:ext>
    </p:extLst>
  </p:cSld>
  <p:clrMapOvr>
    <a:masterClrMapping/>
  </p:clrMapOvr>
  <p:transition spd="med">
    <p:push dir="u"/>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itel og tekst 2">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rekant 2">
            <a:extLst>
              <a:ext uri="{FF2B5EF4-FFF2-40B4-BE49-F238E27FC236}">
                <a16:creationId xmlns:a16="http://schemas.microsoft.com/office/drawing/2014/main" id="{9CA61D63-C217-114F-9693-CF5CFB5D9B9D}"/>
              </a:ext>
            </a:extLst>
          </p:cNvPr>
          <p:cNvSpPr/>
          <p:nvPr userDrawn="1"/>
        </p:nvSpPr>
        <p:spPr>
          <a:xfrm>
            <a:off x="8176675" y="4158579"/>
            <a:ext cx="4028388" cy="2702399"/>
          </a:xfrm>
          <a:custGeom>
            <a:avLst/>
            <a:gdLst>
              <a:gd name="connsiteX0" fmla="*/ 0 w 9703324"/>
              <a:gd name="connsiteY0" fmla="*/ 3436229 h 3436229"/>
              <a:gd name="connsiteX1" fmla="*/ 4851662 w 9703324"/>
              <a:gd name="connsiteY1" fmla="*/ 0 h 3436229"/>
              <a:gd name="connsiteX2" fmla="*/ 9703324 w 9703324"/>
              <a:gd name="connsiteY2" fmla="*/ 3436229 h 3436229"/>
              <a:gd name="connsiteX3" fmla="*/ 0 w 9703324"/>
              <a:gd name="connsiteY3" fmla="*/ 3436229 h 3436229"/>
              <a:gd name="connsiteX0" fmla="*/ 0 w 9703324"/>
              <a:gd name="connsiteY0" fmla="*/ 6509367 h 6509367"/>
              <a:gd name="connsiteX1" fmla="*/ 9697039 w 9703324"/>
              <a:gd name="connsiteY1" fmla="*/ 0 h 6509367"/>
              <a:gd name="connsiteX2" fmla="*/ 9703324 w 9703324"/>
              <a:gd name="connsiteY2" fmla="*/ 6509367 h 6509367"/>
              <a:gd name="connsiteX3" fmla="*/ 0 w 9703324"/>
              <a:gd name="connsiteY3" fmla="*/ 6509367 h 6509367"/>
            </a:gdLst>
            <a:ahLst/>
            <a:cxnLst>
              <a:cxn ang="0">
                <a:pos x="connsiteX0" y="connsiteY0"/>
              </a:cxn>
              <a:cxn ang="0">
                <a:pos x="connsiteX1" y="connsiteY1"/>
              </a:cxn>
              <a:cxn ang="0">
                <a:pos x="connsiteX2" y="connsiteY2"/>
              </a:cxn>
              <a:cxn ang="0">
                <a:pos x="connsiteX3" y="connsiteY3"/>
              </a:cxn>
            </a:cxnLst>
            <a:rect l="l" t="t" r="r" b="b"/>
            <a:pathLst>
              <a:path w="9703324" h="6509367">
                <a:moveTo>
                  <a:pt x="0" y="6509367"/>
                </a:moveTo>
                <a:lnTo>
                  <a:pt x="9697039" y="0"/>
                </a:lnTo>
                <a:lnTo>
                  <a:pt x="9703324" y="6509367"/>
                </a:lnTo>
                <a:lnTo>
                  <a:pt x="0" y="650936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Raleway" pitchFamily="2" charset="77"/>
            </a:endParaRPr>
          </a:p>
        </p:txBody>
      </p:sp>
      <p:sp>
        <p:nvSpPr>
          <p:cNvPr id="13" name="Pladsholder til dato 12">
            <a:extLst>
              <a:ext uri="{FF2B5EF4-FFF2-40B4-BE49-F238E27FC236}">
                <a16:creationId xmlns:a16="http://schemas.microsoft.com/office/drawing/2014/main" id="{73E9592C-F8A6-0B4C-B81F-69044F350C01}"/>
              </a:ext>
            </a:extLst>
          </p:cNvPr>
          <p:cNvSpPr>
            <a:spLocks noGrp="1"/>
          </p:cNvSpPr>
          <p:nvPr>
            <p:ph type="dt" sz="half" idx="10"/>
          </p:nvPr>
        </p:nvSpPr>
        <p:spPr/>
        <p:txBody>
          <a:bodyPr/>
          <a:lstStyle/>
          <a:p>
            <a:fld id="{5F20A297-1FDE-5F4B-9BEB-DB5D28EC1B77}" type="datetime1">
              <a:rPr lang="da-DK" smtClean="0"/>
              <a:pPr/>
              <a:t>29.04.2024</a:t>
            </a:fld>
            <a:endParaRPr lang="en-GB"/>
          </a:p>
        </p:txBody>
      </p:sp>
      <p:sp>
        <p:nvSpPr>
          <p:cNvPr id="14" name="Pladsholder til sidefod 13">
            <a:extLst>
              <a:ext uri="{FF2B5EF4-FFF2-40B4-BE49-F238E27FC236}">
                <a16:creationId xmlns:a16="http://schemas.microsoft.com/office/drawing/2014/main" id="{570B66EE-A174-7446-930F-CD0D7D2D96C8}"/>
              </a:ext>
            </a:extLst>
          </p:cNvPr>
          <p:cNvSpPr>
            <a:spLocks noGrp="1"/>
          </p:cNvSpPr>
          <p:nvPr>
            <p:ph type="ftr" sz="quarter" idx="11"/>
          </p:nvPr>
        </p:nvSpPr>
        <p:spPr/>
        <p:txBody>
          <a:bodyPr/>
          <a:lstStyle/>
          <a:p>
            <a:r>
              <a:rPr lang="da-DK"/>
              <a:t>RettighedsAlliancen   ￨</a:t>
            </a:r>
          </a:p>
        </p:txBody>
      </p:sp>
      <p:sp>
        <p:nvSpPr>
          <p:cNvPr id="15" name="Pladsholder til slidenummer 14">
            <a:extLst>
              <a:ext uri="{FF2B5EF4-FFF2-40B4-BE49-F238E27FC236}">
                <a16:creationId xmlns:a16="http://schemas.microsoft.com/office/drawing/2014/main" id="{1ABC7CEF-39AF-3E4A-8B88-27AE60E4219A}"/>
              </a:ext>
            </a:extLst>
          </p:cNvPr>
          <p:cNvSpPr>
            <a:spLocks noGrp="1"/>
          </p:cNvSpPr>
          <p:nvPr>
            <p:ph type="sldNum" sz="quarter" idx="12"/>
          </p:nvPr>
        </p:nvSpPr>
        <p:spPr/>
        <p:txBody>
          <a:bodyPr/>
          <a:lstStyle/>
          <a:p>
            <a:r>
              <a:rPr lang="en-GB"/>
              <a:t>￨   </a:t>
            </a:r>
            <a:fld id="{159A5DD1-94BC-8F49-AC76-73BE307D95E2}" type="slidenum">
              <a:rPr lang="en-GB" smtClean="0"/>
              <a:pPr/>
              <a:t>‹nr.›</a:t>
            </a:fld>
            <a:endParaRPr lang="en-GB"/>
          </a:p>
        </p:txBody>
      </p:sp>
      <p:sp>
        <p:nvSpPr>
          <p:cNvPr id="2" name="Titel 1">
            <a:extLst>
              <a:ext uri="{FF2B5EF4-FFF2-40B4-BE49-F238E27FC236}">
                <a16:creationId xmlns:a16="http://schemas.microsoft.com/office/drawing/2014/main" id="{5070C41A-4358-2145-880A-02C8D905FF0D}"/>
              </a:ext>
            </a:extLst>
          </p:cNvPr>
          <p:cNvSpPr>
            <a:spLocks noGrp="1"/>
          </p:cNvSpPr>
          <p:nvPr>
            <p:ph type="title"/>
          </p:nvPr>
        </p:nvSpPr>
        <p:spPr/>
        <p:txBody>
          <a:bodyPr/>
          <a:lstStyle>
            <a:lvl1pPr>
              <a:defRPr>
                <a:solidFill>
                  <a:schemeClr val="bg1"/>
                </a:solidFill>
              </a:defRPr>
            </a:lvl1pPr>
          </a:lstStyle>
          <a:p>
            <a:r>
              <a:rPr lang="da-DK"/>
              <a:t>Klik for at redigere titeltypografien i masteren</a:t>
            </a:r>
          </a:p>
        </p:txBody>
      </p:sp>
      <p:pic>
        <p:nvPicPr>
          <p:cNvPr id="10" name="Billede 9">
            <a:extLst>
              <a:ext uri="{FF2B5EF4-FFF2-40B4-BE49-F238E27FC236}">
                <a16:creationId xmlns:a16="http://schemas.microsoft.com/office/drawing/2014/main" id="{E9E3067E-DA69-8C4B-ABC2-42C40801401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11040" y="5473309"/>
            <a:ext cx="722270" cy="1110203"/>
          </a:xfrm>
          <a:prstGeom prst="rect">
            <a:avLst/>
          </a:prstGeom>
          <a:solidFill>
            <a:srgbClr val="264D5B"/>
          </a:solidFill>
        </p:spPr>
      </p:pic>
      <p:sp>
        <p:nvSpPr>
          <p:cNvPr id="18" name="Pladsholder til tekst 7">
            <a:extLst>
              <a:ext uri="{FF2B5EF4-FFF2-40B4-BE49-F238E27FC236}">
                <a16:creationId xmlns:a16="http://schemas.microsoft.com/office/drawing/2014/main" id="{CC72F3C6-A1E1-CE49-BDD6-C63C8A049CFA}"/>
              </a:ext>
            </a:extLst>
          </p:cNvPr>
          <p:cNvSpPr>
            <a:spLocks noGrp="1"/>
          </p:cNvSpPr>
          <p:nvPr>
            <p:ph type="body" sz="quarter" idx="17" hasCustomPrompt="1"/>
          </p:nvPr>
        </p:nvSpPr>
        <p:spPr>
          <a:xfrm>
            <a:off x="736600" y="1736725"/>
            <a:ext cx="7411484" cy="4213225"/>
          </a:xfrm>
          <a:prstGeom prst="rect">
            <a:avLst/>
          </a:prstGeom>
        </p:spPr>
        <p:txBody>
          <a:bodyPr lIns="0" tIns="0" rIns="0" bIns="0"/>
          <a:lstStyle>
            <a:lvl1pPr>
              <a:defRPr>
                <a:solidFill>
                  <a:schemeClr val="bg1"/>
                </a:solidFill>
              </a:defRPr>
            </a:lvl1pPr>
          </a:lstStyle>
          <a:p>
            <a:pPr lvl="0"/>
            <a:r>
              <a:rPr lang="da-DK"/>
              <a:t>Lorem ipsum dolor sit amet, consectetuer adipiscing elit. Maecenas porttitor congue massa. Fusce posuere, magna sed pulvinar ultricies, purus lectus malesuada libero, sit amet commodo magna eros quis urna.</a:t>
            </a:r>
          </a:p>
          <a:p>
            <a:pPr lvl="0"/>
            <a:endParaRPr lang="da-DK"/>
          </a:p>
          <a:p>
            <a:pPr lvl="0"/>
            <a:endParaRPr lang="da-DK"/>
          </a:p>
        </p:txBody>
      </p:sp>
    </p:spTree>
    <p:extLst>
      <p:ext uri="{BB962C8B-B14F-4D97-AF65-F5344CB8AC3E}">
        <p14:creationId xmlns:p14="http://schemas.microsoft.com/office/powerpoint/2010/main" val="2307490817"/>
      </p:ext>
    </p:extLst>
  </p:cSld>
  <p:clrMapOvr>
    <a:masterClrMapping/>
  </p:clrMapOvr>
  <p:transition spd="med">
    <p:push dir="u"/>
  </p:transition>
  <p:extLst>
    <p:ext uri="{DCECCB84-F9BA-43D5-87BE-67443E8EF086}">
      <p15:sldGuideLst xmlns:p15="http://schemas.microsoft.com/office/powerpoint/2012/main"/>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itel og tekst 3">
    <p:bg>
      <p:bgPr>
        <a:blipFill>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9" name="Trekant 2">
            <a:extLst>
              <a:ext uri="{FF2B5EF4-FFF2-40B4-BE49-F238E27FC236}">
                <a16:creationId xmlns:a16="http://schemas.microsoft.com/office/drawing/2014/main" id="{C159DD21-8826-A545-842D-4A0A385C33DA}"/>
              </a:ext>
            </a:extLst>
          </p:cNvPr>
          <p:cNvSpPr/>
          <p:nvPr userDrawn="1"/>
        </p:nvSpPr>
        <p:spPr>
          <a:xfrm>
            <a:off x="9934679" y="5338413"/>
            <a:ext cx="2267712" cy="1521269"/>
          </a:xfrm>
          <a:custGeom>
            <a:avLst/>
            <a:gdLst>
              <a:gd name="connsiteX0" fmla="*/ 0 w 9703324"/>
              <a:gd name="connsiteY0" fmla="*/ 3436229 h 3436229"/>
              <a:gd name="connsiteX1" fmla="*/ 4851662 w 9703324"/>
              <a:gd name="connsiteY1" fmla="*/ 0 h 3436229"/>
              <a:gd name="connsiteX2" fmla="*/ 9703324 w 9703324"/>
              <a:gd name="connsiteY2" fmla="*/ 3436229 h 3436229"/>
              <a:gd name="connsiteX3" fmla="*/ 0 w 9703324"/>
              <a:gd name="connsiteY3" fmla="*/ 3436229 h 3436229"/>
              <a:gd name="connsiteX0" fmla="*/ 0 w 9703324"/>
              <a:gd name="connsiteY0" fmla="*/ 6509367 h 6509367"/>
              <a:gd name="connsiteX1" fmla="*/ 9697039 w 9703324"/>
              <a:gd name="connsiteY1" fmla="*/ 0 h 6509367"/>
              <a:gd name="connsiteX2" fmla="*/ 9703324 w 9703324"/>
              <a:gd name="connsiteY2" fmla="*/ 6509367 h 6509367"/>
              <a:gd name="connsiteX3" fmla="*/ 0 w 9703324"/>
              <a:gd name="connsiteY3" fmla="*/ 6509367 h 6509367"/>
            </a:gdLst>
            <a:ahLst/>
            <a:cxnLst>
              <a:cxn ang="0">
                <a:pos x="connsiteX0" y="connsiteY0"/>
              </a:cxn>
              <a:cxn ang="0">
                <a:pos x="connsiteX1" y="connsiteY1"/>
              </a:cxn>
              <a:cxn ang="0">
                <a:pos x="connsiteX2" y="connsiteY2"/>
              </a:cxn>
              <a:cxn ang="0">
                <a:pos x="connsiteX3" y="connsiteY3"/>
              </a:cxn>
            </a:cxnLst>
            <a:rect l="l" t="t" r="r" b="b"/>
            <a:pathLst>
              <a:path w="9703324" h="6509367">
                <a:moveTo>
                  <a:pt x="0" y="6509367"/>
                </a:moveTo>
                <a:lnTo>
                  <a:pt x="9697039" y="0"/>
                </a:lnTo>
                <a:lnTo>
                  <a:pt x="9703324" y="6509367"/>
                </a:lnTo>
                <a:lnTo>
                  <a:pt x="0" y="6509367"/>
                </a:lnTo>
                <a:close/>
              </a:path>
            </a:pathLst>
          </a:cu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b="0" i="0">
              <a:latin typeface="Raleway" pitchFamily="2" charset="77"/>
            </a:endParaRPr>
          </a:p>
        </p:txBody>
      </p:sp>
      <p:sp>
        <p:nvSpPr>
          <p:cNvPr id="3" name="Pladsholder til dato 2">
            <a:extLst>
              <a:ext uri="{FF2B5EF4-FFF2-40B4-BE49-F238E27FC236}">
                <a16:creationId xmlns:a16="http://schemas.microsoft.com/office/drawing/2014/main" id="{5DBEDBEA-B194-9048-8220-02280F337E8F}"/>
              </a:ext>
            </a:extLst>
          </p:cNvPr>
          <p:cNvSpPr>
            <a:spLocks noGrp="1"/>
          </p:cNvSpPr>
          <p:nvPr>
            <p:ph type="dt" sz="half" idx="10"/>
          </p:nvPr>
        </p:nvSpPr>
        <p:spPr/>
        <p:txBody>
          <a:bodyPr/>
          <a:lstStyle/>
          <a:p>
            <a:fld id="{42C6F2FC-5FFF-F140-8C60-97D4E8B77CEA}" type="datetime1">
              <a:rPr lang="da-DK" smtClean="0"/>
              <a:t>29.04.2024</a:t>
            </a:fld>
            <a:endParaRPr lang="en-GB"/>
          </a:p>
        </p:txBody>
      </p:sp>
      <p:sp>
        <p:nvSpPr>
          <p:cNvPr id="4" name="Pladsholder til slidenummer 3">
            <a:extLst>
              <a:ext uri="{FF2B5EF4-FFF2-40B4-BE49-F238E27FC236}">
                <a16:creationId xmlns:a16="http://schemas.microsoft.com/office/drawing/2014/main" id="{B8B20DCA-3841-6749-BB98-92DCB4A1534C}"/>
              </a:ext>
            </a:extLst>
          </p:cNvPr>
          <p:cNvSpPr>
            <a:spLocks noGrp="1"/>
          </p:cNvSpPr>
          <p:nvPr>
            <p:ph type="sldNum" sz="quarter" idx="11"/>
          </p:nvPr>
        </p:nvSpPr>
        <p:spPr/>
        <p:txBody>
          <a:bodyPr/>
          <a:lstStyle/>
          <a:p>
            <a:fld id="{159A5DD1-94BC-8F49-AC76-73BE307D95E2}" type="slidenum">
              <a:rPr lang="en-GB" smtClean="0"/>
              <a:t>‹nr.›</a:t>
            </a:fld>
            <a:endParaRPr lang="en-GB"/>
          </a:p>
        </p:txBody>
      </p:sp>
      <p:pic>
        <p:nvPicPr>
          <p:cNvPr id="12" name="Billede 11">
            <a:extLst>
              <a:ext uri="{FF2B5EF4-FFF2-40B4-BE49-F238E27FC236}">
                <a16:creationId xmlns:a16="http://schemas.microsoft.com/office/drawing/2014/main" id="{63351B53-80BD-5041-847C-83A6F7134ED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84864" y="6053856"/>
            <a:ext cx="396680" cy="609737"/>
          </a:xfrm>
          <a:prstGeom prst="rect">
            <a:avLst/>
          </a:prstGeom>
        </p:spPr>
      </p:pic>
      <p:sp>
        <p:nvSpPr>
          <p:cNvPr id="7" name="Titel 6">
            <a:extLst>
              <a:ext uri="{FF2B5EF4-FFF2-40B4-BE49-F238E27FC236}">
                <a16:creationId xmlns:a16="http://schemas.microsoft.com/office/drawing/2014/main" id="{678CA027-2407-9642-8F22-60C4EB3EF0A8}"/>
              </a:ext>
            </a:extLst>
          </p:cNvPr>
          <p:cNvSpPr>
            <a:spLocks noGrp="1"/>
          </p:cNvSpPr>
          <p:nvPr>
            <p:ph type="title"/>
          </p:nvPr>
        </p:nvSpPr>
        <p:spPr/>
        <p:txBody>
          <a:bodyPr/>
          <a:lstStyle/>
          <a:p>
            <a:r>
              <a:rPr lang="da-DK"/>
              <a:t>Klik for at redigere titeltypografien i masteren</a:t>
            </a:r>
          </a:p>
        </p:txBody>
      </p:sp>
      <p:sp>
        <p:nvSpPr>
          <p:cNvPr id="6" name="Pladsholder til sidefod 5">
            <a:extLst>
              <a:ext uri="{FF2B5EF4-FFF2-40B4-BE49-F238E27FC236}">
                <a16:creationId xmlns:a16="http://schemas.microsoft.com/office/drawing/2014/main" id="{B0FB3147-6CF9-A547-9097-135927CC4703}"/>
              </a:ext>
            </a:extLst>
          </p:cNvPr>
          <p:cNvSpPr>
            <a:spLocks noGrp="1"/>
          </p:cNvSpPr>
          <p:nvPr>
            <p:ph type="ftr" sz="quarter" idx="13"/>
          </p:nvPr>
        </p:nvSpPr>
        <p:spPr/>
        <p:txBody>
          <a:bodyPr/>
          <a:lstStyle/>
          <a:p>
            <a:r>
              <a:rPr lang="da-DK"/>
              <a:t>RettighedsAlliancen   ￨</a:t>
            </a:r>
          </a:p>
        </p:txBody>
      </p:sp>
      <p:sp>
        <p:nvSpPr>
          <p:cNvPr id="11" name="Pladsholder til tekst 7">
            <a:extLst>
              <a:ext uri="{FF2B5EF4-FFF2-40B4-BE49-F238E27FC236}">
                <a16:creationId xmlns:a16="http://schemas.microsoft.com/office/drawing/2014/main" id="{09B955B6-9414-E94D-AEE2-9F9063EF48D8}"/>
              </a:ext>
            </a:extLst>
          </p:cNvPr>
          <p:cNvSpPr>
            <a:spLocks noGrp="1"/>
          </p:cNvSpPr>
          <p:nvPr>
            <p:ph type="body" sz="quarter" idx="17" hasCustomPrompt="1"/>
          </p:nvPr>
        </p:nvSpPr>
        <p:spPr>
          <a:xfrm>
            <a:off x="736600" y="1736725"/>
            <a:ext cx="7411484" cy="4213225"/>
          </a:xfrm>
          <a:prstGeom prst="rect">
            <a:avLst/>
          </a:prstGeom>
        </p:spPr>
        <p:txBody>
          <a:bodyPr lIns="0" tIns="0" rIns="0" bIns="0"/>
          <a:lstStyle>
            <a:lvl1pPr>
              <a:defRPr>
                <a:solidFill>
                  <a:schemeClr val="tx1"/>
                </a:solidFill>
              </a:defRPr>
            </a:lvl1pPr>
          </a:lstStyle>
          <a:p>
            <a:pPr lvl="0"/>
            <a:r>
              <a:rPr lang="da-DK"/>
              <a:t>Lorem ipsum dolor sit amet, consectetuer adipiscing elit. Maecenas porttitor congue massa. Fusce posuere, magna sed pulvinar ultricies, purus lectus malesuada libero, sit amet commodo magna eros quis urna.</a:t>
            </a:r>
          </a:p>
          <a:p>
            <a:pPr lvl="0"/>
            <a:endParaRPr lang="da-DK"/>
          </a:p>
          <a:p>
            <a:pPr lvl="0"/>
            <a:endParaRPr lang="da-DK"/>
          </a:p>
        </p:txBody>
      </p:sp>
    </p:spTree>
    <p:extLst>
      <p:ext uri="{BB962C8B-B14F-4D97-AF65-F5344CB8AC3E}">
        <p14:creationId xmlns:p14="http://schemas.microsoft.com/office/powerpoint/2010/main" val="3559618076"/>
      </p:ext>
    </p:extLst>
  </p:cSld>
  <p:clrMapOvr>
    <a:masterClrMapping/>
  </p:clrMapOvr>
  <p:transition spd="med">
    <p:push dir="u"/>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itel og tekst 4">
    <p:bg>
      <p:bgPr>
        <a:blipFill>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10" name="Trekant 2">
            <a:extLst>
              <a:ext uri="{FF2B5EF4-FFF2-40B4-BE49-F238E27FC236}">
                <a16:creationId xmlns:a16="http://schemas.microsoft.com/office/drawing/2014/main" id="{D511BBB7-6C68-9749-BFFF-234540C1785B}"/>
              </a:ext>
            </a:extLst>
          </p:cNvPr>
          <p:cNvSpPr/>
          <p:nvPr userDrawn="1"/>
        </p:nvSpPr>
        <p:spPr>
          <a:xfrm>
            <a:off x="8176675" y="4158579"/>
            <a:ext cx="4028388" cy="2702399"/>
          </a:xfrm>
          <a:custGeom>
            <a:avLst/>
            <a:gdLst>
              <a:gd name="connsiteX0" fmla="*/ 0 w 9703324"/>
              <a:gd name="connsiteY0" fmla="*/ 3436229 h 3436229"/>
              <a:gd name="connsiteX1" fmla="*/ 4851662 w 9703324"/>
              <a:gd name="connsiteY1" fmla="*/ 0 h 3436229"/>
              <a:gd name="connsiteX2" fmla="*/ 9703324 w 9703324"/>
              <a:gd name="connsiteY2" fmla="*/ 3436229 h 3436229"/>
              <a:gd name="connsiteX3" fmla="*/ 0 w 9703324"/>
              <a:gd name="connsiteY3" fmla="*/ 3436229 h 3436229"/>
              <a:gd name="connsiteX0" fmla="*/ 0 w 9703324"/>
              <a:gd name="connsiteY0" fmla="*/ 6509367 h 6509367"/>
              <a:gd name="connsiteX1" fmla="*/ 9697039 w 9703324"/>
              <a:gd name="connsiteY1" fmla="*/ 0 h 6509367"/>
              <a:gd name="connsiteX2" fmla="*/ 9703324 w 9703324"/>
              <a:gd name="connsiteY2" fmla="*/ 6509367 h 6509367"/>
              <a:gd name="connsiteX3" fmla="*/ 0 w 9703324"/>
              <a:gd name="connsiteY3" fmla="*/ 6509367 h 6509367"/>
            </a:gdLst>
            <a:ahLst/>
            <a:cxnLst>
              <a:cxn ang="0">
                <a:pos x="connsiteX0" y="connsiteY0"/>
              </a:cxn>
              <a:cxn ang="0">
                <a:pos x="connsiteX1" y="connsiteY1"/>
              </a:cxn>
              <a:cxn ang="0">
                <a:pos x="connsiteX2" y="connsiteY2"/>
              </a:cxn>
              <a:cxn ang="0">
                <a:pos x="connsiteX3" y="connsiteY3"/>
              </a:cxn>
            </a:cxnLst>
            <a:rect l="l" t="t" r="r" b="b"/>
            <a:pathLst>
              <a:path w="9703324" h="6509367">
                <a:moveTo>
                  <a:pt x="0" y="6509367"/>
                </a:moveTo>
                <a:lnTo>
                  <a:pt x="9697039" y="0"/>
                </a:lnTo>
                <a:lnTo>
                  <a:pt x="9703324" y="6509367"/>
                </a:lnTo>
                <a:lnTo>
                  <a:pt x="0" y="650936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Raleway" pitchFamily="2" charset="77"/>
            </a:endParaRPr>
          </a:p>
        </p:txBody>
      </p:sp>
      <p:sp>
        <p:nvSpPr>
          <p:cNvPr id="3" name="Pladsholder til dato 2">
            <a:extLst>
              <a:ext uri="{FF2B5EF4-FFF2-40B4-BE49-F238E27FC236}">
                <a16:creationId xmlns:a16="http://schemas.microsoft.com/office/drawing/2014/main" id="{5DBEDBEA-B194-9048-8220-02280F337E8F}"/>
              </a:ext>
            </a:extLst>
          </p:cNvPr>
          <p:cNvSpPr>
            <a:spLocks noGrp="1"/>
          </p:cNvSpPr>
          <p:nvPr>
            <p:ph type="dt" sz="half" idx="10"/>
          </p:nvPr>
        </p:nvSpPr>
        <p:spPr/>
        <p:txBody>
          <a:bodyPr/>
          <a:lstStyle/>
          <a:p>
            <a:fld id="{42C6F2FC-5FFF-F140-8C60-97D4E8B77CEA}" type="datetime1">
              <a:rPr lang="da-DK" smtClean="0"/>
              <a:t>29.04.2024</a:t>
            </a:fld>
            <a:endParaRPr lang="en-GB"/>
          </a:p>
        </p:txBody>
      </p:sp>
      <p:sp>
        <p:nvSpPr>
          <p:cNvPr id="4" name="Pladsholder til slidenummer 3">
            <a:extLst>
              <a:ext uri="{FF2B5EF4-FFF2-40B4-BE49-F238E27FC236}">
                <a16:creationId xmlns:a16="http://schemas.microsoft.com/office/drawing/2014/main" id="{B8B20DCA-3841-6749-BB98-92DCB4A1534C}"/>
              </a:ext>
            </a:extLst>
          </p:cNvPr>
          <p:cNvSpPr>
            <a:spLocks noGrp="1"/>
          </p:cNvSpPr>
          <p:nvPr>
            <p:ph type="sldNum" sz="quarter" idx="11"/>
          </p:nvPr>
        </p:nvSpPr>
        <p:spPr/>
        <p:txBody>
          <a:bodyPr/>
          <a:lstStyle/>
          <a:p>
            <a:fld id="{159A5DD1-94BC-8F49-AC76-73BE307D95E2}" type="slidenum">
              <a:rPr lang="en-GB" smtClean="0"/>
              <a:t>‹nr.›</a:t>
            </a:fld>
            <a:endParaRPr lang="en-GB"/>
          </a:p>
        </p:txBody>
      </p:sp>
      <p:pic>
        <p:nvPicPr>
          <p:cNvPr id="12" name="Billede 11">
            <a:extLst>
              <a:ext uri="{FF2B5EF4-FFF2-40B4-BE49-F238E27FC236}">
                <a16:creationId xmlns:a16="http://schemas.microsoft.com/office/drawing/2014/main" id="{63351B53-80BD-5041-847C-83A6F7134ED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84864" y="6053856"/>
            <a:ext cx="396680" cy="609737"/>
          </a:xfrm>
          <a:prstGeom prst="rect">
            <a:avLst/>
          </a:prstGeom>
        </p:spPr>
      </p:pic>
      <p:sp>
        <p:nvSpPr>
          <p:cNvPr id="7" name="Titel 6">
            <a:extLst>
              <a:ext uri="{FF2B5EF4-FFF2-40B4-BE49-F238E27FC236}">
                <a16:creationId xmlns:a16="http://schemas.microsoft.com/office/drawing/2014/main" id="{678CA027-2407-9642-8F22-60C4EB3EF0A8}"/>
              </a:ext>
            </a:extLst>
          </p:cNvPr>
          <p:cNvSpPr>
            <a:spLocks noGrp="1"/>
          </p:cNvSpPr>
          <p:nvPr>
            <p:ph type="title"/>
          </p:nvPr>
        </p:nvSpPr>
        <p:spPr/>
        <p:txBody>
          <a:bodyPr/>
          <a:lstStyle>
            <a:lvl1pPr>
              <a:defRPr>
                <a:solidFill>
                  <a:schemeClr val="bg2"/>
                </a:solidFill>
              </a:defRPr>
            </a:lvl1pPr>
          </a:lstStyle>
          <a:p>
            <a:r>
              <a:rPr lang="da-DK"/>
              <a:t>Klik for at redigere titeltypografien i masteren</a:t>
            </a:r>
          </a:p>
        </p:txBody>
      </p:sp>
      <p:sp>
        <p:nvSpPr>
          <p:cNvPr id="6" name="Pladsholder til sidefod 5">
            <a:extLst>
              <a:ext uri="{FF2B5EF4-FFF2-40B4-BE49-F238E27FC236}">
                <a16:creationId xmlns:a16="http://schemas.microsoft.com/office/drawing/2014/main" id="{B0FB3147-6CF9-A547-9097-135927CC4703}"/>
              </a:ext>
            </a:extLst>
          </p:cNvPr>
          <p:cNvSpPr>
            <a:spLocks noGrp="1"/>
          </p:cNvSpPr>
          <p:nvPr>
            <p:ph type="ftr" sz="quarter" idx="13"/>
          </p:nvPr>
        </p:nvSpPr>
        <p:spPr/>
        <p:txBody>
          <a:bodyPr/>
          <a:lstStyle/>
          <a:p>
            <a:r>
              <a:rPr lang="da-DK"/>
              <a:t>RettighedsAlliancen   ￨</a:t>
            </a:r>
          </a:p>
        </p:txBody>
      </p:sp>
      <p:sp>
        <p:nvSpPr>
          <p:cNvPr id="11" name="Pladsholder til tekst 7">
            <a:extLst>
              <a:ext uri="{FF2B5EF4-FFF2-40B4-BE49-F238E27FC236}">
                <a16:creationId xmlns:a16="http://schemas.microsoft.com/office/drawing/2014/main" id="{09B955B6-9414-E94D-AEE2-9F9063EF48D8}"/>
              </a:ext>
            </a:extLst>
          </p:cNvPr>
          <p:cNvSpPr>
            <a:spLocks noGrp="1"/>
          </p:cNvSpPr>
          <p:nvPr>
            <p:ph type="body" sz="quarter" idx="17" hasCustomPrompt="1"/>
          </p:nvPr>
        </p:nvSpPr>
        <p:spPr>
          <a:xfrm>
            <a:off x="736600" y="1736725"/>
            <a:ext cx="7411484" cy="4213225"/>
          </a:xfrm>
          <a:prstGeom prst="rect">
            <a:avLst/>
          </a:prstGeom>
        </p:spPr>
        <p:txBody>
          <a:bodyPr lIns="0" tIns="0" rIns="0" bIns="0"/>
          <a:lstStyle>
            <a:lvl1pPr>
              <a:defRPr>
                <a:solidFill>
                  <a:schemeClr val="bg2"/>
                </a:solidFill>
              </a:defRPr>
            </a:lvl1pPr>
          </a:lstStyle>
          <a:p>
            <a:pPr lvl="0"/>
            <a:r>
              <a:rPr lang="da-DK"/>
              <a:t>Lorem ipsum dolor sit amet, consectetuer adipiscing elit. Maecenas porttitor congue massa. Fusce posuere, magna sed pulvinar ultricies, purus lectus malesuada libero, sit amet commodo magna eros quis urna.</a:t>
            </a:r>
          </a:p>
          <a:p>
            <a:pPr lvl="0"/>
            <a:endParaRPr lang="da-DK"/>
          </a:p>
          <a:p>
            <a:pPr lvl="0"/>
            <a:endParaRPr lang="da-DK"/>
          </a:p>
        </p:txBody>
      </p:sp>
    </p:spTree>
    <p:extLst>
      <p:ext uri="{BB962C8B-B14F-4D97-AF65-F5344CB8AC3E}">
        <p14:creationId xmlns:p14="http://schemas.microsoft.com/office/powerpoint/2010/main" val="2086829431"/>
      </p:ext>
    </p:extLst>
  </p:cSld>
  <p:clrMapOvr>
    <a:masterClrMapping/>
  </p:clrMapOvr>
  <p:transition spd="med">
    <p:push dir="u"/>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1_titel og tekst 5">
    <p:bg>
      <p:bgPr>
        <a:blipFill>
          <a:blip r:embed="rId2" cstate="email">
            <a:extLst>
              <a:ext uri="{BEBA8EAE-BF5A-486C-A8C5-ECC9F3942E4B}">
                <a14:imgProps xmlns:a14="http://schemas.microsoft.com/office/drawing/2010/main">
                  <a14:imgLayer r:embed="rId3">
                    <a14:imgEffect>
                      <a14:saturation sat="70000"/>
                    </a14:imgEffect>
                  </a14:imgLayer>
                </a14:imgProps>
              </a:ex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12" name="Retvinklet trekant 11">
            <a:extLst>
              <a:ext uri="{FF2B5EF4-FFF2-40B4-BE49-F238E27FC236}">
                <a16:creationId xmlns:a16="http://schemas.microsoft.com/office/drawing/2014/main" id="{1F794D38-B649-A640-911E-9C96CCA57DF9}"/>
              </a:ext>
            </a:extLst>
          </p:cNvPr>
          <p:cNvSpPr/>
          <p:nvPr userDrawn="1"/>
        </p:nvSpPr>
        <p:spPr>
          <a:xfrm flipH="1">
            <a:off x="6314400" y="2924175"/>
            <a:ext cx="5877598" cy="393382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el 4">
            <a:extLst>
              <a:ext uri="{FF2B5EF4-FFF2-40B4-BE49-F238E27FC236}">
                <a16:creationId xmlns:a16="http://schemas.microsoft.com/office/drawing/2014/main" id="{8BA2CF8B-2DF2-934A-BE38-5BA969CD705F}"/>
              </a:ext>
            </a:extLst>
          </p:cNvPr>
          <p:cNvSpPr>
            <a:spLocks noGrp="1"/>
          </p:cNvSpPr>
          <p:nvPr>
            <p:ph type="title"/>
          </p:nvPr>
        </p:nvSpPr>
        <p:spPr/>
        <p:txBody>
          <a:bodyPr/>
          <a:lstStyle>
            <a:lvl1pPr>
              <a:defRPr>
                <a:solidFill>
                  <a:schemeClr val="tx1"/>
                </a:solidFill>
              </a:defRPr>
            </a:lvl1pPr>
          </a:lstStyle>
          <a:p>
            <a:r>
              <a:rPr lang="da-DK"/>
              <a:t>Klik for at redigere titeltypografien i masteren</a:t>
            </a:r>
          </a:p>
        </p:txBody>
      </p:sp>
      <p:sp>
        <p:nvSpPr>
          <p:cNvPr id="6" name="Pladsholder til dato 5">
            <a:extLst>
              <a:ext uri="{FF2B5EF4-FFF2-40B4-BE49-F238E27FC236}">
                <a16:creationId xmlns:a16="http://schemas.microsoft.com/office/drawing/2014/main" id="{581DDBB4-3B2F-B94B-AFEE-B933B26E510B}"/>
              </a:ext>
            </a:extLst>
          </p:cNvPr>
          <p:cNvSpPr>
            <a:spLocks noGrp="1"/>
          </p:cNvSpPr>
          <p:nvPr>
            <p:ph type="dt" sz="half" idx="13"/>
          </p:nvPr>
        </p:nvSpPr>
        <p:spPr/>
        <p:txBody>
          <a:bodyPr/>
          <a:lstStyle/>
          <a:p>
            <a:fld id="{5F20A297-1FDE-5F4B-9BEB-DB5D28EC1B77}" type="datetime1">
              <a:rPr lang="da-DK" smtClean="0"/>
              <a:pPr/>
              <a:t>29.04.2024</a:t>
            </a:fld>
            <a:endParaRPr lang="en-GB"/>
          </a:p>
        </p:txBody>
      </p:sp>
      <p:sp>
        <p:nvSpPr>
          <p:cNvPr id="8" name="Pladsholder til sidefod 7">
            <a:extLst>
              <a:ext uri="{FF2B5EF4-FFF2-40B4-BE49-F238E27FC236}">
                <a16:creationId xmlns:a16="http://schemas.microsoft.com/office/drawing/2014/main" id="{23A502D3-FE31-5C4D-9F76-428F65702BC8}"/>
              </a:ext>
            </a:extLst>
          </p:cNvPr>
          <p:cNvSpPr>
            <a:spLocks noGrp="1"/>
          </p:cNvSpPr>
          <p:nvPr>
            <p:ph type="ftr" sz="quarter" idx="14"/>
          </p:nvPr>
        </p:nvSpPr>
        <p:spPr/>
        <p:txBody>
          <a:bodyPr/>
          <a:lstStyle/>
          <a:p>
            <a:r>
              <a:rPr lang="da-DK"/>
              <a:t>RettighedsAlliancen   ￨</a:t>
            </a:r>
          </a:p>
        </p:txBody>
      </p:sp>
      <p:sp>
        <p:nvSpPr>
          <p:cNvPr id="10" name="Pladsholder til slidenummer 9">
            <a:extLst>
              <a:ext uri="{FF2B5EF4-FFF2-40B4-BE49-F238E27FC236}">
                <a16:creationId xmlns:a16="http://schemas.microsoft.com/office/drawing/2014/main" id="{A245B5A0-6EB5-E54D-AB52-F308E9CB8799}"/>
              </a:ext>
            </a:extLst>
          </p:cNvPr>
          <p:cNvSpPr>
            <a:spLocks noGrp="1"/>
          </p:cNvSpPr>
          <p:nvPr>
            <p:ph type="sldNum" sz="quarter" idx="15"/>
          </p:nvPr>
        </p:nvSpPr>
        <p:spPr/>
        <p:txBody>
          <a:bodyPr/>
          <a:lstStyle/>
          <a:p>
            <a:r>
              <a:rPr lang="en-GB"/>
              <a:t>￨   </a:t>
            </a:r>
            <a:fld id="{159A5DD1-94BC-8F49-AC76-73BE307D95E2}" type="slidenum">
              <a:rPr lang="en-GB" smtClean="0"/>
              <a:pPr/>
              <a:t>‹nr.›</a:t>
            </a:fld>
            <a:endParaRPr lang="en-GB"/>
          </a:p>
        </p:txBody>
      </p:sp>
      <p:pic>
        <p:nvPicPr>
          <p:cNvPr id="11" name="Billede 10">
            <a:extLst>
              <a:ext uri="{FF2B5EF4-FFF2-40B4-BE49-F238E27FC236}">
                <a16:creationId xmlns:a16="http://schemas.microsoft.com/office/drawing/2014/main" id="{B9A2070C-23BC-4A49-9B6A-CD58AFB80B9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111040" y="5473309"/>
            <a:ext cx="722270" cy="1110203"/>
          </a:xfrm>
          <a:prstGeom prst="rect">
            <a:avLst/>
          </a:prstGeom>
          <a:solidFill>
            <a:srgbClr val="264D5B"/>
          </a:solidFill>
        </p:spPr>
      </p:pic>
      <p:sp>
        <p:nvSpPr>
          <p:cNvPr id="15" name="Pladsholder til tekst 7">
            <a:extLst>
              <a:ext uri="{FF2B5EF4-FFF2-40B4-BE49-F238E27FC236}">
                <a16:creationId xmlns:a16="http://schemas.microsoft.com/office/drawing/2014/main" id="{6DCB01B8-A9DC-1C41-BF0B-71188A44C3DB}"/>
              </a:ext>
            </a:extLst>
          </p:cNvPr>
          <p:cNvSpPr>
            <a:spLocks noGrp="1"/>
          </p:cNvSpPr>
          <p:nvPr>
            <p:ph type="body" sz="quarter" idx="17" hasCustomPrompt="1"/>
          </p:nvPr>
        </p:nvSpPr>
        <p:spPr>
          <a:xfrm>
            <a:off x="736600" y="1736725"/>
            <a:ext cx="7411484" cy="4213225"/>
          </a:xfrm>
          <a:prstGeom prst="rect">
            <a:avLst/>
          </a:prstGeom>
        </p:spPr>
        <p:txBody>
          <a:bodyPr lIns="0" tIns="0" rIns="0" bIns="0"/>
          <a:lstStyle>
            <a:lvl1pPr>
              <a:defRPr>
                <a:solidFill>
                  <a:schemeClr val="tx1"/>
                </a:solidFill>
              </a:defRPr>
            </a:lvl1pPr>
          </a:lstStyle>
          <a:p>
            <a:pPr lvl="0"/>
            <a:r>
              <a:rPr lang="da-DK"/>
              <a:t>Lorem ipsum dolor sit amet, consectetuer adipiscing elit. Maecenas porttitor congue massa. Fusce posuere, magna sed pulvinar ultricies, purus lectus malesuada libero, sit amet commodo magna eros quis urna.</a:t>
            </a:r>
          </a:p>
          <a:p>
            <a:pPr lvl="0"/>
            <a:endParaRPr lang="da-DK"/>
          </a:p>
          <a:p>
            <a:pPr lvl="0"/>
            <a:endParaRPr lang="da-DK"/>
          </a:p>
        </p:txBody>
      </p:sp>
    </p:spTree>
    <p:extLst>
      <p:ext uri="{BB962C8B-B14F-4D97-AF65-F5344CB8AC3E}">
        <p14:creationId xmlns:p14="http://schemas.microsoft.com/office/powerpoint/2010/main" val="3976130494"/>
      </p:ext>
    </p:extLst>
  </p:cSld>
  <p:clrMapOvr>
    <a:masterClrMapping/>
  </p:clrMapOvr>
  <p:transition spd="med">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og tekst 1">
    <p:spTree>
      <p:nvGrpSpPr>
        <p:cNvPr id="1" name=""/>
        <p:cNvGrpSpPr/>
        <p:nvPr/>
      </p:nvGrpSpPr>
      <p:grpSpPr>
        <a:xfrm>
          <a:off x="0" y="0"/>
          <a:ext cx="0" cy="0"/>
          <a:chOff x="0" y="0"/>
          <a:chExt cx="0" cy="0"/>
        </a:xfrm>
      </p:grpSpPr>
      <p:sp>
        <p:nvSpPr>
          <p:cNvPr id="5" name="Rektangel 5">
            <a:extLst>
              <a:ext uri="{FF2B5EF4-FFF2-40B4-BE49-F238E27FC236}">
                <a16:creationId xmlns:a16="http://schemas.microsoft.com/office/drawing/2014/main" id="{B0DCFFC6-D484-CB4E-9878-2CA8250531F2}"/>
              </a:ext>
            </a:extLst>
          </p:cNvPr>
          <p:cNvSpPr>
            <a:spLocks noChangeAspect="1"/>
          </p:cNvSpPr>
          <p:nvPr userDrawn="1"/>
        </p:nvSpPr>
        <p:spPr>
          <a:xfrm>
            <a:off x="-76200" y="-38100"/>
            <a:ext cx="12313920" cy="6926581"/>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492252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6321552 w 12192000"/>
              <a:gd name="connsiteY2" fmla="*/ 6848856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9884664 w 12192000"/>
              <a:gd name="connsiteY2" fmla="*/ 2715768 h 6858000"/>
              <a:gd name="connsiteX3" fmla="*/ 6321552 w 12192000"/>
              <a:gd name="connsiteY3" fmla="*/ 6848856 h 6858000"/>
              <a:gd name="connsiteX4" fmla="*/ 0 w 12192000"/>
              <a:gd name="connsiteY4" fmla="*/ 6858000 h 6858000"/>
              <a:gd name="connsiteX5" fmla="*/ 0 w 12192000"/>
              <a:gd name="connsiteY5" fmla="*/ 0 h 6858000"/>
              <a:gd name="connsiteX0" fmla="*/ 0 w 12198096"/>
              <a:gd name="connsiteY0" fmla="*/ 0 h 6858000"/>
              <a:gd name="connsiteX1" fmla="*/ 12192000 w 12198096"/>
              <a:gd name="connsiteY1" fmla="*/ 0 h 6858000"/>
              <a:gd name="connsiteX2" fmla="*/ 12198096 w 12198096"/>
              <a:gd name="connsiteY2" fmla="*/ 2898648 h 6858000"/>
              <a:gd name="connsiteX3" fmla="*/ 6321552 w 12198096"/>
              <a:gd name="connsiteY3" fmla="*/ 6848856 h 6858000"/>
              <a:gd name="connsiteX4" fmla="*/ 0 w 12198096"/>
              <a:gd name="connsiteY4" fmla="*/ 6858000 h 6858000"/>
              <a:gd name="connsiteX5" fmla="*/ 0 w 12198096"/>
              <a:gd name="connsiteY5" fmla="*/ 0 h 6858000"/>
              <a:gd name="connsiteX0" fmla="*/ 4744528 w 12198096"/>
              <a:gd name="connsiteY0" fmla="*/ 2735806 h 6858000"/>
              <a:gd name="connsiteX1" fmla="*/ 12192000 w 12198096"/>
              <a:gd name="connsiteY1" fmla="*/ 0 h 6858000"/>
              <a:gd name="connsiteX2" fmla="*/ 12198096 w 12198096"/>
              <a:gd name="connsiteY2" fmla="*/ 2898648 h 6858000"/>
              <a:gd name="connsiteX3" fmla="*/ 6321552 w 12198096"/>
              <a:gd name="connsiteY3" fmla="*/ 6848856 h 6858000"/>
              <a:gd name="connsiteX4" fmla="*/ 0 w 12198096"/>
              <a:gd name="connsiteY4" fmla="*/ 6858000 h 6858000"/>
              <a:gd name="connsiteX5" fmla="*/ 4744528 w 12198096"/>
              <a:gd name="connsiteY5" fmla="*/ 2735806 h 6858000"/>
              <a:gd name="connsiteX0" fmla="*/ 0 w 7453568"/>
              <a:gd name="connsiteY0" fmla="*/ 2735806 h 6858000"/>
              <a:gd name="connsiteX1" fmla="*/ 7447472 w 7453568"/>
              <a:gd name="connsiteY1" fmla="*/ 0 h 6858000"/>
              <a:gd name="connsiteX2" fmla="*/ 7453568 w 7453568"/>
              <a:gd name="connsiteY2" fmla="*/ 2898648 h 6858000"/>
              <a:gd name="connsiteX3" fmla="*/ 1577024 w 7453568"/>
              <a:gd name="connsiteY3" fmla="*/ 6848856 h 6858000"/>
              <a:gd name="connsiteX4" fmla="*/ 73941 w 7453568"/>
              <a:gd name="connsiteY4" fmla="*/ 6858000 h 6858000"/>
              <a:gd name="connsiteX5" fmla="*/ 0 w 7453568"/>
              <a:gd name="connsiteY5" fmla="*/ 2735806 h 6858000"/>
              <a:gd name="connsiteX0" fmla="*/ 0 w 7453568"/>
              <a:gd name="connsiteY0" fmla="*/ 36970 h 4159164"/>
              <a:gd name="connsiteX1" fmla="*/ 7447472 w 7453568"/>
              <a:gd name="connsiteY1" fmla="*/ 0 h 4159164"/>
              <a:gd name="connsiteX2" fmla="*/ 7453568 w 7453568"/>
              <a:gd name="connsiteY2" fmla="*/ 199812 h 4159164"/>
              <a:gd name="connsiteX3" fmla="*/ 1577024 w 7453568"/>
              <a:gd name="connsiteY3" fmla="*/ 4150020 h 4159164"/>
              <a:gd name="connsiteX4" fmla="*/ 73941 w 7453568"/>
              <a:gd name="connsiteY4" fmla="*/ 4159164 h 4159164"/>
              <a:gd name="connsiteX5" fmla="*/ 0 w 7453568"/>
              <a:gd name="connsiteY5" fmla="*/ 36970 h 4159164"/>
              <a:gd name="connsiteX0" fmla="*/ 0 w 7441245"/>
              <a:gd name="connsiteY0" fmla="*/ 12323 h 4159164"/>
              <a:gd name="connsiteX1" fmla="*/ 7435149 w 7441245"/>
              <a:gd name="connsiteY1" fmla="*/ 0 h 4159164"/>
              <a:gd name="connsiteX2" fmla="*/ 7441245 w 7441245"/>
              <a:gd name="connsiteY2" fmla="*/ 199812 h 4159164"/>
              <a:gd name="connsiteX3" fmla="*/ 1564701 w 7441245"/>
              <a:gd name="connsiteY3" fmla="*/ 4150020 h 4159164"/>
              <a:gd name="connsiteX4" fmla="*/ 61618 w 7441245"/>
              <a:gd name="connsiteY4" fmla="*/ 4159164 h 4159164"/>
              <a:gd name="connsiteX5" fmla="*/ 0 w 7441245"/>
              <a:gd name="connsiteY5" fmla="*/ 12323 h 4159164"/>
              <a:gd name="connsiteX0" fmla="*/ 0 w 7441245"/>
              <a:gd name="connsiteY0" fmla="*/ 12323 h 4171487"/>
              <a:gd name="connsiteX1" fmla="*/ 7435149 w 7441245"/>
              <a:gd name="connsiteY1" fmla="*/ 0 h 4171487"/>
              <a:gd name="connsiteX2" fmla="*/ 7441245 w 7441245"/>
              <a:gd name="connsiteY2" fmla="*/ 199812 h 4171487"/>
              <a:gd name="connsiteX3" fmla="*/ 1564701 w 7441245"/>
              <a:gd name="connsiteY3" fmla="*/ 4150020 h 4171487"/>
              <a:gd name="connsiteX4" fmla="*/ 24648 w 7441245"/>
              <a:gd name="connsiteY4" fmla="*/ 4171487 h 4171487"/>
              <a:gd name="connsiteX5" fmla="*/ 0 w 7441245"/>
              <a:gd name="connsiteY5" fmla="*/ 12323 h 4171487"/>
              <a:gd name="connsiteX0" fmla="*/ 0 w 7448447"/>
              <a:gd name="connsiteY0" fmla="*/ 0 h 4173568"/>
              <a:gd name="connsiteX1" fmla="*/ 7442351 w 7448447"/>
              <a:gd name="connsiteY1" fmla="*/ 2081 h 4173568"/>
              <a:gd name="connsiteX2" fmla="*/ 7448447 w 7448447"/>
              <a:gd name="connsiteY2" fmla="*/ 201893 h 4173568"/>
              <a:gd name="connsiteX3" fmla="*/ 1571903 w 7448447"/>
              <a:gd name="connsiteY3" fmla="*/ 4152101 h 4173568"/>
              <a:gd name="connsiteX4" fmla="*/ 31850 w 7448447"/>
              <a:gd name="connsiteY4" fmla="*/ 4173568 h 4173568"/>
              <a:gd name="connsiteX5" fmla="*/ 0 w 7448447"/>
              <a:gd name="connsiteY5" fmla="*/ 0 h 4173568"/>
              <a:gd name="connsiteX0" fmla="*/ 0 w 7448447"/>
              <a:gd name="connsiteY0" fmla="*/ 0 h 4152239"/>
              <a:gd name="connsiteX1" fmla="*/ 7442351 w 7448447"/>
              <a:gd name="connsiteY1" fmla="*/ 2081 h 4152239"/>
              <a:gd name="connsiteX2" fmla="*/ 7448447 w 7448447"/>
              <a:gd name="connsiteY2" fmla="*/ 201893 h 4152239"/>
              <a:gd name="connsiteX3" fmla="*/ 1571903 w 7448447"/>
              <a:gd name="connsiteY3" fmla="*/ 4152101 h 4152239"/>
              <a:gd name="connsiteX4" fmla="*/ 38960 w 7448447"/>
              <a:gd name="connsiteY4" fmla="*/ 4152239 h 4152239"/>
              <a:gd name="connsiteX5" fmla="*/ 0 w 7448447"/>
              <a:gd name="connsiteY5" fmla="*/ 0 h 4152239"/>
              <a:gd name="connsiteX0" fmla="*/ 10807 w 7409487"/>
              <a:gd name="connsiteY0" fmla="*/ 0 h 4155794"/>
              <a:gd name="connsiteX1" fmla="*/ 7403391 w 7409487"/>
              <a:gd name="connsiteY1" fmla="*/ 5636 h 4155794"/>
              <a:gd name="connsiteX2" fmla="*/ 7409487 w 7409487"/>
              <a:gd name="connsiteY2" fmla="*/ 205448 h 4155794"/>
              <a:gd name="connsiteX3" fmla="*/ 1532943 w 7409487"/>
              <a:gd name="connsiteY3" fmla="*/ 4155656 h 4155794"/>
              <a:gd name="connsiteX4" fmla="*/ 0 w 7409487"/>
              <a:gd name="connsiteY4" fmla="*/ 4155794 h 4155794"/>
              <a:gd name="connsiteX5" fmla="*/ 10807 w 7409487"/>
              <a:gd name="connsiteY5" fmla="*/ 0 h 4155794"/>
              <a:gd name="connsiteX0" fmla="*/ 10807 w 7409487"/>
              <a:gd name="connsiteY0" fmla="*/ 5029 h 4160823"/>
              <a:gd name="connsiteX1" fmla="*/ 7406946 w 7409487"/>
              <a:gd name="connsiteY1" fmla="*/ 0 h 4160823"/>
              <a:gd name="connsiteX2" fmla="*/ 7409487 w 7409487"/>
              <a:gd name="connsiteY2" fmla="*/ 210477 h 4160823"/>
              <a:gd name="connsiteX3" fmla="*/ 1532943 w 7409487"/>
              <a:gd name="connsiteY3" fmla="*/ 4160685 h 4160823"/>
              <a:gd name="connsiteX4" fmla="*/ 0 w 7409487"/>
              <a:gd name="connsiteY4" fmla="*/ 4160823 h 4160823"/>
              <a:gd name="connsiteX5" fmla="*/ 10807 w 7409487"/>
              <a:gd name="connsiteY5" fmla="*/ 5029 h 4160823"/>
              <a:gd name="connsiteX0" fmla="*/ 10807 w 7410501"/>
              <a:gd name="connsiteY0" fmla="*/ 12139 h 4167933"/>
              <a:gd name="connsiteX1" fmla="*/ 7410501 w 7410501"/>
              <a:gd name="connsiteY1" fmla="*/ 0 h 4167933"/>
              <a:gd name="connsiteX2" fmla="*/ 7409487 w 7410501"/>
              <a:gd name="connsiteY2" fmla="*/ 217587 h 4167933"/>
              <a:gd name="connsiteX3" fmla="*/ 1532943 w 7410501"/>
              <a:gd name="connsiteY3" fmla="*/ 4167795 h 4167933"/>
              <a:gd name="connsiteX4" fmla="*/ 0 w 7410501"/>
              <a:gd name="connsiteY4" fmla="*/ 4167933 h 4167933"/>
              <a:gd name="connsiteX5" fmla="*/ 10807 w 7410501"/>
              <a:gd name="connsiteY5" fmla="*/ 12139 h 4167933"/>
              <a:gd name="connsiteX0" fmla="*/ 10807 w 7410501"/>
              <a:gd name="connsiteY0" fmla="*/ 1474 h 4167933"/>
              <a:gd name="connsiteX1" fmla="*/ 7410501 w 7410501"/>
              <a:gd name="connsiteY1" fmla="*/ 0 h 4167933"/>
              <a:gd name="connsiteX2" fmla="*/ 7409487 w 7410501"/>
              <a:gd name="connsiteY2" fmla="*/ 217587 h 4167933"/>
              <a:gd name="connsiteX3" fmla="*/ 1532943 w 7410501"/>
              <a:gd name="connsiteY3" fmla="*/ 4167795 h 4167933"/>
              <a:gd name="connsiteX4" fmla="*/ 0 w 7410501"/>
              <a:gd name="connsiteY4" fmla="*/ 4167933 h 4167933"/>
              <a:gd name="connsiteX5" fmla="*/ 10807 w 7410501"/>
              <a:gd name="connsiteY5" fmla="*/ 1474 h 4167933"/>
              <a:gd name="connsiteX0" fmla="*/ 3698 w 7410501"/>
              <a:gd name="connsiteY0" fmla="*/ 5028 h 4167933"/>
              <a:gd name="connsiteX1" fmla="*/ 7410501 w 7410501"/>
              <a:gd name="connsiteY1" fmla="*/ 0 h 4167933"/>
              <a:gd name="connsiteX2" fmla="*/ 7409487 w 7410501"/>
              <a:gd name="connsiteY2" fmla="*/ 217587 h 4167933"/>
              <a:gd name="connsiteX3" fmla="*/ 1532943 w 7410501"/>
              <a:gd name="connsiteY3" fmla="*/ 4167795 h 4167933"/>
              <a:gd name="connsiteX4" fmla="*/ 0 w 7410501"/>
              <a:gd name="connsiteY4" fmla="*/ 4167933 h 4167933"/>
              <a:gd name="connsiteX5" fmla="*/ 3698 w 7410501"/>
              <a:gd name="connsiteY5" fmla="*/ 5028 h 4167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0501" h="4167933">
                <a:moveTo>
                  <a:pt x="3698" y="5028"/>
                </a:moveTo>
                <a:lnTo>
                  <a:pt x="7410501" y="0"/>
                </a:lnTo>
                <a:lnTo>
                  <a:pt x="7409487" y="217587"/>
                </a:lnTo>
                <a:lnTo>
                  <a:pt x="1532943" y="4167795"/>
                </a:lnTo>
                <a:lnTo>
                  <a:pt x="0" y="4167933"/>
                </a:lnTo>
                <a:cubicBezTo>
                  <a:pt x="3602" y="2782668"/>
                  <a:pt x="96" y="1390293"/>
                  <a:pt x="3698" y="5028"/>
                </a:cubicBezTo>
                <a:close/>
              </a:path>
            </a:pathLst>
          </a:custGeom>
          <a:solidFill>
            <a:srgbClr val="264D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0" i="0">
                <a:latin typeface="Raleway" pitchFamily="2" charset="77"/>
              </a:rPr>
              <a:t> </a:t>
            </a:r>
          </a:p>
        </p:txBody>
      </p:sp>
      <p:pic>
        <p:nvPicPr>
          <p:cNvPr id="11" name="Billede 10">
            <a:extLst>
              <a:ext uri="{FF2B5EF4-FFF2-40B4-BE49-F238E27FC236}">
                <a16:creationId xmlns:a16="http://schemas.microsoft.com/office/drawing/2014/main" id="{822D6243-E26C-684F-9E97-165A250C86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11040" y="5473309"/>
            <a:ext cx="722270" cy="1110203"/>
          </a:xfrm>
          <a:prstGeom prst="rect">
            <a:avLst/>
          </a:prstGeom>
          <a:solidFill>
            <a:srgbClr val="264D5B"/>
          </a:solidFill>
        </p:spPr>
      </p:pic>
      <p:sp>
        <p:nvSpPr>
          <p:cNvPr id="2" name="Titel 1">
            <a:extLst>
              <a:ext uri="{FF2B5EF4-FFF2-40B4-BE49-F238E27FC236}">
                <a16:creationId xmlns:a16="http://schemas.microsoft.com/office/drawing/2014/main" id="{680DFED9-6532-BD42-B8AF-7703DBB4F5D8}"/>
              </a:ext>
            </a:extLst>
          </p:cNvPr>
          <p:cNvSpPr>
            <a:spLocks noGrp="1"/>
          </p:cNvSpPr>
          <p:nvPr>
            <p:ph type="title"/>
          </p:nvPr>
        </p:nvSpPr>
        <p:spPr/>
        <p:txBody>
          <a:bodyPr/>
          <a:lstStyle>
            <a:lvl1pPr>
              <a:defRPr>
                <a:solidFill>
                  <a:schemeClr val="bg2"/>
                </a:solidFill>
              </a:defRPr>
            </a:lvl1pPr>
          </a:lstStyle>
          <a:p>
            <a:r>
              <a:rPr lang="da-DK"/>
              <a:t>Klik for at redigere titeltypografien i masteren</a:t>
            </a:r>
          </a:p>
        </p:txBody>
      </p:sp>
      <p:sp>
        <p:nvSpPr>
          <p:cNvPr id="13" name="Pladsholder til tekst 7">
            <a:extLst>
              <a:ext uri="{FF2B5EF4-FFF2-40B4-BE49-F238E27FC236}">
                <a16:creationId xmlns:a16="http://schemas.microsoft.com/office/drawing/2014/main" id="{98A1AAC4-F540-D943-B06C-87D7F67F1FB2}"/>
              </a:ext>
            </a:extLst>
          </p:cNvPr>
          <p:cNvSpPr>
            <a:spLocks noGrp="1"/>
          </p:cNvSpPr>
          <p:nvPr>
            <p:ph type="body" sz="quarter" idx="17" hasCustomPrompt="1"/>
          </p:nvPr>
        </p:nvSpPr>
        <p:spPr>
          <a:xfrm>
            <a:off x="736600" y="1736725"/>
            <a:ext cx="7411484" cy="4213225"/>
          </a:xfrm>
          <a:prstGeom prst="rect">
            <a:avLst/>
          </a:prstGeom>
        </p:spPr>
        <p:txBody>
          <a:bodyPr lIns="0" tIns="0" rIns="0" bIns="0"/>
          <a:lstStyle>
            <a:lvl1pPr>
              <a:defRPr>
                <a:solidFill>
                  <a:schemeClr val="bg1"/>
                </a:solidFill>
              </a:defRPr>
            </a:lvl1pPr>
          </a:lstStyle>
          <a:p>
            <a:pPr lvl="0"/>
            <a:r>
              <a:rPr lang="da-DK"/>
              <a:t>Lorem ipsum dolor sit amet, consectetuer adipiscing elit. Maecenas porttitor congue massa. Fusce posuere, magna sed pulvinar ultricies, purus lectus malesuada libero, sit amet commodo magna eros quis urna.</a:t>
            </a:r>
          </a:p>
          <a:p>
            <a:pPr lvl="0"/>
            <a:endParaRPr lang="da-DK"/>
          </a:p>
          <a:p>
            <a:pPr lvl="0"/>
            <a:endParaRPr lang="da-DK"/>
          </a:p>
        </p:txBody>
      </p:sp>
      <p:sp>
        <p:nvSpPr>
          <p:cNvPr id="16" name="Pladsholder til slidenummer 15">
            <a:extLst>
              <a:ext uri="{FF2B5EF4-FFF2-40B4-BE49-F238E27FC236}">
                <a16:creationId xmlns:a16="http://schemas.microsoft.com/office/drawing/2014/main" id="{9F426C03-9571-4240-8801-A618169B5E8A}"/>
              </a:ext>
            </a:extLst>
          </p:cNvPr>
          <p:cNvSpPr>
            <a:spLocks noGrp="1"/>
          </p:cNvSpPr>
          <p:nvPr>
            <p:ph type="sldNum" sz="quarter" idx="15"/>
          </p:nvPr>
        </p:nvSpPr>
        <p:spPr/>
        <p:txBody>
          <a:bodyPr/>
          <a:lstStyle/>
          <a:p>
            <a:r>
              <a:rPr lang="en-GB"/>
              <a:t>￨   </a:t>
            </a:r>
            <a:fld id="{159A5DD1-94BC-8F49-AC76-73BE307D95E2}" type="slidenum">
              <a:rPr lang="en-GB" smtClean="0"/>
              <a:pPr/>
              <a:t>‹nr.›</a:t>
            </a:fld>
            <a:endParaRPr lang="en-GB"/>
          </a:p>
        </p:txBody>
      </p:sp>
      <p:sp>
        <p:nvSpPr>
          <p:cNvPr id="15" name="Pladsholder til sidefod 14">
            <a:extLst>
              <a:ext uri="{FF2B5EF4-FFF2-40B4-BE49-F238E27FC236}">
                <a16:creationId xmlns:a16="http://schemas.microsoft.com/office/drawing/2014/main" id="{D8A3C7A3-C10B-F940-B968-B8FBB1E1FCB7}"/>
              </a:ext>
            </a:extLst>
          </p:cNvPr>
          <p:cNvSpPr>
            <a:spLocks noGrp="1"/>
          </p:cNvSpPr>
          <p:nvPr>
            <p:ph type="ftr" sz="quarter" idx="14"/>
          </p:nvPr>
        </p:nvSpPr>
        <p:spPr/>
        <p:txBody>
          <a:bodyPr/>
          <a:lstStyle/>
          <a:p>
            <a:r>
              <a:rPr lang="da-DK"/>
              <a:t>RettighedsAlliancen   ￨</a:t>
            </a:r>
          </a:p>
        </p:txBody>
      </p:sp>
      <p:sp>
        <p:nvSpPr>
          <p:cNvPr id="14" name="Pladsholder til dato 13">
            <a:extLst>
              <a:ext uri="{FF2B5EF4-FFF2-40B4-BE49-F238E27FC236}">
                <a16:creationId xmlns:a16="http://schemas.microsoft.com/office/drawing/2014/main" id="{94A6E9D7-E796-9A4E-9A03-F7B3D93932FF}"/>
              </a:ext>
            </a:extLst>
          </p:cNvPr>
          <p:cNvSpPr>
            <a:spLocks noGrp="1"/>
          </p:cNvSpPr>
          <p:nvPr>
            <p:ph type="dt" sz="half" idx="13"/>
          </p:nvPr>
        </p:nvSpPr>
        <p:spPr/>
        <p:txBody>
          <a:bodyPr/>
          <a:lstStyle/>
          <a:p>
            <a:fld id="{5F20A297-1FDE-5F4B-9BEB-DB5D28EC1B77}" type="datetime1">
              <a:rPr lang="da-DK" smtClean="0"/>
              <a:pPr/>
              <a:t>29.04.2024</a:t>
            </a:fld>
            <a:endParaRPr lang="en-GB"/>
          </a:p>
        </p:txBody>
      </p:sp>
    </p:spTree>
    <p:extLst>
      <p:ext uri="{BB962C8B-B14F-4D97-AF65-F5344CB8AC3E}">
        <p14:creationId xmlns:p14="http://schemas.microsoft.com/office/powerpoint/2010/main" val="2337130831"/>
      </p:ext>
    </p:extLst>
  </p:cSld>
  <p:clrMapOvr>
    <a:masterClrMapping/>
  </p:clrMapOvr>
  <p:transition spd="med">
    <p:push dir="u"/>
  </p:transition>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 og indhold 3">
    <p:bg>
      <p:bgPr>
        <a:solidFill>
          <a:schemeClr val="accent1"/>
        </a:solidFill>
        <a:effectLst/>
      </p:bgPr>
    </p:bg>
    <p:spTree>
      <p:nvGrpSpPr>
        <p:cNvPr id="1" name=""/>
        <p:cNvGrpSpPr/>
        <p:nvPr/>
      </p:nvGrpSpPr>
      <p:grpSpPr>
        <a:xfrm>
          <a:off x="0" y="0"/>
          <a:ext cx="0" cy="0"/>
          <a:chOff x="0" y="0"/>
          <a:chExt cx="0" cy="0"/>
        </a:xfrm>
      </p:grpSpPr>
      <p:sp>
        <p:nvSpPr>
          <p:cNvPr id="9" name="Rektangel 5">
            <a:extLst>
              <a:ext uri="{FF2B5EF4-FFF2-40B4-BE49-F238E27FC236}">
                <a16:creationId xmlns:a16="http://schemas.microsoft.com/office/drawing/2014/main" id="{CC83973F-E3C2-D249-BCC9-FA9BF19E49D0}"/>
              </a:ext>
            </a:extLst>
          </p:cNvPr>
          <p:cNvSpPr>
            <a:spLocks noChangeAspect="1"/>
          </p:cNvSpPr>
          <p:nvPr userDrawn="1"/>
        </p:nvSpPr>
        <p:spPr>
          <a:xfrm>
            <a:off x="-95690" y="-46600"/>
            <a:ext cx="12309039" cy="6926399"/>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492252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6321552 w 12192000"/>
              <a:gd name="connsiteY2" fmla="*/ 6848856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9884664 w 12192000"/>
              <a:gd name="connsiteY2" fmla="*/ 2715768 h 6858000"/>
              <a:gd name="connsiteX3" fmla="*/ 6321552 w 12192000"/>
              <a:gd name="connsiteY3" fmla="*/ 6848856 h 6858000"/>
              <a:gd name="connsiteX4" fmla="*/ 0 w 12192000"/>
              <a:gd name="connsiteY4" fmla="*/ 6858000 h 6858000"/>
              <a:gd name="connsiteX5" fmla="*/ 0 w 12192000"/>
              <a:gd name="connsiteY5" fmla="*/ 0 h 6858000"/>
              <a:gd name="connsiteX0" fmla="*/ 0 w 12198096"/>
              <a:gd name="connsiteY0" fmla="*/ 0 h 6858000"/>
              <a:gd name="connsiteX1" fmla="*/ 12192000 w 12198096"/>
              <a:gd name="connsiteY1" fmla="*/ 0 h 6858000"/>
              <a:gd name="connsiteX2" fmla="*/ 12198096 w 12198096"/>
              <a:gd name="connsiteY2" fmla="*/ 2898648 h 6858000"/>
              <a:gd name="connsiteX3" fmla="*/ 6321552 w 12198096"/>
              <a:gd name="connsiteY3" fmla="*/ 6848856 h 6858000"/>
              <a:gd name="connsiteX4" fmla="*/ 0 w 12198096"/>
              <a:gd name="connsiteY4" fmla="*/ 6858000 h 6858000"/>
              <a:gd name="connsiteX5" fmla="*/ 0 w 12198096"/>
              <a:gd name="connsiteY5" fmla="*/ 0 h 6858000"/>
              <a:gd name="connsiteX0" fmla="*/ 0 w 12192000"/>
              <a:gd name="connsiteY0" fmla="*/ 0 h 6858000"/>
              <a:gd name="connsiteX1" fmla="*/ 12192000 w 12192000"/>
              <a:gd name="connsiteY1" fmla="*/ 0 h 6858000"/>
              <a:gd name="connsiteX2" fmla="*/ 10409637 w 12192000"/>
              <a:gd name="connsiteY2" fmla="*/ 4108884 h 6858000"/>
              <a:gd name="connsiteX3" fmla="*/ 6321552 w 12192000"/>
              <a:gd name="connsiteY3" fmla="*/ 6848856 h 6858000"/>
              <a:gd name="connsiteX4" fmla="*/ 0 w 12192000"/>
              <a:gd name="connsiteY4" fmla="*/ 6858000 h 6858000"/>
              <a:gd name="connsiteX5" fmla="*/ 0 w 12192000"/>
              <a:gd name="connsiteY5" fmla="*/ 0 h 6858000"/>
              <a:gd name="connsiteX0" fmla="*/ 0 w 12192000"/>
              <a:gd name="connsiteY0" fmla="*/ 0 h 6858000"/>
              <a:gd name="connsiteX1" fmla="*/ 12192000 w 12192000"/>
              <a:gd name="connsiteY1" fmla="*/ 0 h 6858000"/>
              <a:gd name="connsiteX2" fmla="*/ 10409637 w 12192000"/>
              <a:gd name="connsiteY2" fmla="*/ 4108884 h 6858000"/>
              <a:gd name="connsiteX3" fmla="*/ 8150352 w 12192000"/>
              <a:gd name="connsiteY3" fmla="*/ 5598279 h 6858000"/>
              <a:gd name="connsiteX4" fmla="*/ 0 w 12192000"/>
              <a:gd name="connsiteY4" fmla="*/ 6858000 h 6858000"/>
              <a:gd name="connsiteX5" fmla="*/ 0 w 12192000"/>
              <a:gd name="connsiteY5" fmla="*/ 0 h 6858000"/>
              <a:gd name="connsiteX0" fmla="*/ 0 w 10409637"/>
              <a:gd name="connsiteY0" fmla="*/ 1250576 h 8108576"/>
              <a:gd name="connsiteX1" fmla="*/ 10376647 w 10409637"/>
              <a:gd name="connsiteY1" fmla="*/ 0 h 8108576"/>
              <a:gd name="connsiteX2" fmla="*/ 10409637 w 10409637"/>
              <a:gd name="connsiteY2" fmla="*/ 5359460 h 8108576"/>
              <a:gd name="connsiteX3" fmla="*/ 8150352 w 10409637"/>
              <a:gd name="connsiteY3" fmla="*/ 6848855 h 8108576"/>
              <a:gd name="connsiteX4" fmla="*/ 0 w 10409637"/>
              <a:gd name="connsiteY4" fmla="*/ 8108576 h 8108576"/>
              <a:gd name="connsiteX5" fmla="*/ 0 w 10409637"/>
              <a:gd name="connsiteY5" fmla="*/ 1250576 h 8108576"/>
              <a:gd name="connsiteX0" fmla="*/ 0 w 12238437"/>
              <a:gd name="connsiteY0" fmla="*/ 13447 h 8108576"/>
              <a:gd name="connsiteX1" fmla="*/ 12205447 w 12238437"/>
              <a:gd name="connsiteY1" fmla="*/ 0 h 8108576"/>
              <a:gd name="connsiteX2" fmla="*/ 12238437 w 12238437"/>
              <a:gd name="connsiteY2" fmla="*/ 5359460 h 8108576"/>
              <a:gd name="connsiteX3" fmla="*/ 9979152 w 12238437"/>
              <a:gd name="connsiteY3" fmla="*/ 6848855 h 8108576"/>
              <a:gd name="connsiteX4" fmla="*/ 1828800 w 12238437"/>
              <a:gd name="connsiteY4" fmla="*/ 8108576 h 8108576"/>
              <a:gd name="connsiteX5" fmla="*/ 0 w 12238437"/>
              <a:gd name="connsiteY5" fmla="*/ 13447 h 8108576"/>
              <a:gd name="connsiteX0" fmla="*/ 0 w 12238437"/>
              <a:gd name="connsiteY0" fmla="*/ 13447 h 6858000"/>
              <a:gd name="connsiteX1" fmla="*/ 12205447 w 12238437"/>
              <a:gd name="connsiteY1" fmla="*/ 0 h 6858000"/>
              <a:gd name="connsiteX2" fmla="*/ 12238437 w 12238437"/>
              <a:gd name="connsiteY2" fmla="*/ 5359460 h 6858000"/>
              <a:gd name="connsiteX3" fmla="*/ 9979152 w 12238437"/>
              <a:gd name="connsiteY3" fmla="*/ 6848855 h 6858000"/>
              <a:gd name="connsiteX4" fmla="*/ 0 w 12238437"/>
              <a:gd name="connsiteY4" fmla="*/ 6858000 h 6858000"/>
              <a:gd name="connsiteX5" fmla="*/ 0 w 12238437"/>
              <a:gd name="connsiteY5" fmla="*/ 13447 h 6858000"/>
              <a:gd name="connsiteX0" fmla="*/ 0 w 12258390"/>
              <a:gd name="connsiteY0" fmla="*/ 211 h 6844764"/>
              <a:gd name="connsiteX1" fmla="*/ 12258390 w 12258390"/>
              <a:gd name="connsiteY1" fmla="*/ 0 h 6844764"/>
              <a:gd name="connsiteX2" fmla="*/ 12238437 w 12258390"/>
              <a:gd name="connsiteY2" fmla="*/ 5346224 h 6844764"/>
              <a:gd name="connsiteX3" fmla="*/ 9979152 w 12258390"/>
              <a:gd name="connsiteY3" fmla="*/ 6835619 h 6844764"/>
              <a:gd name="connsiteX4" fmla="*/ 0 w 12258390"/>
              <a:gd name="connsiteY4" fmla="*/ 6844764 h 6844764"/>
              <a:gd name="connsiteX5" fmla="*/ 0 w 12258390"/>
              <a:gd name="connsiteY5" fmla="*/ 211 h 6844764"/>
              <a:gd name="connsiteX0" fmla="*/ 0 w 12238437"/>
              <a:gd name="connsiteY0" fmla="*/ 0 h 6844553"/>
              <a:gd name="connsiteX1" fmla="*/ 12231918 w 12238437"/>
              <a:gd name="connsiteY1" fmla="*/ 3057255 h 6844553"/>
              <a:gd name="connsiteX2" fmla="*/ 12238437 w 12238437"/>
              <a:gd name="connsiteY2" fmla="*/ 5346013 h 6844553"/>
              <a:gd name="connsiteX3" fmla="*/ 9979152 w 12238437"/>
              <a:gd name="connsiteY3" fmla="*/ 6835408 h 6844553"/>
              <a:gd name="connsiteX4" fmla="*/ 0 w 12238437"/>
              <a:gd name="connsiteY4" fmla="*/ 6844553 h 6844553"/>
              <a:gd name="connsiteX5" fmla="*/ 0 w 12238437"/>
              <a:gd name="connsiteY5" fmla="*/ 0 h 6844553"/>
              <a:gd name="connsiteX0" fmla="*/ 5506086 w 12238437"/>
              <a:gd name="connsiteY0" fmla="*/ 0 h 3800323"/>
              <a:gd name="connsiteX1" fmla="*/ 12231918 w 12238437"/>
              <a:gd name="connsiteY1" fmla="*/ 13025 h 3800323"/>
              <a:gd name="connsiteX2" fmla="*/ 12238437 w 12238437"/>
              <a:gd name="connsiteY2" fmla="*/ 2301783 h 3800323"/>
              <a:gd name="connsiteX3" fmla="*/ 9979152 w 12238437"/>
              <a:gd name="connsiteY3" fmla="*/ 3791178 h 3800323"/>
              <a:gd name="connsiteX4" fmla="*/ 0 w 12238437"/>
              <a:gd name="connsiteY4" fmla="*/ 3800323 h 3800323"/>
              <a:gd name="connsiteX5" fmla="*/ 5506086 w 12238437"/>
              <a:gd name="connsiteY5" fmla="*/ 0 h 3800323"/>
              <a:gd name="connsiteX0" fmla="*/ 0 w 6732351"/>
              <a:gd name="connsiteY0" fmla="*/ 0 h 3813559"/>
              <a:gd name="connsiteX1" fmla="*/ 6725832 w 6732351"/>
              <a:gd name="connsiteY1" fmla="*/ 13025 h 3813559"/>
              <a:gd name="connsiteX2" fmla="*/ 6732351 w 6732351"/>
              <a:gd name="connsiteY2" fmla="*/ 2301783 h 3813559"/>
              <a:gd name="connsiteX3" fmla="*/ 4473066 w 6732351"/>
              <a:gd name="connsiteY3" fmla="*/ 3791178 h 3813559"/>
              <a:gd name="connsiteX4" fmla="*/ 0 w 6732351"/>
              <a:gd name="connsiteY4" fmla="*/ 3813559 h 3813559"/>
              <a:gd name="connsiteX5" fmla="*/ 0 w 6732351"/>
              <a:gd name="connsiteY5" fmla="*/ 0 h 3813559"/>
              <a:gd name="connsiteX0" fmla="*/ 0 w 6732351"/>
              <a:gd name="connsiteY0" fmla="*/ 0 h 3813559"/>
              <a:gd name="connsiteX1" fmla="*/ 6730094 w 6732351"/>
              <a:gd name="connsiteY1" fmla="*/ 21550 h 3813559"/>
              <a:gd name="connsiteX2" fmla="*/ 6732351 w 6732351"/>
              <a:gd name="connsiteY2" fmla="*/ 2301783 h 3813559"/>
              <a:gd name="connsiteX3" fmla="*/ 4473066 w 6732351"/>
              <a:gd name="connsiteY3" fmla="*/ 3791178 h 3813559"/>
              <a:gd name="connsiteX4" fmla="*/ 0 w 6732351"/>
              <a:gd name="connsiteY4" fmla="*/ 3813559 h 3813559"/>
              <a:gd name="connsiteX5" fmla="*/ 0 w 6732351"/>
              <a:gd name="connsiteY5" fmla="*/ 0 h 3813559"/>
              <a:gd name="connsiteX0" fmla="*/ 8525 w 6732351"/>
              <a:gd name="connsiteY0" fmla="*/ 0 h 3800772"/>
              <a:gd name="connsiteX1" fmla="*/ 6730094 w 6732351"/>
              <a:gd name="connsiteY1" fmla="*/ 8763 h 3800772"/>
              <a:gd name="connsiteX2" fmla="*/ 6732351 w 6732351"/>
              <a:gd name="connsiteY2" fmla="*/ 2288996 h 3800772"/>
              <a:gd name="connsiteX3" fmla="*/ 4473066 w 6732351"/>
              <a:gd name="connsiteY3" fmla="*/ 3778391 h 3800772"/>
              <a:gd name="connsiteX4" fmla="*/ 0 w 6732351"/>
              <a:gd name="connsiteY4" fmla="*/ 3800772 h 3800772"/>
              <a:gd name="connsiteX5" fmla="*/ 8525 w 6732351"/>
              <a:gd name="connsiteY5" fmla="*/ 0 h 3800772"/>
              <a:gd name="connsiteX0" fmla="*/ 299 w 6724125"/>
              <a:gd name="connsiteY0" fmla="*/ 0 h 3783722"/>
              <a:gd name="connsiteX1" fmla="*/ 6721868 w 6724125"/>
              <a:gd name="connsiteY1" fmla="*/ 8763 h 3783722"/>
              <a:gd name="connsiteX2" fmla="*/ 6724125 w 6724125"/>
              <a:gd name="connsiteY2" fmla="*/ 2288996 h 3783722"/>
              <a:gd name="connsiteX3" fmla="*/ 4464840 w 6724125"/>
              <a:gd name="connsiteY3" fmla="*/ 3778391 h 3783722"/>
              <a:gd name="connsiteX4" fmla="*/ 13086 w 6724125"/>
              <a:gd name="connsiteY4" fmla="*/ 3783722 h 3783722"/>
              <a:gd name="connsiteX5" fmla="*/ 299 w 6724125"/>
              <a:gd name="connsiteY5" fmla="*/ 0 h 3783722"/>
              <a:gd name="connsiteX0" fmla="*/ 299 w 6724125"/>
              <a:gd name="connsiteY0" fmla="*/ 0 h 3783722"/>
              <a:gd name="connsiteX1" fmla="*/ 6721868 w 6724125"/>
              <a:gd name="connsiteY1" fmla="*/ 8763 h 3783722"/>
              <a:gd name="connsiteX2" fmla="*/ 6724125 w 6724125"/>
              <a:gd name="connsiteY2" fmla="*/ 2288996 h 3783722"/>
              <a:gd name="connsiteX3" fmla="*/ 4495951 w 6724125"/>
              <a:gd name="connsiteY3" fmla="*/ 3783576 h 3783722"/>
              <a:gd name="connsiteX4" fmla="*/ 13086 w 6724125"/>
              <a:gd name="connsiteY4" fmla="*/ 3783722 h 3783722"/>
              <a:gd name="connsiteX5" fmla="*/ 299 w 6724125"/>
              <a:gd name="connsiteY5" fmla="*/ 0 h 378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24125" h="3783722">
                <a:moveTo>
                  <a:pt x="299" y="0"/>
                </a:moveTo>
                <a:lnTo>
                  <a:pt x="6721868" y="8763"/>
                </a:lnTo>
                <a:cubicBezTo>
                  <a:pt x="6722620" y="768841"/>
                  <a:pt x="6723373" y="1528918"/>
                  <a:pt x="6724125" y="2288996"/>
                </a:cubicBezTo>
                <a:lnTo>
                  <a:pt x="4495951" y="3783576"/>
                </a:lnTo>
                <a:lnTo>
                  <a:pt x="13086" y="3783722"/>
                </a:lnTo>
                <a:cubicBezTo>
                  <a:pt x="15928" y="2516798"/>
                  <a:pt x="-2543" y="1266924"/>
                  <a:pt x="29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solidFill>
                <a:schemeClr val="bg2"/>
              </a:solidFill>
              <a:latin typeface="Raleway" pitchFamily="2" charset="77"/>
            </a:endParaRPr>
          </a:p>
        </p:txBody>
      </p:sp>
      <p:sp>
        <p:nvSpPr>
          <p:cNvPr id="5" name="Titel 4">
            <a:extLst>
              <a:ext uri="{FF2B5EF4-FFF2-40B4-BE49-F238E27FC236}">
                <a16:creationId xmlns:a16="http://schemas.microsoft.com/office/drawing/2014/main" id="{FDE5ED89-6412-4A4D-A218-0AEA110BDE95}"/>
              </a:ext>
            </a:extLst>
          </p:cNvPr>
          <p:cNvSpPr>
            <a:spLocks noGrp="1"/>
          </p:cNvSpPr>
          <p:nvPr>
            <p:ph type="title"/>
          </p:nvPr>
        </p:nvSpPr>
        <p:spPr/>
        <p:txBody>
          <a:bodyPr/>
          <a:lstStyle/>
          <a:p>
            <a:r>
              <a:rPr lang="da-DK"/>
              <a:t>Klik for at redigere titeltypografien i masteren</a:t>
            </a:r>
          </a:p>
        </p:txBody>
      </p:sp>
      <p:sp>
        <p:nvSpPr>
          <p:cNvPr id="8" name="Pladsholder til indhold 7">
            <a:extLst>
              <a:ext uri="{FF2B5EF4-FFF2-40B4-BE49-F238E27FC236}">
                <a16:creationId xmlns:a16="http://schemas.microsoft.com/office/drawing/2014/main" id="{ADB27001-787D-4741-9114-FD855C316D82}"/>
              </a:ext>
            </a:extLst>
          </p:cNvPr>
          <p:cNvSpPr>
            <a:spLocks noGrp="1"/>
          </p:cNvSpPr>
          <p:nvPr>
            <p:ph sz="quarter" idx="20"/>
          </p:nvPr>
        </p:nvSpPr>
        <p:spPr>
          <a:xfrm>
            <a:off x="737154" y="1736725"/>
            <a:ext cx="7412038" cy="4240213"/>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dato 5">
            <a:extLst>
              <a:ext uri="{FF2B5EF4-FFF2-40B4-BE49-F238E27FC236}">
                <a16:creationId xmlns:a16="http://schemas.microsoft.com/office/drawing/2014/main" id="{4794F539-D594-4340-8B8D-E2A222DC0410}"/>
              </a:ext>
            </a:extLst>
          </p:cNvPr>
          <p:cNvSpPr>
            <a:spLocks noGrp="1"/>
          </p:cNvSpPr>
          <p:nvPr>
            <p:ph type="dt" sz="half" idx="21"/>
          </p:nvPr>
        </p:nvSpPr>
        <p:spPr/>
        <p:txBody>
          <a:bodyPr/>
          <a:lstStyle/>
          <a:p>
            <a:fld id="{5F20A297-1FDE-5F4B-9BEB-DB5D28EC1B77}" type="datetime1">
              <a:rPr lang="da-DK" smtClean="0"/>
              <a:pPr/>
              <a:t>29.04.2024</a:t>
            </a:fld>
            <a:endParaRPr lang="da-DK"/>
          </a:p>
        </p:txBody>
      </p:sp>
      <p:sp>
        <p:nvSpPr>
          <p:cNvPr id="7" name="Pladsholder til sidefod 6">
            <a:extLst>
              <a:ext uri="{FF2B5EF4-FFF2-40B4-BE49-F238E27FC236}">
                <a16:creationId xmlns:a16="http://schemas.microsoft.com/office/drawing/2014/main" id="{40FCCFF7-D16A-7E44-9EE8-98F63F8841DB}"/>
              </a:ext>
            </a:extLst>
          </p:cNvPr>
          <p:cNvSpPr>
            <a:spLocks noGrp="1"/>
          </p:cNvSpPr>
          <p:nvPr>
            <p:ph type="ftr" sz="quarter" idx="22"/>
          </p:nvPr>
        </p:nvSpPr>
        <p:spPr/>
        <p:txBody>
          <a:bodyPr/>
          <a:lstStyle/>
          <a:p>
            <a:r>
              <a:rPr lang="da-DK"/>
              <a:t>RettighedsAlliancen   ￨</a:t>
            </a:r>
          </a:p>
        </p:txBody>
      </p:sp>
      <p:sp>
        <p:nvSpPr>
          <p:cNvPr id="10" name="Pladsholder til slidenummer 9">
            <a:extLst>
              <a:ext uri="{FF2B5EF4-FFF2-40B4-BE49-F238E27FC236}">
                <a16:creationId xmlns:a16="http://schemas.microsoft.com/office/drawing/2014/main" id="{C3316836-704A-B840-B037-CF71993BB06A}"/>
              </a:ext>
            </a:extLst>
          </p:cNvPr>
          <p:cNvSpPr>
            <a:spLocks noGrp="1"/>
          </p:cNvSpPr>
          <p:nvPr>
            <p:ph type="sldNum" sz="quarter" idx="23"/>
          </p:nvPr>
        </p:nvSpPr>
        <p:spPr/>
        <p:txBody>
          <a:bodyPr/>
          <a:lstStyle/>
          <a:p>
            <a:r>
              <a:rPr lang="en-GB"/>
              <a:t>￨   </a:t>
            </a:r>
            <a:fld id="{159A5DD1-94BC-8F49-AC76-73BE307D95E2}" type="slidenum">
              <a:rPr lang="en-GB" smtClean="0"/>
              <a:pPr/>
              <a:t>‹nr.›</a:t>
            </a:fld>
            <a:endParaRPr lang="en-GB"/>
          </a:p>
        </p:txBody>
      </p:sp>
    </p:spTree>
    <p:extLst>
      <p:ext uri="{BB962C8B-B14F-4D97-AF65-F5344CB8AC3E}">
        <p14:creationId xmlns:p14="http://schemas.microsoft.com/office/powerpoint/2010/main" val="3219488447"/>
      </p:ext>
    </p:extLst>
  </p:cSld>
  <p:clrMapOvr>
    <a:masterClrMapping/>
  </p:clrMapOvr>
  <p:transition spd="med">
    <p:push dir="u"/>
  </p:transition>
  <p:extLst>
    <p:ext uri="{DCECCB84-F9BA-43D5-87BE-67443E8EF086}">
      <p15:sldGuideLst xmlns:p15="http://schemas.microsoft.com/office/powerpoint/2012/main"/>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1_titel og tekst 6">
    <p:bg>
      <p:bgPr>
        <a:blipFill dpi="0" rotWithShape="1">
          <a:blip r:embed="rId2" cstate="screen">
            <a:extLst>
              <a:ext uri="{BEBA8EAE-BF5A-486C-A8C5-ECC9F3942E4B}">
                <a14:imgProps xmlns:a14="http://schemas.microsoft.com/office/drawing/2010/main">
                  <a14:imgLayer r:embed="rId3">
                    <a14:imgEffect>
                      <a14:brightnessContrast bright="-47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Retvinklet trekant 8">
            <a:extLst>
              <a:ext uri="{FF2B5EF4-FFF2-40B4-BE49-F238E27FC236}">
                <a16:creationId xmlns:a16="http://schemas.microsoft.com/office/drawing/2014/main" id="{08B26074-3E61-5244-87C7-53BE3768260E}"/>
              </a:ext>
            </a:extLst>
          </p:cNvPr>
          <p:cNvSpPr/>
          <p:nvPr userDrawn="1"/>
        </p:nvSpPr>
        <p:spPr>
          <a:xfrm flipH="1">
            <a:off x="6314400" y="2924175"/>
            <a:ext cx="5877598" cy="393382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el 4">
            <a:extLst>
              <a:ext uri="{FF2B5EF4-FFF2-40B4-BE49-F238E27FC236}">
                <a16:creationId xmlns:a16="http://schemas.microsoft.com/office/drawing/2014/main" id="{8BA2CF8B-2DF2-934A-BE38-5BA969CD705F}"/>
              </a:ext>
            </a:extLst>
          </p:cNvPr>
          <p:cNvSpPr>
            <a:spLocks noGrp="1"/>
          </p:cNvSpPr>
          <p:nvPr>
            <p:ph type="title"/>
          </p:nvPr>
        </p:nvSpPr>
        <p:spPr/>
        <p:txBody>
          <a:bodyPr/>
          <a:lstStyle>
            <a:lvl1pPr>
              <a:defRPr>
                <a:solidFill>
                  <a:schemeClr val="bg1"/>
                </a:solidFill>
              </a:defRPr>
            </a:lvl1pPr>
          </a:lstStyle>
          <a:p>
            <a:r>
              <a:rPr lang="da-DK"/>
              <a:t>Klik for at redigere titeltypografien i masteren</a:t>
            </a:r>
          </a:p>
        </p:txBody>
      </p:sp>
      <p:sp>
        <p:nvSpPr>
          <p:cNvPr id="6" name="Pladsholder til dato 5">
            <a:extLst>
              <a:ext uri="{FF2B5EF4-FFF2-40B4-BE49-F238E27FC236}">
                <a16:creationId xmlns:a16="http://schemas.microsoft.com/office/drawing/2014/main" id="{581DDBB4-3B2F-B94B-AFEE-B933B26E510B}"/>
              </a:ext>
            </a:extLst>
          </p:cNvPr>
          <p:cNvSpPr>
            <a:spLocks noGrp="1"/>
          </p:cNvSpPr>
          <p:nvPr>
            <p:ph type="dt" sz="half" idx="13"/>
          </p:nvPr>
        </p:nvSpPr>
        <p:spPr/>
        <p:txBody>
          <a:bodyPr/>
          <a:lstStyle/>
          <a:p>
            <a:fld id="{5F20A297-1FDE-5F4B-9BEB-DB5D28EC1B77}" type="datetime1">
              <a:rPr lang="da-DK" smtClean="0"/>
              <a:pPr/>
              <a:t>29.04.2024</a:t>
            </a:fld>
            <a:endParaRPr lang="en-GB"/>
          </a:p>
        </p:txBody>
      </p:sp>
      <p:sp>
        <p:nvSpPr>
          <p:cNvPr id="8" name="Pladsholder til sidefod 7">
            <a:extLst>
              <a:ext uri="{FF2B5EF4-FFF2-40B4-BE49-F238E27FC236}">
                <a16:creationId xmlns:a16="http://schemas.microsoft.com/office/drawing/2014/main" id="{23A502D3-FE31-5C4D-9F76-428F65702BC8}"/>
              </a:ext>
            </a:extLst>
          </p:cNvPr>
          <p:cNvSpPr>
            <a:spLocks noGrp="1"/>
          </p:cNvSpPr>
          <p:nvPr>
            <p:ph type="ftr" sz="quarter" idx="14"/>
          </p:nvPr>
        </p:nvSpPr>
        <p:spPr/>
        <p:txBody>
          <a:bodyPr/>
          <a:lstStyle/>
          <a:p>
            <a:r>
              <a:rPr lang="da-DK"/>
              <a:t>RettighedsAlliancen   ￨</a:t>
            </a:r>
          </a:p>
        </p:txBody>
      </p:sp>
      <p:sp>
        <p:nvSpPr>
          <p:cNvPr id="10" name="Pladsholder til slidenummer 9">
            <a:extLst>
              <a:ext uri="{FF2B5EF4-FFF2-40B4-BE49-F238E27FC236}">
                <a16:creationId xmlns:a16="http://schemas.microsoft.com/office/drawing/2014/main" id="{A245B5A0-6EB5-E54D-AB52-F308E9CB8799}"/>
              </a:ext>
            </a:extLst>
          </p:cNvPr>
          <p:cNvSpPr>
            <a:spLocks noGrp="1"/>
          </p:cNvSpPr>
          <p:nvPr>
            <p:ph type="sldNum" sz="quarter" idx="15"/>
          </p:nvPr>
        </p:nvSpPr>
        <p:spPr/>
        <p:txBody>
          <a:bodyPr/>
          <a:lstStyle/>
          <a:p>
            <a:r>
              <a:rPr lang="en-GB"/>
              <a:t>￨   </a:t>
            </a:r>
            <a:fld id="{159A5DD1-94BC-8F49-AC76-73BE307D95E2}" type="slidenum">
              <a:rPr lang="en-GB" smtClean="0"/>
              <a:pPr/>
              <a:t>‹nr.›</a:t>
            </a:fld>
            <a:endParaRPr lang="en-GB"/>
          </a:p>
        </p:txBody>
      </p:sp>
      <p:pic>
        <p:nvPicPr>
          <p:cNvPr id="11" name="Billede 10">
            <a:extLst>
              <a:ext uri="{FF2B5EF4-FFF2-40B4-BE49-F238E27FC236}">
                <a16:creationId xmlns:a16="http://schemas.microsoft.com/office/drawing/2014/main" id="{B9A2070C-23BC-4A49-9B6A-CD58AFB80B9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111040" y="5473309"/>
            <a:ext cx="722270" cy="1110203"/>
          </a:xfrm>
          <a:prstGeom prst="rect">
            <a:avLst/>
          </a:prstGeom>
          <a:solidFill>
            <a:srgbClr val="264D5B"/>
          </a:solidFill>
        </p:spPr>
      </p:pic>
      <p:sp>
        <p:nvSpPr>
          <p:cNvPr id="12" name="Pladsholder til tekst 7">
            <a:extLst>
              <a:ext uri="{FF2B5EF4-FFF2-40B4-BE49-F238E27FC236}">
                <a16:creationId xmlns:a16="http://schemas.microsoft.com/office/drawing/2014/main" id="{4ECF03C7-C2DB-054F-B261-8BEF28C69226}"/>
              </a:ext>
            </a:extLst>
          </p:cNvPr>
          <p:cNvSpPr>
            <a:spLocks noGrp="1"/>
          </p:cNvSpPr>
          <p:nvPr>
            <p:ph type="body" sz="quarter" idx="18" hasCustomPrompt="1"/>
          </p:nvPr>
        </p:nvSpPr>
        <p:spPr>
          <a:xfrm>
            <a:off x="736600" y="1736725"/>
            <a:ext cx="7411484" cy="4213225"/>
          </a:xfrm>
          <a:prstGeom prst="rect">
            <a:avLst/>
          </a:prstGeom>
        </p:spPr>
        <p:txBody>
          <a:bodyPr lIns="0" tIns="0" rIns="0" bIns="0"/>
          <a:lstStyle>
            <a:lvl1pPr>
              <a:defRPr>
                <a:solidFill>
                  <a:schemeClr val="bg1"/>
                </a:solidFill>
              </a:defRPr>
            </a:lvl1pPr>
          </a:lstStyle>
          <a:p>
            <a:pPr lvl="0"/>
            <a:r>
              <a:rPr lang="da-DK" err="1"/>
              <a:t>Lorem</a:t>
            </a:r>
            <a:r>
              <a:rPr lang="da-DK"/>
              <a:t> </a:t>
            </a:r>
            <a:r>
              <a:rPr lang="da-DK" err="1"/>
              <a:t>ipsum</a:t>
            </a:r>
            <a:r>
              <a:rPr lang="da-DK"/>
              <a:t> </a:t>
            </a:r>
            <a:r>
              <a:rPr lang="da-DK" err="1"/>
              <a:t>dolor</a:t>
            </a:r>
            <a:r>
              <a:rPr lang="da-DK"/>
              <a:t> sit </a:t>
            </a:r>
            <a:r>
              <a:rPr lang="da-DK" err="1"/>
              <a:t>amet</a:t>
            </a:r>
            <a:r>
              <a:rPr lang="da-DK"/>
              <a:t>, </a:t>
            </a:r>
            <a:r>
              <a:rPr lang="da-DK" err="1"/>
              <a:t>consectetuer</a:t>
            </a:r>
            <a:r>
              <a:rPr lang="da-DK"/>
              <a:t> </a:t>
            </a:r>
            <a:r>
              <a:rPr lang="da-DK" err="1"/>
              <a:t>adipiscing</a:t>
            </a:r>
            <a:r>
              <a:rPr lang="da-DK"/>
              <a:t> </a:t>
            </a:r>
            <a:r>
              <a:rPr lang="da-DK" err="1"/>
              <a:t>elit</a:t>
            </a:r>
            <a:r>
              <a:rPr lang="da-DK"/>
              <a:t>. </a:t>
            </a:r>
            <a:r>
              <a:rPr lang="da-DK" err="1"/>
              <a:t>Maecenas</a:t>
            </a:r>
            <a:r>
              <a:rPr lang="da-DK"/>
              <a:t> </a:t>
            </a:r>
            <a:r>
              <a:rPr lang="da-DK" err="1"/>
              <a:t>porttitor</a:t>
            </a:r>
            <a:r>
              <a:rPr lang="da-DK"/>
              <a:t> </a:t>
            </a:r>
            <a:r>
              <a:rPr lang="da-DK" err="1"/>
              <a:t>congue</a:t>
            </a:r>
            <a:r>
              <a:rPr lang="da-DK"/>
              <a:t> </a:t>
            </a:r>
            <a:r>
              <a:rPr lang="da-DK" err="1"/>
              <a:t>massa</a:t>
            </a:r>
            <a:r>
              <a:rPr lang="da-DK"/>
              <a:t>. </a:t>
            </a:r>
            <a:r>
              <a:rPr lang="da-DK" err="1"/>
              <a:t>Fusce</a:t>
            </a:r>
            <a:r>
              <a:rPr lang="da-DK"/>
              <a:t> </a:t>
            </a:r>
            <a:r>
              <a:rPr lang="da-DK" err="1"/>
              <a:t>posuere</a:t>
            </a:r>
            <a:r>
              <a:rPr lang="da-DK"/>
              <a:t>, </a:t>
            </a:r>
            <a:r>
              <a:rPr lang="da-DK" err="1"/>
              <a:t>magna</a:t>
            </a:r>
            <a:r>
              <a:rPr lang="da-DK"/>
              <a:t> </a:t>
            </a:r>
            <a:r>
              <a:rPr lang="da-DK" err="1"/>
              <a:t>sed</a:t>
            </a:r>
            <a:r>
              <a:rPr lang="da-DK"/>
              <a:t> </a:t>
            </a:r>
            <a:r>
              <a:rPr lang="da-DK" err="1"/>
              <a:t>pulvinar</a:t>
            </a:r>
            <a:r>
              <a:rPr lang="da-DK"/>
              <a:t> </a:t>
            </a:r>
            <a:r>
              <a:rPr lang="da-DK" err="1"/>
              <a:t>ultricies</a:t>
            </a:r>
            <a:r>
              <a:rPr lang="da-DK"/>
              <a:t>, </a:t>
            </a:r>
            <a:r>
              <a:rPr lang="da-DK" err="1"/>
              <a:t>purus</a:t>
            </a:r>
            <a:r>
              <a:rPr lang="da-DK"/>
              <a:t> </a:t>
            </a:r>
            <a:r>
              <a:rPr lang="da-DK" err="1"/>
              <a:t>lectus</a:t>
            </a:r>
            <a:r>
              <a:rPr lang="da-DK"/>
              <a:t> </a:t>
            </a:r>
            <a:r>
              <a:rPr lang="da-DK" err="1"/>
              <a:t>malesuada</a:t>
            </a:r>
            <a:r>
              <a:rPr lang="da-DK"/>
              <a:t> libero, sit </a:t>
            </a:r>
            <a:r>
              <a:rPr lang="da-DK" err="1"/>
              <a:t>amet</a:t>
            </a:r>
            <a:r>
              <a:rPr lang="da-DK"/>
              <a:t> </a:t>
            </a:r>
            <a:r>
              <a:rPr lang="da-DK" err="1"/>
              <a:t>commodo</a:t>
            </a:r>
            <a:r>
              <a:rPr lang="da-DK"/>
              <a:t> </a:t>
            </a:r>
            <a:r>
              <a:rPr lang="da-DK" err="1"/>
              <a:t>magna</a:t>
            </a:r>
            <a:r>
              <a:rPr lang="da-DK"/>
              <a:t> eros </a:t>
            </a:r>
            <a:r>
              <a:rPr lang="da-DK" err="1"/>
              <a:t>quis</a:t>
            </a:r>
            <a:r>
              <a:rPr lang="da-DK"/>
              <a:t> </a:t>
            </a:r>
            <a:r>
              <a:rPr lang="da-DK" err="1"/>
              <a:t>urna</a:t>
            </a:r>
            <a:r>
              <a:rPr lang="da-DK"/>
              <a:t>.</a:t>
            </a:r>
          </a:p>
          <a:p>
            <a:pPr lvl="0"/>
            <a:endParaRPr lang="da-DK"/>
          </a:p>
          <a:p>
            <a:pPr lvl="0"/>
            <a:endParaRPr lang="da-DK"/>
          </a:p>
        </p:txBody>
      </p:sp>
    </p:spTree>
    <p:extLst>
      <p:ext uri="{BB962C8B-B14F-4D97-AF65-F5344CB8AC3E}">
        <p14:creationId xmlns:p14="http://schemas.microsoft.com/office/powerpoint/2010/main" val="1875787959"/>
      </p:ext>
    </p:extLst>
  </p:cSld>
  <p:clrMapOvr>
    <a:masterClrMapping/>
  </p:clrMapOvr>
  <p:transition spd="med">
    <p:push dir="u"/>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1_sekunær overskrift 1">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11" name="Trekant 2">
            <a:extLst>
              <a:ext uri="{FF2B5EF4-FFF2-40B4-BE49-F238E27FC236}">
                <a16:creationId xmlns:a16="http://schemas.microsoft.com/office/drawing/2014/main" id="{04CF9FFD-AF05-F243-82DC-A0F58495C7D3}"/>
              </a:ext>
            </a:extLst>
          </p:cNvPr>
          <p:cNvSpPr/>
          <p:nvPr userDrawn="1"/>
        </p:nvSpPr>
        <p:spPr>
          <a:xfrm>
            <a:off x="2488676" y="348633"/>
            <a:ext cx="9703324" cy="6509367"/>
          </a:xfrm>
          <a:custGeom>
            <a:avLst/>
            <a:gdLst>
              <a:gd name="connsiteX0" fmla="*/ 0 w 9703324"/>
              <a:gd name="connsiteY0" fmla="*/ 3436229 h 3436229"/>
              <a:gd name="connsiteX1" fmla="*/ 4851662 w 9703324"/>
              <a:gd name="connsiteY1" fmla="*/ 0 h 3436229"/>
              <a:gd name="connsiteX2" fmla="*/ 9703324 w 9703324"/>
              <a:gd name="connsiteY2" fmla="*/ 3436229 h 3436229"/>
              <a:gd name="connsiteX3" fmla="*/ 0 w 9703324"/>
              <a:gd name="connsiteY3" fmla="*/ 3436229 h 3436229"/>
              <a:gd name="connsiteX0" fmla="*/ 0 w 9703324"/>
              <a:gd name="connsiteY0" fmla="*/ 6509367 h 6509367"/>
              <a:gd name="connsiteX1" fmla="*/ 9697039 w 9703324"/>
              <a:gd name="connsiteY1" fmla="*/ 0 h 6509367"/>
              <a:gd name="connsiteX2" fmla="*/ 9703324 w 9703324"/>
              <a:gd name="connsiteY2" fmla="*/ 6509367 h 6509367"/>
              <a:gd name="connsiteX3" fmla="*/ 0 w 9703324"/>
              <a:gd name="connsiteY3" fmla="*/ 6509367 h 6509367"/>
            </a:gdLst>
            <a:ahLst/>
            <a:cxnLst>
              <a:cxn ang="0">
                <a:pos x="connsiteX0" y="connsiteY0"/>
              </a:cxn>
              <a:cxn ang="0">
                <a:pos x="connsiteX1" y="connsiteY1"/>
              </a:cxn>
              <a:cxn ang="0">
                <a:pos x="connsiteX2" y="connsiteY2"/>
              </a:cxn>
              <a:cxn ang="0">
                <a:pos x="connsiteX3" y="connsiteY3"/>
              </a:cxn>
            </a:cxnLst>
            <a:rect l="l" t="t" r="r" b="b"/>
            <a:pathLst>
              <a:path w="9703324" h="6509367">
                <a:moveTo>
                  <a:pt x="0" y="6509367"/>
                </a:moveTo>
                <a:lnTo>
                  <a:pt x="9697039" y="0"/>
                </a:lnTo>
                <a:lnTo>
                  <a:pt x="9703324" y="6509367"/>
                </a:lnTo>
                <a:lnTo>
                  <a:pt x="0" y="650936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Raleway" pitchFamily="2" charset="77"/>
            </a:endParaRPr>
          </a:p>
        </p:txBody>
      </p:sp>
      <p:pic>
        <p:nvPicPr>
          <p:cNvPr id="8" name="Billede 7">
            <a:extLst>
              <a:ext uri="{FF2B5EF4-FFF2-40B4-BE49-F238E27FC236}">
                <a16:creationId xmlns:a16="http://schemas.microsoft.com/office/drawing/2014/main" id="{61099CBE-64D3-9D4F-8B8E-BA01F3A701E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78018" y="307009"/>
            <a:ext cx="445568" cy="684883"/>
          </a:xfrm>
          <a:prstGeom prst="rect">
            <a:avLst/>
          </a:prstGeom>
        </p:spPr>
      </p:pic>
      <p:sp>
        <p:nvSpPr>
          <p:cNvPr id="6" name="Pladsholder til dato 5">
            <a:extLst>
              <a:ext uri="{FF2B5EF4-FFF2-40B4-BE49-F238E27FC236}">
                <a16:creationId xmlns:a16="http://schemas.microsoft.com/office/drawing/2014/main" id="{108B797A-FBA3-A74B-9F71-C627BE80D532}"/>
              </a:ext>
            </a:extLst>
          </p:cNvPr>
          <p:cNvSpPr>
            <a:spLocks noGrp="1"/>
          </p:cNvSpPr>
          <p:nvPr>
            <p:ph type="dt" sz="half" idx="10"/>
          </p:nvPr>
        </p:nvSpPr>
        <p:spPr/>
        <p:txBody>
          <a:bodyPr/>
          <a:lstStyle/>
          <a:p>
            <a:fld id="{5F20A297-1FDE-5F4B-9BEB-DB5D28EC1B77}" type="datetime1">
              <a:rPr lang="da-DK" smtClean="0"/>
              <a:pPr/>
              <a:t>29.04.2024</a:t>
            </a:fld>
            <a:endParaRPr lang="en-GB"/>
          </a:p>
        </p:txBody>
      </p:sp>
      <p:sp>
        <p:nvSpPr>
          <p:cNvPr id="9" name="Pladsholder til sidefod 8">
            <a:extLst>
              <a:ext uri="{FF2B5EF4-FFF2-40B4-BE49-F238E27FC236}">
                <a16:creationId xmlns:a16="http://schemas.microsoft.com/office/drawing/2014/main" id="{3684741F-3978-B345-A2E0-F0D21E30B51F}"/>
              </a:ext>
            </a:extLst>
          </p:cNvPr>
          <p:cNvSpPr>
            <a:spLocks noGrp="1"/>
          </p:cNvSpPr>
          <p:nvPr>
            <p:ph type="ftr" sz="quarter" idx="11"/>
          </p:nvPr>
        </p:nvSpPr>
        <p:spPr/>
        <p:txBody>
          <a:bodyPr/>
          <a:lstStyle/>
          <a:p>
            <a:r>
              <a:rPr lang="da-DK"/>
              <a:t>RettighedsAlliancen   ￨</a:t>
            </a:r>
          </a:p>
        </p:txBody>
      </p:sp>
      <p:sp>
        <p:nvSpPr>
          <p:cNvPr id="10" name="Pladsholder til slidenummer 9">
            <a:extLst>
              <a:ext uri="{FF2B5EF4-FFF2-40B4-BE49-F238E27FC236}">
                <a16:creationId xmlns:a16="http://schemas.microsoft.com/office/drawing/2014/main" id="{64854146-4AB9-EE40-8519-5547E62723BF}"/>
              </a:ext>
            </a:extLst>
          </p:cNvPr>
          <p:cNvSpPr>
            <a:spLocks noGrp="1"/>
          </p:cNvSpPr>
          <p:nvPr>
            <p:ph type="sldNum" sz="quarter" idx="12"/>
          </p:nvPr>
        </p:nvSpPr>
        <p:spPr/>
        <p:txBody>
          <a:bodyPr/>
          <a:lstStyle/>
          <a:p>
            <a:r>
              <a:rPr lang="en-GB"/>
              <a:t>￨   </a:t>
            </a:r>
            <a:fld id="{159A5DD1-94BC-8F49-AC76-73BE307D95E2}" type="slidenum">
              <a:rPr lang="en-GB" smtClean="0"/>
              <a:pPr/>
              <a:t>‹nr.›</a:t>
            </a:fld>
            <a:endParaRPr lang="en-GB"/>
          </a:p>
        </p:txBody>
      </p:sp>
      <p:sp>
        <p:nvSpPr>
          <p:cNvPr id="14" name="Titel 1">
            <a:extLst>
              <a:ext uri="{FF2B5EF4-FFF2-40B4-BE49-F238E27FC236}">
                <a16:creationId xmlns:a16="http://schemas.microsoft.com/office/drawing/2014/main" id="{47E01778-1A37-154E-B9AA-D95344127147}"/>
              </a:ext>
            </a:extLst>
          </p:cNvPr>
          <p:cNvSpPr>
            <a:spLocks noGrp="1"/>
          </p:cNvSpPr>
          <p:nvPr>
            <p:ph type="title"/>
          </p:nvPr>
        </p:nvSpPr>
        <p:spPr>
          <a:xfrm>
            <a:off x="4337603" y="5518385"/>
            <a:ext cx="7411484" cy="971316"/>
          </a:xfrm>
        </p:spPr>
        <p:txBody>
          <a:bodyPr anchor="b"/>
          <a:lstStyle>
            <a:lvl1pPr algn="r">
              <a:defRPr sz="3000"/>
            </a:lvl1pPr>
          </a:lstStyle>
          <a:p>
            <a:r>
              <a:rPr lang="da-DK"/>
              <a:t>Klik for at redigere titeltypografien i masteren</a:t>
            </a:r>
          </a:p>
        </p:txBody>
      </p:sp>
      <p:sp>
        <p:nvSpPr>
          <p:cNvPr id="12" name="Pladsholder til tekst 3">
            <a:extLst>
              <a:ext uri="{FF2B5EF4-FFF2-40B4-BE49-F238E27FC236}">
                <a16:creationId xmlns:a16="http://schemas.microsoft.com/office/drawing/2014/main" id="{08DC2359-A69A-064B-9CC6-FE1BA80DCC24}"/>
              </a:ext>
            </a:extLst>
          </p:cNvPr>
          <p:cNvSpPr>
            <a:spLocks noGrp="1"/>
          </p:cNvSpPr>
          <p:nvPr>
            <p:ph type="body" sz="quarter" idx="19"/>
          </p:nvPr>
        </p:nvSpPr>
        <p:spPr>
          <a:xfrm>
            <a:off x="7696199" y="3644900"/>
            <a:ext cx="4052888" cy="1748159"/>
          </a:xfrm>
          <a:prstGeom prst="rect">
            <a:avLst/>
          </a:prstGeom>
        </p:spPr>
        <p:txBody>
          <a:bodyPr lIns="0" tIns="0" rIns="0" bIns="0" anchor="b"/>
          <a:lstStyle>
            <a:lvl1pPr algn="r">
              <a:defRPr/>
            </a:lvl1pPr>
            <a:lvl2pPr algn="r">
              <a:defRPr/>
            </a:lvl2pPr>
            <a:lvl3pPr algn="r">
              <a:defRPr/>
            </a:lvl3pPr>
            <a:lvl4pPr algn="r">
              <a:defRPr/>
            </a:lvl4pPr>
            <a:lvl5pPr algn="r">
              <a:defRPr/>
            </a:lvl5pPr>
          </a:lstStyle>
          <a:p>
            <a:pPr lvl="0"/>
            <a:r>
              <a:rPr lang="da-DK"/>
              <a:t>Klik for at redigere teksttypografierne i masteren</a:t>
            </a:r>
          </a:p>
        </p:txBody>
      </p:sp>
    </p:spTree>
    <p:extLst>
      <p:ext uri="{BB962C8B-B14F-4D97-AF65-F5344CB8AC3E}">
        <p14:creationId xmlns:p14="http://schemas.microsoft.com/office/powerpoint/2010/main" val="1737755541"/>
      </p:ext>
    </p:extLst>
  </p:cSld>
  <p:clrMapOvr>
    <a:masterClrMapping/>
  </p:clrMapOvr>
  <p:transition spd="med">
    <p:push dir="u"/>
  </p:transition>
  <p:extLst>
    <p:ext uri="{DCECCB84-F9BA-43D5-87BE-67443E8EF086}">
      <p15:sldGuideLst xmlns:p15="http://schemas.microsoft.com/office/powerpoint/2012/main">
        <p15:guide id="1" pos="2887">
          <p15:clr>
            <a:srgbClr val="A4A3A4"/>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sekundær overskrift 3">
    <p:bg>
      <p:bgPr>
        <a:blipFill dpi="0" rotWithShape="1">
          <a:blip r:embed="rId2" cstate="screen">
            <a:lum/>
            <a:extLst>
              <a:ext uri="{28A0092B-C50C-407E-A947-70E740481C1C}">
                <a14:useLocalDpi xmlns:a14="http://schemas.microsoft.com/office/drawing/2010/main"/>
              </a:ext>
            </a:extLst>
          </a:blip>
          <a:srcRect/>
          <a:tile tx="-12700" ty="-12700" sx="100000" sy="100000" flip="none" algn="tl"/>
        </a:blipFill>
        <a:effectLst/>
      </p:bgPr>
    </p:bg>
    <p:spTree>
      <p:nvGrpSpPr>
        <p:cNvPr id="1" name=""/>
        <p:cNvGrpSpPr/>
        <p:nvPr/>
      </p:nvGrpSpPr>
      <p:grpSpPr>
        <a:xfrm>
          <a:off x="0" y="0"/>
          <a:ext cx="0" cy="0"/>
          <a:chOff x="0" y="0"/>
          <a:chExt cx="0" cy="0"/>
        </a:xfrm>
      </p:grpSpPr>
      <p:sp>
        <p:nvSpPr>
          <p:cNvPr id="9" name="Trekant 2">
            <a:extLst>
              <a:ext uri="{FF2B5EF4-FFF2-40B4-BE49-F238E27FC236}">
                <a16:creationId xmlns:a16="http://schemas.microsoft.com/office/drawing/2014/main" id="{2E46C503-BB6E-2140-B780-EA551D2CD6C5}"/>
              </a:ext>
            </a:extLst>
          </p:cNvPr>
          <p:cNvSpPr/>
          <p:nvPr userDrawn="1"/>
        </p:nvSpPr>
        <p:spPr>
          <a:xfrm>
            <a:off x="2501739" y="348633"/>
            <a:ext cx="9703324" cy="6509367"/>
          </a:xfrm>
          <a:custGeom>
            <a:avLst/>
            <a:gdLst>
              <a:gd name="connsiteX0" fmla="*/ 0 w 9703324"/>
              <a:gd name="connsiteY0" fmla="*/ 3436229 h 3436229"/>
              <a:gd name="connsiteX1" fmla="*/ 4851662 w 9703324"/>
              <a:gd name="connsiteY1" fmla="*/ 0 h 3436229"/>
              <a:gd name="connsiteX2" fmla="*/ 9703324 w 9703324"/>
              <a:gd name="connsiteY2" fmla="*/ 3436229 h 3436229"/>
              <a:gd name="connsiteX3" fmla="*/ 0 w 9703324"/>
              <a:gd name="connsiteY3" fmla="*/ 3436229 h 3436229"/>
              <a:gd name="connsiteX0" fmla="*/ 0 w 9703324"/>
              <a:gd name="connsiteY0" fmla="*/ 6509367 h 6509367"/>
              <a:gd name="connsiteX1" fmla="*/ 9697039 w 9703324"/>
              <a:gd name="connsiteY1" fmla="*/ 0 h 6509367"/>
              <a:gd name="connsiteX2" fmla="*/ 9703324 w 9703324"/>
              <a:gd name="connsiteY2" fmla="*/ 6509367 h 6509367"/>
              <a:gd name="connsiteX3" fmla="*/ 0 w 9703324"/>
              <a:gd name="connsiteY3" fmla="*/ 6509367 h 6509367"/>
            </a:gdLst>
            <a:ahLst/>
            <a:cxnLst>
              <a:cxn ang="0">
                <a:pos x="connsiteX0" y="connsiteY0"/>
              </a:cxn>
              <a:cxn ang="0">
                <a:pos x="connsiteX1" y="connsiteY1"/>
              </a:cxn>
              <a:cxn ang="0">
                <a:pos x="connsiteX2" y="connsiteY2"/>
              </a:cxn>
              <a:cxn ang="0">
                <a:pos x="connsiteX3" y="connsiteY3"/>
              </a:cxn>
            </a:cxnLst>
            <a:rect l="l" t="t" r="r" b="b"/>
            <a:pathLst>
              <a:path w="9703324" h="6509367">
                <a:moveTo>
                  <a:pt x="0" y="6509367"/>
                </a:moveTo>
                <a:lnTo>
                  <a:pt x="9697039" y="0"/>
                </a:lnTo>
                <a:lnTo>
                  <a:pt x="9703324" y="6509367"/>
                </a:lnTo>
                <a:lnTo>
                  <a:pt x="0" y="650936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Raleway" pitchFamily="2" charset="77"/>
            </a:endParaRPr>
          </a:p>
        </p:txBody>
      </p:sp>
      <p:pic>
        <p:nvPicPr>
          <p:cNvPr id="8" name="Billede 7">
            <a:extLst>
              <a:ext uri="{FF2B5EF4-FFF2-40B4-BE49-F238E27FC236}">
                <a16:creationId xmlns:a16="http://schemas.microsoft.com/office/drawing/2014/main" id="{61099CBE-64D3-9D4F-8B8E-BA01F3A701E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8018" y="307009"/>
            <a:ext cx="445568" cy="684883"/>
          </a:xfrm>
          <a:prstGeom prst="rect">
            <a:avLst/>
          </a:prstGeom>
        </p:spPr>
      </p:pic>
      <p:sp>
        <p:nvSpPr>
          <p:cNvPr id="6" name="Pladsholder til dato 5">
            <a:extLst>
              <a:ext uri="{FF2B5EF4-FFF2-40B4-BE49-F238E27FC236}">
                <a16:creationId xmlns:a16="http://schemas.microsoft.com/office/drawing/2014/main" id="{5252AF2A-8162-5A4E-8991-DCC9CBA2B22F}"/>
              </a:ext>
            </a:extLst>
          </p:cNvPr>
          <p:cNvSpPr>
            <a:spLocks noGrp="1"/>
          </p:cNvSpPr>
          <p:nvPr>
            <p:ph type="dt" sz="half" idx="15"/>
          </p:nvPr>
        </p:nvSpPr>
        <p:spPr/>
        <p:txBody>
          <a:bodyPr/>
          <a:lstStyle/>
          <a:p>
            <a:pPr algn="ctr"/>
            <a:fld id="{17FC77BF-24D1-DE4C-A297-3E9E989EE781}" type="datetime1">
              <a:rPr lang="da-DK" smtClean="0"/>
              <a:pPr algn="ctr"/>
              <a:t>29.04.2024</a:t>
            </a:fld>
            <a:endParaRPr lang="da-DK"/>
          </a:p>
        </p:txBody>
      </p:sp>
      <p:sp>
        <p:nvSpPr>
          <p:cNvPr id="11" name="Pladsholder til sidefod 10">
            <a:extLst>
              <a:ext uri="{FF2B5EF4-FFF2-40B4-BE49-F238E27FC236}">
                <a16:creationId xmlns:a16="http://schemas.microsoft.com/office/drawing/2014/main" id="{5C71BF69-D457-2A49-990E-8729D6695786}"/>
              </a:ext>
            </a:extLst>
          </p:cNvPr>
          <p:cNvSpPr>
            <a:spLocks noGrp="1"/>
          </p:cNvSpPr>
          <p:nvPr>
            <p:ph type="ftr" sz="quarter" idx="16"/>
          </p:nvPr>
        </p:nvSpPr>
        <p:spPr/>
        <p:txBody>
          <a:bodyPr/>
          <a:lstStyle/>
          <a:p>
            <a:r>
              <a:rPr lang="da-DK"/>
              <a:t>RettighedsAlliancen   ￨</a:t>
            </a:r>
          </a:p>
        </p:txBody>
      </p:sp>
      <p:sp>
        <p:nvSpPr>
          <p:cNvPr id="12" name="Pladsholder til slidenummer 11">
            <a:extLst>
              <a:ext uri="{FF2B5EF4-FFF2-40B4-BE49-F238E27FC236}">
                <a16:creationId xmlns:a16="http://schemas.microsoft.com/office/drawing/2014/main" id="{521D4410-ED99-7E45-A629-2933EAF64A39}"/>
              </a:ext>
            </a:extLst>
          </p:cNvPr>
          <p:cNvSpPr>
            <a:spLocks noGrp="1"/>
          </p:cNvSpPr>
          <p:nvPr>
            <p:ph type="sldNum" sz="quarter" idx="17"/>
          </p:nvPr>
        </p:nvSpPr>
        <p:spPr/>
        <p:txBody>
          <a:bodyPr/>
          <a:lstStyle/>
          <a:p>
            <a:r>
              <a:rPr lang="da-DK"/>
              <a:t>￨   </a:t>
            </a:r>
            <a:fld id="{159A5DD1-94BC-8F49-AC76-73BE307D95E2}" type="slidenum">
              <a:rPr lang="da-DK" smtClean="0"/>
              <a:pPr/>
              <a:t>‹nr.›</a:t>
            </a:fld>
            <a:endParaRPr lang="da-DK"/>
          </a:p>
        </p:txBody>
      </p:sp>
      <p:sp>
        <p:nvSpPr>
          <p:cNvPr id="18" name="Titel 1">
            <a:extLst>
              <a:ext uri="{FF2B5EF4-FFF2-40B4-BE49-F238E27FC236}">
                <a16:creationId xmlns:a16="http://schemas.microsoft.com/office/drawing/2014/main" id="{C20DD10A-2E3B-3349-AF8A-0C94777093C7}"/>
              </a:ext>
            </a:extLst>
          </p:cNvPr>
          <p:cNvSpPr>
            <a:spLocks noGrp="1"/>
          </p:cNvSpPr>
          <p:nvPr>
            <p:ph type="title"/>
          </p:nvPr>
        </p:nvSpPr>
        <p:spPr>
          <a:xfrm>
            <a:off x="4337603" y="5518385"/>
            <a:ext cx="7411484" cy="971316"/>
          </a:xfrm>
        </p:spPr>
        <p:txBody>
          <a:bodyPr anchor="b"/>
          <a:lstStyle>
            <a:lvl1pPr algn="r">
              <a:defRPr sz="3000"/>
            </a:lvl1pPr>
          </a:lstStyle>
          <a:p>
            <a:r>
              <a:rPr lang="da-DK"/>
              <a:t>Klik for at redigere titeltypografien i masteren</a:t>
            </a:r>
          </a:p>
        </p:txBody>
      </p:sp>
      <p:sp>
        <p:nvSpPr>
          <p:cNvPr id="10" name="Pladsholder til tekst 3">
            <a:extLst>
              <a:ext uri="{FF2B5EF4-FFF2-40B4-BE49-F238E27FC236}">
                <a16:creationId xmlns:a16="http://schemas.microsoft.com/office/drawing/2014/main" id="{DF96D467-D271-8D46-9726-C88B722C5990}"/>
              </a:ext>
            </a:extLst>
          </p:cNvPr>
          <p:cNvSpPr>
            <a:spLocks noGrp="1"/>
          </p:cNvSpPr>
          <p:nvPr>
            <p:ph type="body" sz="quarter" idx="19"/>
          </p:nvPr>
        </p:nvSpPr>
        <p:spPr>
          <a:xfrm>
            <a:off x="7696199" y="3644900"/>
            <a:ext cx="4052888" cy="1748159"/>
          </a:xfrm>
          <a:prstGeom prst="rect">
            <a:avLst/>
          </a:prstGeom>
        </p:spPr>
        <p:txBody>
          <a:bodyPr lIns="0" tIns="0" rIns="0" bIns="0" anchor="b"/>
          <a:lstStyle>
            <a:lvl1pPr algn="r">
              <a:defRPr/>
            </a:lvl1pPr>
            <a:lvl2pPr algn="r">
              <a:defRPr/>
            </a:lvl2pPr>
            <a:lvl3pPr algn="r">
              <a:defRPr/>
            </a:lvl3pPr>
            <a:lvl4pPr algn="r">
              <a:defRPr/>
            </a:lvl4pPr>
            <a:lvl5pPr algn="r">
              <a:defRPr/>
            </a:lvl5pPr>
          </a:lstStyle>
          <a:p>
            <a:pPr lvl="0"/>
            <a:r>
              <a:rPr lang="da-DK"/>
              <a:t>Klik for at redigere teksttypografierne i masteren</a:t>
            </a:r>
          </a:p>
        </p:txBody>
      </p:sp>
    </p:spTree>
    <p:extLst>
      <p:ext uri="{BB962C8B-B14F-4D97-AF65-F5344CB8AC3E}">
        <p14:creationId xmlns:p14="http://schemas.microsoft.com/office/powerpoint/2010/main" val="2654583910"/>
      </p:ext>
    </p:extLst>
  </p:cSld>
  <p:clrMapOvr>
    <a:masterClrMapping/>
  </p:clrMapOvr>
  <p:transition spd="med">
    <p:push dir="u"/>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itel og tekst 7">
    <p:bg>
      <p:bgRef idx="1001">
        <a:schemeClr val="bg1"/>
      </p:bgRef>
    </p:bg>
    <p:spTree>
      <p:nvGrpSpPr>
        <p:cNvPr id="1" name=""/>
        <p:cNvGrpSpPr/>
        <p:nvPr/>
      </p:nvGrpSpPr>
      <p:grpSpPr>
        <a:xfrm>
          <a:off x="0" y="0"/>
          <a:ext cx="0" cy="0"/>
          <a:chOff x="0" y="0"/>
          <a:chExt cx="0" cy="0"/>
        </a:xfrm>
      </p:grpSpPr>
      <p:sp>
        <p:nvSpPr>
          <p:cNvPr id="9" name="Rektangel 5">
            <a:extLst>
              <a:ext uri="{FF2B5EF4-FFF2-40B4-BE49-F238E27FC236}">
                <a16:creationId xmlns:a16="http://schemas.microsoft.com/office/drawing/2014/main" id="{570995A5-0EEB-BB40-A0F3-BC30B2B69DEF}"/>
              </a:ext>
            </a:extLst>
          </p:cNvPr>
          <p:cNvSpPr>
            <a:spLocks noChangeAspect="1"/>
          </p:cNvSpPr>
          <p:nvPr userDrawn="1"/>
        </p:nvSpPr>
        <p:spPr>
          <a:xfrm>
            <a:off x="0" y="-12700"/>
            <a:ext cx="12213988" cy="6876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492252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6321552 w 12192000"/>
              <a:gd name="connsiteY2" fmla="*/ 6848856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9884664 w 12192000"/>
              <a:gd name="connsiteY2" fmla="*/ 2715768 h 6858000"/>
              <a:gd name="connsiteX3" fmla="*/ 6321552 w 12192000"/>
              <a:gd name="connsiteY3" fmla="*/ 6848856 h 6858000"/>
              <a:gd name="connsiteX4" fmla="*/ 0 w 12192000"/>
              <a:gd name="connsiteY4" fmla="*/ 6858000 h 6858000"/>
              <a:gd name="connsiteX5" fmla="*/ 0 w 12192000"/>
              <a:gd name="connsiteY5" fmla="*/ 0 h 6858000"/>
              <a:gd name="connsiteX0" fmla="*/ 0 w 12198096"/>
              <a:gd name="connsiteY0" fmla="*/ 0 h 6858000"/>
              <a:gd name="connsiteX1" fmla="*/ 12192000 w 12198096"/>
              <a:gd name="connsiteY1" fmla="*/ 0 h 6858000"/>
              <a:gd name="connsiteX2" fmla="*/ 12198096 w 12198096"/>
              <a:gd name="connsiteY2" fmla="*/ 2898648 h 6858000"/>
              <a:gd name="connsiteX3" fmla="*/ 6321552 w 12198096"/>
              <a:gd name="connsiteY3" fmla="*/ 6848856 h 6858000"/>
              <a:gd name="connsiteX4" fmla="*/ 0 w 12198096"/>
              <a:gd name="connsiteY4" fmla="*/ 6858000 h 6858000"/>
              <a:gd name="connsiteX5" fmla="*/ 0 w 12198096"/>
              <a:gd name="connsiteY5" fmla="*/ 0 h 6858000"/>
              <a:gd name="connsiteX0" fmla="*/ 0 w 12198096"/>
              <a:gd name="connsiteY0" fmla="*/ 0 h 6851650"/>
              <a:gd name="connsiteX1" fmla="*/ 12192000 w 12198096"/>
              <a:gd name="connsiteY1" fmla="*/ 0 h 6851650"/>
              <a:gd name="connsiteX2" fmla="*/ 12198096 w 12198096"/>
              <a:gd name="connsiteY2" fmla="*/ 2898648 h 6851650"/>
              <a:gd name="connsiteX3" fmla="*/ 6321552 w 12198096"/>
              <a:gd name="connsiteY3" fmla="*/ 6848856 h 6851650"/>
              <a:gd name="connsiteX4" fmla="*/ 0 w 12198096"/>
              <a:gd name="connsiteY4" fmla="*/ 6851650 h 6851650"/>
              <a:gd name="connsiteX5" fmla="*/ 0 w 12198096"/>
              <a:gd name="connsiteY5" fmla="*/ 0 h 6851650"/>
              <a:gd name="connsiteX0" fmla="*/ 0 w 12198096"/>
              <a:gd name="connsiteY0" fmla="*/ 0 h 6864350"/>
              <a:gd name="connsiteX1" fmla="*/ 12192000 w 12198096"/>
              <a:gd name="connsiteY1" fmla="*/ 12700 h 6864350"/>
              <a:gd name="connsiteX2" fmla="*/ 12198096 w 12198096"/>
              <a:gd name="connsiteY2" fmla="*/ 2911348 h 6864350"/>
              <a:gd name="connsiteX3" fmla="*/ 6321552 w 12198096"/>
              <a:gd name="connsiteY3" fmla="*/ 6861556 h 6864350"/>
              <a:gd name="connsiteX4" fmla="*/ 0 w 12198096"/>
              <a:gd name="connsiteY4" fmla="*/ 6864350 h 6864350"/>
              <a:gd name="connsiteX5" fmla="*/ 0 w 12198096"/>
              <a:gd name="connsiteY5" fmla="*/ 0 h 6864350"/>
              <a:gd name="connsiteX0" fmla="*/ 0 w 12198096"/>
              <a:gd name="connsiteY0" fmla="*/ 0 h 6864350"/>
              <a:gd name="connsiteX1" fmla="*/ 12185650 w 12198096"/>
              <a:gd name="connsiteY1" fmla="*/ 0 h 6864350"/>
              <a:gd name="connsiteX2" fmla="*/ 12198096 w 12198096"/>
              <a:gd name="connsiteY2" fmla="*/ 2911348 h 6864350"/>
              <a:gd name="connsiteX3" fmla="*/ 6321552 w 12198096"/>
              <a:gd name="connsiteY3" fmla="*/ 6861556 h 6864350"/>
              <a:gd name="connsiteX4" fmla="*/ 0 w 12198096"/>
              <a:gd name="connsiteY4" fmla="*/ 6864350 h 6864350"/>
              <a:gd name="connsiteX5" fmla="*/ 0 w 12198096"/>
              <a:gd name="connsiteY5" fmla="*/ 0 h 6864350"/>
              <a:gd name="connsiteX0" fmla="*/ 0 w 12205437"/>
              <a:gd name="connsiteY0" fmla="*/ 6350 h 6870700"/>
              <a:gd name="connsiteX1" fmla="*/ 12204700 w 12205437"/>
              <a:gd name="connsiteY1" fmla="*/ 0 h 6870700"/>
              <a:gd name="connsiteX2" fmla="*/ 12198096 w 12205437"/>
              <a:gd name="connsiteY2" fmla="*/ 2917698 h 6870700"/>
              <a:gd name="connsiteX3" fmla="*/ 6321552 w 12205437"/>
              <a:gd name="connsiteY3" fmla="*/ 6867906 h 6870700"/>
              <a:gd name="connsiteX4" fmla="*/ 0 w 12205437"/>
              <a:gd name="connsiteY4" fmla="*/ 6870700 h 6870700"/>
              <a:gd name="connsiteX5" fmla="*/ 0 w 12205437"/>
              <a:gd name="connsiteY5" fmla="*/ 6350 h 687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5437" h="6870700">
                <a:moveTo>
                  <a:pt x="0" y="6350"/>
                </a:moveTo>
                <a:lnTo>
                  <a:pt x="12204700" y="0"/>
                </a:lnTo>
                <a:cubicBezTo>
                  <a:pt x="12208849" y="970449"/>
                  <a:pt x="12193947" y="1947249"/>
                  <a:pt x="12198096" y="2917698"/>
                </a:cubicBezTo>
                <a:lnTo>
                  <a:pt x="6321552" y="6867906"/>
                </a:lnTo>
                <a:lnTo>
                  <a:pt x="0" y="6870700"/>
                </a:lnTo>
                <a:lnTo>
                  <a:pt x="0" y="63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endParaRPr lang="en-GB" b="0" i="0">
              <a:latin typeface="Raleway" pitchFamily="2" charset="77"/>
            </a:endParaRPr>
          </a:p>
        </p:txBody>
      </p:sp>
      <p:sp>
        <p:nvSpPr>
          <p:cNvPr id="12" name="Trekant 2">
            <a:extLst>
              <a:ext uri="{FF2B5EF4-FFF2-40B4-BE49-F238E27FC236}">
                <a16:creationId xmlns:a16="http://schemas.microsoft.com/office/drawing/2014/main" id="{DF3F6EA2-B137-FF4E-BF0B-ECFD078A3119}"/>
              </a:ext>
            </a:extLst>
          </p:cNvPr>
          <p:cNvSpPr>
            <a:spLocks/>
          </p:cNvSpPr>
          <p:nvPr userDrawn="1"/>
        </p:nvSpPr>
        <p:spPr>
          <a:xfrm>
            <a:off x="6338788" y="2908064"/>
            <a:ext cx="5875200" cy="3941999"/>
          </a:xfrm>
          <a:custGeom>
            <a:avLst/>
            <a:gdLst>
              <a:gd name="connsiteX0" fmla="*/ 0 w 9703324"/>
              <a:gd name="connsiteY0" fmla="*/ 3436229 h 3436229"/>
              <a:gd name="connsiteX1" fmla="*/ 4851662 w 9703324"/>
              <a:gd name="connsiteY1" fmla="*/ 0 h 3436229"/>
              <a:gd name="connsiteX2" fmla="*/ 9703324 w 9703324"/>
              <a:gd name="connsiteY2" fmla="*/ 3436229 h 3436229"/>
              <a:gd name="connsiteX3" fmla="*/ 0 w 9703324"/>
              <a:gd name="connsiteY3" fmla="*/ 3436229 h 3436229"/>
              <a:gd name="connsiteX0" fmla="*/ 0 w 9703324"/>
              <a:gd name="connsiteY0" fmla="*/ 6509367 h 6509367"/>
              <a:gd name="connsiteX1" fmla="*/ 9697039 w 9703324"/>
              <a:gd name="connsiteY1" fmla="*/ 0 h 6509367"/>
              <a:gd name="connsiteX2" fmla="*/ 9703324 w 9703324"/>
              <a:gd name="connsiteY2" fmla="*/ 6509367 h 6509367"/>
              <a:gd name="connsiteX3" fmla="*/ 0 w 9703324"/>
              <a:gd name="connsiteY3" fmla="*/ 6509367 h 6509367"/>
            </a:gdLst>
            <a:ahLst/>
            <a:cxnLst>
              <a:cxn ang="0">
                <a:pos x="connsiteX0" y="connsiteY0"/>
              </a:cxn>
              <a:cxn ang="0">
                <a:pos x="connsiteX1" y="connsiteY1"/>
              </a:cxn>
              <a:cxn ang="0">
                <a:pos x="connsiteX2" y="connsiteY2"/>
              </a:cxn>
              <a:cxn ang="0">
                <a:pos x="connsiteX3" y="connsiteY3"/>
              </a:cxn>
            </a:cxnLst>
            <a:rect l="l" t="t" r="r" b="b"/>
            <a:pathLst>
              <a:path w="9703324" h="6509367">
                <a:moveTo>
                  <a:pt x="0" y="6509367"/>
                </a:moveTo>
                <a:lnTo>
                  <a:pt x="9697039" y="0"/>
                </a:lnTo>
                <a:lnTo>
                  <a:pt x="9703324" y="6509367"/>
                </a:lnTo>
                <a:lnTo>
                  <a:pt x="0" y="6509367"/>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Raleway" pitchFamily="2" charset="77"/>
            </a:endParaRPr>
          </a:p>
        </p:txBody>
      </p:sp>
      <p:sp>
        <p:nvSpPr>
          <p:cNvPr id="15" name="Pladsholder til dato 14">
            <a:extLst>
              <a:ext uri="{FF2B5EF4-FFF2-40B4-BE49-F238E27FC236}">
                <a16:creationId xmlns:a16="http://schemas.microsoft.com/office/drawing/2014/main" id="{5AC9A002-7513-634A-9FA3-2F0CC1D72CB4}"/>
              </a:ext>
            </a:extLst>
          </p:cNvPr>
          <p:cNvSpPr>
            <a:spLocks noGrp="1"/>
          </p:cNvSpPr>
          <p:nvPr>
            <p:ph type="dt" sz="half" idx="16"/>
          </p:nvPr>
        </p:nvSpPr>
        <p:spPr/>
        <p:txBody>
          <a:bodyPr/>
          <a:lstStyle/>
          <a:p>
            <a:fld id="{5F20A297-1FDE-5F4B-9BEB-DB5D28EC1B77}" type="datetime1">
              <a:rPr lang="da-DK" smtClean="0"/>
              <a:pPr/>
              <a:t>29.04.2024</a:t>
            </a:fld>
            <a:endParaRPr lang="en-GB"/>
          </a:p>
        </p:txBody>
      </p:sp>
      <p:sp>
        <p:nvSpPr>
          <p:cNvPr id="16" name="Pladsholder til sidefod 15">
            <a:extLst>
              <a:ext uri="{FF2B5EF4-FFF2-40B4-BE49-F238E27FC236}">
                <a16:creationId xmlns:a16="http://schemas.microsoft.com/office/drawing/2014/main" id="{4C5CE0C7-436E-824C-9A55-3DF455209527}"/>
              </a:ext>
            </a:extLst>
          </p:cNvPr>
          <p:cNvSpPr>
            <a:spLocks noGrp="1"/>
          </p:cNvSpPr>
          <p:nvPr>
            <p:ph type="ftr" sz="quarter" idx="17"/>
          </p:nvPr>
        </p:nvSpPr>
        <p:spPr/>
        <p:txBody>
          <a:bodyPr/>
          <a:lstStyle/>
          <a:p>
            <a:r>
              <a:rPr lang="da-DK"/>
              <a:t>RettighedsAlliancen   ￨</a:t>
            </a:r>
          </a:p>
        </p:txBody>
      </p:sp>
      <p:sp>
        <p:nvSpPr>
          <p:cNvPr id="17" name="Pladsholder til slidenummer 16">
            <a:extLst>
              <a:ext uri="{FF2B5EF4-FFF2-40B4-BE49-F238E27FC236}">
                <a16:creationId xmlns:a16="http://schemas.microsoft.com/office/drawing/2014/main" id="{38F465EA-6F6B-C840-B600-9C23AF9C4DAB}"/>
              </a:ext>
            </a:extLst>
          </p:cNvPr>
          <p:cNvSpPr>
            <a:spLocks noGrp="1"/>
          </p:cNvSpPr>
          <p:nvPr>
            <p:ph type="sldNum" sz="quarter" idx="18"/>
          </p:nvPr>
        </p:nvSpPr>
        <p:spPr/>
        <p:txBody>
          <a:bodyPr/>
          <a:lstStyle/>
          <a:p>
            <a:r>
              <a:rPr lang="en-GB"/>
              <a:t>￨   </a:t>
            </a:r>
            <a:fld id="{159A5DD1-94BC-8F49-AC76-73BE307D95E2}" type="slidenum">
              <a:rPr lang="en-GB" smtClean="0"/>
              <a:pPr/>
              <a:t>‹nr.›</a:t>
            </a:fld>
            <a:endParaRPr lang="en-GB"/>
          </a:p>
        </p:txBody>
      </p:sp>
      <p:sp>
        <p:nvSpPr>
          <p:cNvPr id="3" name="Titel 2">
            <a:extLst>
              <a:ext uri="{FF2B5EF4-FFF2-40B4-BE49-F238E27FC236}">
                <a16:creationId xmlns:a16="http://schemas.microsoft.com/office/drawing/2014/main" id="{89B0A295-0C7B-774C-9ED5-D12B3CAC5BC9}"/>
              </a:ext>
            </a:extLst>
          </p:cNvPr>
          <p:cNvSpPr>
            <a:spLocks noGrp="1"/>
          </p:cNvSpPr>
          <p:nvPr>
            <p:ph type="title"/>
          </p:nvPr>
        </p:nvSpPr>
        <p:spPr/>
        <p:txBody>
          <a:bodyPr/>
          <a:lstStyle/>
          <a:p>
            <a:r>
              <a:rPr lang="da-DK"/>
              <a:t>Klik for at redigere titeltypografien i masteren</a:t>
            </a:r>
          </a:p>
        </p:txBody>
      </p:sp>
      <p:sp>
        <p:nvSpPr>
          <p:cNvPr id="14" name="Pladsholder til tekst 7">
            <a:extLst>
              <a:ext uri="{FF2B5EF4-FFF2-40B4-BE49-F238E27FC236}">
                <a16:creationId xmlns:a16="http://schemas.microsoft.com/office/drawing/2014/main" id="{CA173D2C-24C3-EA4B-98BA-524B2B20E2D6}"/>
              </a:ext>
            </a:extLst>
          </p:cNvPr>
          <p:cNvSpPr>
            <a:spLocks noGrp="1"/>
          </p:cNvSpPr>
          <p:nvPr>
            <p:ph type="body" sz="quarter" idx="19" hasCustomPrompt="1"/>
          </p:nvPr>
        </p:nvSpPr>
        <p:spPr>
          <a:xfrm>
            <a:off x="736600" y="1736725"/>
            <a:ext cx="7411484" cy="4213225"/>
          </a:xfrm>
          <a:prstGeom prst="rect">
            <a:avLst/>
          </a:prstGeom>
        </p:spPr>
        <p:txBody>
          <a:bodyPr lIns="0" tIns="0" rIns="0" bIns="0"/>
          <a:lstStyle/>
          <a:p>
            <a:pPr lvl="0"/>
            <a:r>
              <a:rPr lang="da-DK"/>
              <a:t>Lorem ipsum dolor sit amet, consectetuer adipiscing elit. Maecenas porttitor congue massa. Fusce posuere, magna sed pulvinar ultricies, purus lectus malesuada libero, sit amet commodo magna eros quis urna.</a:t>
            </a:r>
          </a:p>
          <a:p>
            <a:pPr lvl="0"/>
            <a:endParaRPr lang="da-DK"/>
          </a:p>
          <a:p>
            <a:pPr lvl="0"/>
            <a:endParaRPr lang="da-DK"/>
          </a:p>
        </p:txBody>
      </p:sp>
      <p:pic>
        <p:nvPicPr>
          <p:cNvPr id="8" name="Billede 7">
            <a:extLst>
              <a:ext uri="{FF2B5EF4-FFF2-40B4-BE49-F238E27FC236}">
                <a16:creationId xmlns:a16="http://schemas.microsoft.com/office/drawing/2014/main" id="{D6345D69-273E-B44C-83E4-C7F8E6DBE58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84864" y="6053856"/>
            <a:ext cx="396680" cy="609737"/>
          </a:xfrm>
          <a:prstGeom prst="rect">
            <a:avLst/>
          </a:prstGeom>
        </p:spPr>
      </p:pic>
    </p:spTree>
    <p:extLst>
      <p:ext uri="{BB962C8B-B14F-4D97-AF65-F5344CB8AC3E}">
        <p14:creationId xmlns:p14="http://schemas.microsoft.com/office/powerpoint/2010/main" val="425918318"/>
      </p:ext>
    </p:extLst>
  </p:cSld>
  <p:clrMapOvr>
    <a:overrideClrMapping bg1="lt1" tx1="dk1" bg2="lt2" tx2="dk2" accent1="accent1" accent2="accent2" accent3="accent3" accent4="accent4" accent5="accent5" accent6="accent6" hlink="hlink" folHlink="folHlink"/>
  </p:clrMapOvr>
  <p:transition spd="med">
    <p:push dir="u"/>
  </p:transition>
  <p:extLst>
    <p:ext uri="{DCECCB84-F9BA-43D5-87BE-67443E8EF086}">
      <p15:sldGuideLst xmlns:p15="http://schemas.microsoft.com/office/powerpoint/2012/main"/>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itel og tekst 8">
    <p:bg>
      <p:bgPr>
        <a:blipFill dpi="0" rotWithShape="1">
          <a:blip r:embed="rId2">
            <a:extLst>
              <a:ext uri="{BEBA8EAE-BF5A-486C-A8C5-ECC9F3942E4B}">
                <a14:imgProps xmlns:a14="http://schemas.microsoft.com/office/drawing/2010/main">
                  <a14:imgLayer r:embed="rId3">
                    <a14:imgEffect>
                      <a14:saturation sat="71000"/>
                    </a14:imgEffect>
                    <a14:imgEffect>
                      <a14:brightnessContrast contrast="3000"/>
                    </a14:imgEffect>
                  </a14:imgLayer>
                </a14:imgProps>
              </a:ext>
            </a:extLst>
          </a:blip>
          <a:srcRect/>
          <a:tile tx="0" ty="0" sx="51000" sy="51000" flip="none" algn="br"/>
        </a:blipFill>
        <a:effectLst/>
      </p:bgPr>
    </p:bg>
    <p:spTree>
      <p:nvGrpSpPr>
        <p:cNvPr id="1" name=""/>
        <p:cNvGrpSpPr/>
        <p:nvPr/>
      </p:nvGrpSpPr>
      <p:grpSpPr>
        <a:xfrm>
          <a:off x="0" y="0"/>
          <a:ext cx="0" cy="0"/>
          <a:chOff x="0" y="0"/>
          <a:chExt cx="0" cy="0"/>
        </a:xfrm>
      </p:grpSpPr>
      <p:sp>
        <p:nvSpPr>
          <p:cNvPr id="11" name="Rektangel 5">
            <a:extLst>
              <a:ext uri="{FF2B5EF4-FFF2-40B4-BE49-F238E27FC236}">
                <a16:creationId xmlns:a16="http://schemas.microsoft.com/office/drawing/2014/main" id="{2A907BAE-A492-864B-96DB-F4BA9EF0047C}"/>
              </a:ext>
            </a:extLst>
          </p:cNvPr>
          <p:cNvSpPr>
            <a:spLocks noChangeAspect="1"/>
          </p:cNvSpPr>
          <p:nvPr userDrawn="1"/>
        </p:nvSpPr>
        <p:spPr>
          <a:xfrm>
            <a:off x="0" y="-12700"/>
            <a:ext cx="12213988" cy="6876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492252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6321552 w 12192000"/>
              <a:gd name="connsiteY2" fmla="*/ 6848856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9884664 w 12192000"/>
              <a:gd name="connsiteY2" fmla="*/ 2715768 h 6858000"/>
              <a:gd name="connsiteX3" fmla="*/ 6321552 w 12192000"/>
              <a:gd name="connsiteY3" fmla="*/ 6848856 h 6858000"/>
              <a:gd name="connsiteX4" fmla="*/ 0 w 12192000"/>
              <a:gd name="connsiteY4" fmla="*/ 6858000 h 6858000"/>
              <a:gd name="connsiteX5" fmla="*/ 0 w 12192000"/>
              <a:gd name="connsiteY5" fmla="*/ 0 h 6858000"/>
              <a:gd name="connsiteX0" fmla="*/ 0 w 12198096"/>
              <a:gd name="connsiteY0" fmla="*/ 0 h 6858000"/>
              <a:gd name="connsiteX1" fmla="*/ 12192000 w 12198096"/>
              <a:gd name="connsiteY1" fmla="*/ 0 h 6858000"/>
              <a:gd name="connsiteX2" fmla="*/ 12198096 w 12198096"/>
              <a:gd name="connsiteY2" fmla="*/ 2898648 h 6858000"/>
              <a:gd name="connsiteX3" fmla="*/ 6321552 w 12198096"/>
              <a:gd name="connsiteY3" fmla="*/ 6848856 h 6858000"/>
              <a:gd name="connsiteX4" fmla="*/ 0 w 12198096"/>
              <a:gd name="connsiteY4" fmla="*/ 6858000 h 6858000"/>
              <a:gd name="connsiteX5" fmla="*/ 0 w 12198096"/>
              <a:gd name="connsiteY5" fmla="*/ 0 h 6858000"/>
              <a:gd name="connsiteX0" fmla="*/ 0 w 12198096"/>
              <a:gd name="connsiteY0" fmla="*/ 0 h 6851650"/>
              <a:gd name="connsiteX1" fmla="*/ 12192000 w 12198096"/>
              <a:gd name="connsiteY1" fmla="*/ 0 h 6851650"/>
              <a:gd name="connsiteX2" fmla="*/ 12198096 w 12198096"/>
              <a:gd name="connsiteY2" fmla="*/ 2898648 h 6851650"/>
              <a:gd name="connsiteX3" fmla="*/ 6321552 w 12198096"/>
              <a:gd name="connsiteY3" fmla="*/ 6848856 h 6851650"/>
              <a:gd name="connsiteX4" fmla="*/ 0 w 12198096"/>
              <a:gd name="connsiteY4" fmla="*/ 6851650 h 6851650"/>
              <a:gd name="connsiteX5" fmla="*/ 0 w 12198096"/>
              <a:gd name="connsiteY5" fmla="*/ 0 h 6851650"/>
              <a:gd name="connsiteX0" fmla="*/ 0 w 12198096"/>
              <a:gd name="connsiteY0" fmla="*/ 0 h 6864350"/>
              <a:gd name="connsiteX1" fmla="*/ 12192000 w 12198096"/>
              <a:gd name="connsiteY1" fmla="*/ 12700 h 6864350"/>
              <a:gd name="connsiteX2" fmla="*/ 12198096 w 12198096"/>
              <a:gd name="connsiteY2" fmla="*/ 2911348 h 6864350"/>
              <a:gd name="connsiteX3" fmla="*/ 6321552 w 12198096"/>
              <a:gd name="connsiteY3" fmla="*/ 6861556 h 6864350"/>
              <a:gd name="connsiteX4" fmla="*/ 0 w 12198096"/>
              <a:gd name="connsiteY4" fmla="*/ 6864350 h 6864350"/>
              <a:gd name="connsiteX5" fmla="*/ 0 w 12198096"/>
              <a:gd name="connsiteY5" fmla="*/ 0 h 6864350"/>
              <a:gd name="connsiteX0" fmla="*/ 0 w 12198096"/>
              <a:gd name="connsiteY0" fmla="*/ 0 h 6864350"/>
              <a:gd name="connsiteX1" fmla="*/ 12185650 w 12198096"/>
              <a:gd name="connsiteY1" fmla="*/ 0 h 6864350"/>
              <a:gd name="connsiteX2" fmla="*/ 12198096 w 12198096"/>
              <a:gd name="connsiteY2" fmla="*/ 2911348 h 6864350"/>
              <a:gd name="connsiteX3" fmla="*/ 6321552 w 12198096"/>
              <a:gd name="connsiteY3" fmla="*/ 6861556 h 6864350"/>
              <a:gd name="connsiteX4" fmla="*/ 0 w 12198096"/>
              <a:gd name="connsiteY4" fmla="*/ 6864350 h 6864350"/>
              <a:gd name="connsiteX5" fmla="*/ 0 w 12198096"/>
              <a:gd name="connsiteY5" fmla="*/ 0 h 6864350"/>
              <a:gd name="connsiteX0" fmla="*/ 0 w 12205437"/>
              <a:gd name="connsiteY0" fmla="*/ 6350 h 6870700"/>
              <a:gd name="connsiteX1" fmla="*/ 12204700 w 12205437"/>
              <a:gd name="connsiteY1" fmla="*/ 0 h 6870700"/>
              <a:gd name="connsiteX2" fmla="*/ 12198096 w 12205437"/>
              <a:gd name="connsiteY2" fmla="*/ 2917698 h 6870700"/>
              <a:gd name="connsiteX3" fmla="*/ 6321552 w 12205437"/>
              <a:gd name="connsiteY3" fmla="*/ 6867906 h 6870700"/>
              <a:gd name="connsiteX4" fmla="*/ 0 w 12205437"/>
              <a:gd name="connsiteY4" fmla="*/ 6870700 h 6870700"/>
              <a:gd name="connsiteX5" fmla="*/ 0 w 12205437"/>
              <a:gd name="connsiteY5" fmla="*/ 6350 h 687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5437" h="6870700">
                <a:moveTo>
                  <a:pt x="0" y="6350"/>
                </a:moveTo>
                <a:lnTo>
                  <a:pt x="12204700" y="0"/>
                </a:lnTo>
                <a:cubicBezTo>
                  <a:pt x="12208849" y="970449"/>
                  <a:pt x="12193947" y="1947249"/>
                  <a:pt x="12198096" y="2917698"/>
                </a:cubicBezTo>
                <a:lnTo>
                  <a:pt x="6321552" y="6867906"/>
                </a:lnTo>
                <a:lnTo>
                  <a:pt x="0" y="6870700"/>
                </a:lnTo>
                <a:lnTo>
                  <a:pt x="0" y="63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endParaRPr lang="en-GB" b="0" i="0">
              <a:latin typeface="Raleway" pitchFamily="2" charset="77"/>
            </a:endParaRPr>
          </a:p>
        </p:txBody>
      </p:sp>
      <p:sp>
        <p:nvSpPr>
          <p:cNvPr id="5" name="Titel 4">
            <a:extLst>
              <a:ext uri="{FF2B5EF4-FFF2-40B4-BE49-F238E27FC236}">
                <a16:creationId xmlns:a16="http://schemas.microsoft.com/office/drawing/2014/main" id="{0AF87D4D-A2D0-8C40-9329-3687F0195759}"/>
              </a:ext>
            </a:extLst>
          </p:cNvPr>
          <p:cNvSpPr>
            <a:spLocks noGrp="1"/>
          </p:cNvSpPr>
          <p:nvPr>
            <p:ph type="title"/>
          </p:nvPr>
        </p:nvSpPr>
        <p:spPr/>
        <p:txBody>
          <a:bodyPr/>
          <a:lstStyle/>
          <a:p>
            <a:r>
              <a:rPr lang="da-DK"/>
              <a:t>Klik for at redigere titeltypografien i masteren</a:t>
            </a:r>
          </a:p>
        </p:txBody>
      </p:sp>
      <p:sp>
        <p:nvSpPr>
          <p:cNvPr id="10" name="Pladsholder til tekst 7">
            <a:extLst>
              <a:ext uri="{FF2B5EF4-FFF2-40B4-BE49-F238E27FC236}">
                <a16:creationId xmlns:a16="http://schemas.microsoft.com/office/drawing/2014/main" id="{7A5A0B96-09B1-A940-9121-074A335367BA}"/>
              </a:ext>
            </a:extLst>
          </p:cNvPr>
          <p:cNvSpPr>
            <a:spLocks noGrp="1"/>
          </p:cNvSpPr>
          <p:nvPr>
            <p:ph type="body" sz="quarter" idx="19" hasCustomPrompt="1"/>
          </p:nvPr>
        </p:nvSpPr>
        <p:spPr>
          <a:xfrm>
            <a:off x="736600" y="1736725"/>
            <a:ext cx="7411484" cy="4213225"/>
          </a:xfrm>
          <a:prstGeom prst="rect">
            <a:avLst/>
          </a:prstGeom>
        </p:spPr>
        <p:txBody>
          <a:bodyPr lIns="0" tIns="0" rIns="0" bIns="0"/>
          <a:lstStyle/>
          <a:p>
            <a:pPr lvl="0"/>
            <a:r>
              <a:rPr lang="da-DK" err="1"/>
              <a:t>Lorem</a:t>
            </a:r>
            <a:r>
              <a:rPr lang="da-DK"/>
              <a:t> </a:t>
            </a:r>
            <a:r>
              <a:rPr lang="da-DK" err="1"/>
              <a:t>ipsum</a:t>
            </a:r>
            <a:r>
              <a:rPr lang="da-DK"/>
              <a:t> </a:t>
            </a:r>
            <a:r>
              <a:rPr lang="da-DK" err="1"/>
              <a:t>dolor</a:t>
            </a:r>
            <a:r>
              <a:rPr lang="da-DK"/>
              <a:t> sit </a:t>
            </a:r>
            <a:r>
              <a:rPr lang="da-DK" err="1"/>
              <a:t>amet</a:t>
            </a:r>
            <a:r>
              <a:rPr lang="da-DK"/>
              <a:t>, </a:t>
            </a:r>
            <a:r>
              <a:rPr lang="da-DK" err="1"/>
              <a:t>consectetuer</a:t>
            </a:r>
            <a:r>
              <a:rPr lang="da-DK"/>
              <a:t> </a:t>
            </a:r>
            <a:r>
              <a:rPr lang="da-DK" err="1"/>
              <a:t>adipiscing</a:t>
            </a:r>
            <a:r>
              <a:rPr lang="da-DK"/>
              <a:t> </a:t>
            </a:r>
            <a:r>
              <a:rPr lang="da-DK" err="1"/>
              <a:t>elit</a:t>
            </a:r>
            <a:r>
              <a:rPr lang="da-DK"/>
              <a:t>. </a:t>
            </a:r>
            <a:r>
              <a:rPr lang="da-DK" err="1"/>
              <a:t>Maecenas</a:t>
            </a:r>
            <a:r>
              <a:rPr lang="da-DK"/>
              <a:t> </a:t>
            </a:r>
            <a:r>
              <a:rPr lang="da-DK" err="1"/>
              <a:t>porttitor</a:t>
            </a:r>
            <a:r>
              <a:rPr lang="da-DK"/>
              <a:t> </a:t>
            </a:r>
            <a:r>
              <a:rPr lang="da-DK" err="1"/>
              <a:t>congue</a:t>
            </a:r>
            <a:r>
              <a:rPr lang="da-DK"/>
              <a:t> </a:t>
            </a:r>
            <a:r>
              <a:rPr lang="da-DK" err="1"/>
              <a:t>massa</a:t>
            </a:r>
            <a:r>
              <a:rPr lang="da-DK"/>
              <a:t>. </a:t>
            </a:r>
            <a:r>
              <a:rPr lang="da-DK" err="1"/>
              <a:t>Fusce</a:t>
            </a:r>
            <a:r>
              <a:rPr lang="da-DK"/>
              <a:t> </a:t>
            </a:r>
            <a:r>
              <a:rPr lang="da-DK" err="1"/>
              <a:t>posuere</a:t>
            </a:r>
            <a:r>
              <a:rPr lang="da-DK"/>
              <a:t>, </a:t>
            </a:r>
            <a:r>
              <a:rPr lang="da-DK" err="1"/>
              <a:t>magna</a:t>
            </a:r>
            <a:r>
              <a:rPr lang="da-DK"/>
              <a:t> </a:t>
            </a:r>
            <a:r>
              <a:rPr lang="da-DK" err="1"/>
              <a:t>sed</a:t>
            </a:r>
            <a:r>
              <a:rPr lang="da-DK"/>
              <a:t> </a:t>
            </a:r>
            <a:r>
              <a:rPr lang="da-DK" err="1"/>
              <a:t>pulvinar</a:t>
            </a:r>
            <a:r>
              <a:rPr lang="da-DK"/>
              <a:t> </a:t>
            </a:r>
            <a:r>
              <a:rPr lang="da-DK" err="1"/>
              <a:t>ultricies</a:t>
            </a:r>
            <a:r>
              <a:rPr lang="da-DK"/>
              <a:t>, </a:t>
            </a:r>
            <a:r>
              <a:rPr lang="da-DK" err="1"/>
              <a:t>purus</a:t>
            </a:r>
            <a:r>
              <a:rPr lang="da-DK"/>
              <a:t> </a:t>
            </a:r>
            <a:r>
              <a:rPr lang="da-DK" err="1"/>
              <a:t>lectus</a:t>
            </a:r>
            <a:r>
              <a:rPr lang="da-DK"/>
              <a:t> </a:t>
            </a:r>
            <a:r>
              <a:rPr lang="da-DK" err="1"/>
              <a:t>malesuada</a:t>
            </a:r>
            <a:r>
              <a:rPr lang="da-DK"/>
              <a:t> libero, sit </a:t>
            </a:r>
            <a:r>
              <a:rPr lang="da-DK" err="1"/>
              <a:t>amet</a:t>
            </a:r>
            <a:r>
              <a:rPr lang="da-DK"/>
              <a:t> </a:t>
            </a:r>
            <a:r>
              <a:rPr lang="da-DK" err="1"/>
              <a:t>commodo</a:t>
            </a:r>
            <a:r>
              <a:rPr lang="da-DK"/>
              <a:t> </a:t>
            </a:r>
            <a:r>
              <a:rPr lang="da-DK" err="1"/>
              <a:t>magna</a:t>
            </a:r>
            <a:r>
              <a:rPr lang="da-DK"/>
              <a:t> eros </a:t>
            </a:r>
            <a:r>
              <a:rPr lang="da-DK" err="1"/>
              <a:t>quis</a:t>
            </a:r>
            <a:r>
              <a:rPr lang="da-DK"/>
              <a:t> </a:t>
            </a:r>
            <a:r>
              <a:rPr lang="da-DK" err="1"/>
              <a:t>urna</a:t>
            </a:r>
            <a:r>
              <a:rPr lang="da-DK"/>
              <a:t>.</a:t>
            </a:r>
          </a:p>
          <a:p>
            <a:pPr lvl="0"/>
            <a:endParaRPr lang="da-DK"/>
          </a:p>
          <a:p>
            <a:pPr lvl="0"/>
            <a:endParaRPr lang="da-DK"/>
          </a:p>
        </p:txBody>
      </p:sp>
      <p:pic>
        <p:nvPicPr>
          <p:cNvPr id="9" name="Billede 8">
            <a:extLst>
              <a:ext uri="{FF2B5EF4-FFF2-40B4-BE49-F238E27FC236}">
                <a16:creationId xmlns:a16="http://schemas.microsoft.com/office/drawing/2014/main" id="{969E1301-0DDE-9B4D-8363-7D7B646A460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484864" y="6053856"/>
            <a:ext cx="396680" cy="609737"/>
          </a:xfrm>
          <a:prstGeom prst="rect">
            <a:avLst/>
          </a:prstGeom>
        </p:spPr>
      </p:pic>
      <p:sp>
        <p:nvSpPr>
          <p:cNvPr id="6" name="Pladsholder til dato 5">
            <a:extLst>
              <a:ext uri="{FF2B5EF4-FFF2-40B4-BE49-F238E27FC236}">
                <a16:creationId xmlns:a16="http://schemas.microsoft.com/office/drawing/2014/main" id="{7E4F408A-E3C5-DA4B-A318-B1F40F50175C}"/>
              </a:ext>
            </a:extLst>
          </p:cNvPr>
          <p:cNvSpPr>
            <a:spLocks noGrp="1"/>
          </p:cNvSpPr>
          <p:nvPr>
            <p:ph type="dt" sz="half" idx="20"/>
          </p:nvPr>
        </p:nvSpPr>
        <p:spPr/>
        <p:txBody>
          <a:bodyPr/>
          <a:lstStyle/>
          <a:p>
            <a:fld id="{5F20A297-1FDE-5F4B-9BEB-DB5D28EC1B77}" type="datetime1">
              <a:rPr lang="da-DK" smtClean="0"/>
              <a:pPr/>
              <a:t>29.04.2024</a:t>
            </a:fld>
            <a:endParaRPr lang="da-DK"/>
          </a:p>
        </p:txBody>
      </p:sp>
      <p:sp>
        <p:nvSpPr>
          <p:cNvPr id="7" name="Pladsholder til sidefod 6">
            <a:extLst>
              <a:ext uri="{FF2B5EF4-FFF2-40B4-BE49-F238E27FC236}">
                <a16:creationId xmlns:a16="http://schemas.microsoft.com/office/drawing/2014/main" id="{E690F6ED-BAA4-F14E-8188-BC310E125827}"/>
              </a:ext>
            </a:extLst>
          </p:cNvPr>
          <p:cNvSpPr>
            <a:spLocks noGrp="1"/>
          </p:cNvSpPr>
          <p:nvPr>
            <p:ph type="ftr" sz="quarter" idx="21"/>
          </p:nvPr>
        </p:nvSpPr>
        <p:spPr/>
        <p:txBody>
          <a:bodyPr/>
          <a:lstStyle/>
          <a:p>
            <a:r>
              <a:rPr lang="da-DK"/>
              <a:t>RettighedsAlliancen   ￨</a:t>
            </a:r>
          </a:p>
        </p:txBody>
      </p:sp>
      <p:sp>
        <p:nvSpPr>
          <p:cNvPr id="8" name="Pladsholder til slidenummer 7">
            <a:extLst>
              <a:ext uri="{FF2B5EF4-FFF2-40B4-BE49-F238E27FC236}">
                <a16:creationId xmlns:a16="http://schemas.microsoft.com/office/drawing/2014/main" id="{2369E5B1-8915-BF4F-BAD6-2A5EE395EB7B}"/>
              </a:ext>
            </a:extLst>
          </p:cNvPr>
          <p:cNvSpPr>
            <a:spLocks noGrp="1"/>
          </p:cNvSpPr>
          <p:nvPr>
            <p:ph type="sldNum" sz="quarter" idx="22"/>
          </p:nvPr>
        </p:nvSpPr>
        <p:spPr/>
        <p:txBody>
          <a:bodyPr/>
          <a:lstStyle/>
          <a:p>
            <a:r>
              <a:rPr lang="en-GB"/>
              <a:t>￨   </a:t>
            </a:r>
            <a:fld id="{159A5DD1-94BC-8F49-AC76-73BE307D95E2}" type="slidenum">
              <a:rPr lang="en-GB" smtClean="0"/>
              <a:pPr/>
              <a:t>‹nr.›</a:t>
            </a:fld>
            <a:endParaRPr lang="en-GB"/>
          </a:p>
        </p:txBody>
      </p:sp>
    </p:spTree>
    <p:extLst>
      <p:ext uri="{BB962C8B-B14F-4D97-AF65-F5344CB8AC3E}">
        <p14:creationId xmlns:p14="http://schemas.microsoft.com/office/powerpoint/2010/main" val="3283552940"/>
      </p:ext>
    </p:extLst>
  </p:cSld>
  <p:clrMapOvr>
    <a:masterClrMapping/>
  </p:clrMapOvr>
  <p:transition spd="med">
    <p:push dir="u"/>
  </p:transition>
  <p:extLst>
    <p:ext uri="{DCECCB84-F9BA-43D5-87BE-67443E8EF086}">
      <p15:sldGuideLst xmlns:p15="http://schemas.microsoft.com/office/powerpoint/2012/main"/>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1_titel og tekst 8">
    <p:bg>
      <p:bgPr>
        <a:blipFill dpi="0" rotWithShape="1">
          <a:blip r:embed="rId2" cstate="screen">
            <a:lum/>
            <a:extLst>
              <a:ext uri="{BEBA8EAE-BF5A-486C-A8C5-ECC9F3942E4B}">
                <a14:imgProps xmlns:a14="http://schemas.microsoft.com/office/drawing/2010/main">
                  <a14:imgLayer r:embed="rId3">
                    <a14:imgEffect>
                      <a14:saturation sat="9000"/>
                    </a14:imgEffect>
                    <a14:imgEffect>
                      <a14:brightnessContrast bright="20000"/>
                    </a14:imgEffect>
                  </a14:imgLayer>
                </a14:imgProps>
              </a:ext>
              <a:ext uri="{28A0092B-C50C-407E-A947-70E740481C1C}">
                <a14:useLocalDpi xmlns:a14="http://schemas.microsoft.com/office/drawing/2010/main"/>
              </a:ext>
            </a:extLst>
          </a:blip>
          <a:srcRect/>
          <a:tile tx="0" ty="-1327150" sx="100000" sy="100000" flip="none" algn="tl"/>
        </a:blipFill>
        <a:effectLst/>
      </p:bgPr>
    </p:bg>
    <p:spTree>
      <p:nvGrpSpPr>
        <p:cNvPr id="1" name=""/>
        <p:cNvGrpSpPr/>
        <p:nvPr/>
      </p:nvGrpSpPr>
      <p:grpSpPr>
        <a:xfrm>
          <a:off x="0" y="0"/>
          <a:ext cx="0" cy="0"/>
          <a:chOff x="0" y="0"/>
          <a:chExt cx="0" cy="0"/>
        </a:xfrm>
      </p:grpSpPr>
      <p:sp>
        <p:nvSpPr>
          <p:cNvPr id="11" name="Rektangel 5">
            <a:extLst>
              <a:ext uri="{FF2B5EF4-FFF2-40B4-BE49-F238E27FC236}">
                <a16:creationId xmlns:a16="http://schemas.microsoft.com/office/drawing/2014/main" id="{41E81F24-AF22-F44D-A014-E733D5995015}"/>
              </a:ext>
            </a:extLst>
          </p:cNvPr>
          <p:cNvSpPr>
            <a:spLocks noChangeAspect="1"/>
          </p:cNvSpPr>
          <p:nvPr userDrawn="1"/>
        </p:nvSpPr>
        <p:spPr>
          <a:xfrm>
            <a:off x="0" y="-12700"/>
            <a:ext cx="12213988" cy="6876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492252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6321552 w 12192000"/>
              <a:gd name="connsiteY2" fmla="*/ 6848856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9884664 w 12192000"/>
              <a:gd name="connsiteY2" fmla="*/ 2715768 h 6858000"/>
              <a:gd name="connsiteX3" fmla="*/ 6321552 w 12192000"/>
              <a:gd name="connsiteY3" fmla="*/ 6848856 h 6858000"/>
              <a:gd name="connsiteX4" fmla="*/ 0 w 12192000"/>
              <a:gd name="connsiteY4" fmla="*/ 6858000 h 6858000"/>
              <a:gd name="connsiteX5" fmla="*/ 0 w 12192000"/>
              <a:gd name="connsiteY5" fmla="*/ 0 h 6858000"/>
              <a:gd name="connsiteX0" fmla="*/ 0 w 12198096"/>
              <a:gd name="connsiteY0" fmla="*/ 0 h 6858000"/>
              <a:gd name="connsiteX1" fmla="*/ 12192000 w 12198096"/>
              <a:gd name="connsiteY1" fmla="*/ 0 h 6858000"/>
              <a:gd name="connsiteX2" fmla="*/ 12198096 w 12198096"/>
              <a:gd name="connsiteY2" fmla="*/ 2898648 h 6858000"/>
              <a:gd name="connsiteX3" fmla="*/ 6321552 w 12198096"/>
              <a:gd name="connsiteY3" fmla="*/ 6848856 h 6858000"/>
              <a:gd name="connsiteX4" fmla="*/ 0 w 12198096"/>
              <a:gd name="connsiteY4" fmla="*/ 6858000 h 6858000"/>
              <a:gd name="connsiteX5" fmla="*/ 0 w 12198096"/>
              <a:gd name="connsiteY5" fmla="*/ 0 h 6858000"/>
              <a:gd name="connsiteX0" fmla="*/ 0 w 12198096"/>
              <a:gd name="connsiteY0" fmla="*/ 0 h 6851650"/>
              <a:gd name="connsiteX1" fmla="*/ 12192000 w 12198096"/>
              <a:gd name="connsiteY1" fmla="*/ 0 h 6851650"/>
              <a:gd name="connsiteX2" fmla="*/ 12198096 w 12198096"/>
              <a:gd name="connsiteY2" fmla="*/ 2898648 h 6851650"/>
              <a:gd name="connsiteX3" fmla="*/ 6321552 w 12198096"/>
              <a:gd name="connsiteY3" fmla="*/ 6848856 h 6851650"/>
              <a:gd name="connsiteX4" fmla="*/ 0 w 12198096"/>
              <a:gd name="connsiteY4" fmla="*/ 6851650 h 6851650"/>
              <a:gd name="connsiteX5" fmla="*/ 0 w 12198096"/>
              <a:gd name="connsiteY5" fmla="*/ 0 h 6851650"/>
              <a:gd name="connsiteX0" fmla="*/ 0 w 12198096"/>
              <a:gd name="connsiteY0" fmla="*/ 0 h 6864350"/>
              <a:gd name="connsiteX1" fmla="*/ 12192000 w 12198096"/>
              <a:gd name="connsiteY1" fmla="*/ 12700 h 6864350"/>
              <a:gd name="connsiteX2" fmla="*/ 12198096 w 12198096"/>
              <a:gd name="connsiteY2" fmla="*/ 2911348 h 6864350"/>
              <a:gd name="connsiteX3" fmla="*/ 6321552 w 12198096"/>
              <a:gd name="connsiteY3" fmla="*/ 6861556 h 6864350"/>
              <a:gd name="connsiteX4" fmla="*/ 0 w 12198096"/>
              <a:gd name="connsiteY4" fmla="*/ 6864350 h 6864350"/>
              <a:gd name="connsiteX5" fmla="*/ 0 w 12198096"/>
              <a:gd name="connsiteY5" fmla="*/ 0 h 6864350"/>
              <a:gd name="connsiteX0" fmla="*/ 0 w 12198096"/>
              <a:gd name="connsiteY0" fmla="*/ 0 h 6864350"/>
              <a:gd name="connsiteX1" fmla="*/ 12185650 w 12198096"/>
              <a:gd name="connsiteY1" fmla="*/ 0 h 6864350"/>
              <a:gd name="connsiteX2" fmla="*/ 12198096 w 12198096"/>
              <a:gd name="connsiteY2" fmla="*/ 2911348 h 6864350"/>
              <a:gd name="connsiteX3" fmla="*/ 6321552 w 12198096"/>
              <a:gd name="connsiteY3" fmla="*/ 6861556 h 6864350"/>
              <a:gd name="connsiteX4" fmla="*/ 0 w 12198096"/>
              <a:gd name="connsiteY4" fmla="*/ 6864350 h 6864350"/>
              <a:gd name="connsiteX5" fmla="*/ 0 w 12198096"/>
              <a:gd name="connsiteY5" fmla="*/ 0 h 6864350"/>
              <a:gd name="connsiteX0" fmla="*/ 0 w 12205437"/>
              <a:gd name="connsiteY0" fmla="*/ 6350 h 6870700"/>
              <a:gd name="connsiteX1" fmla="*/ 12204700 w 12205437"/>
              <a:gd name="connsiteY1" fmla="*/ 0 h 6870700"/>
              <a:gd name="connsiteX2" fmla="*/ 12198096 w 12205437"/>
              <a:gd name="connsiteY2" fmla="*/ 2917698 h 6870700"/>
              <a:gd name="connsiteX3" fmla="*/ 6321552 w 12205437"/>
              <a:gd name="connsiteY3" fmla="*/ 6867906 h 6870700"/>
              <a:gd name="connsiteX4" fmla="*/ 0 w 12205437"/>
              <a:gd name="connsiteY4" fmla="*/ 6870700 h 6870700"/>
              <a:gd name="connsiteX5" fmla="*/ 0 w 12205437"/>
              <a:gd name="connsiteY5" fmla="*/ 6350 h 687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5437" h="6870700">
                <a:moveTo>
                  <a:pt x="0" y="6350"/>
                </a:moveTo>
                <a:lnTo>
                  <a:pt x="12204700" y="0"/>
                </a:lnTo>
                <a:cubicBezTo>
                  <a:pt x="12208849" y="970449"/>
                  <a:pt x="12193947" y="1947249"/>
                  <a:pt x="12198096" y="2917698"/>
                </a:cubicBezTo>
                <a:lnTo>
                  <a:pt x="6321552" y="6867906"/>
                </a:lnTo>
                <a:lnTo>
                  <a:pt x="0" y="6870700"/>
                </a:lnTo>
                <a:lnTo>
                  <a:pt x="0" y="63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endParaRPr lang="en-GB" b="0" i="0">
              <a:latin typeface="Raleway" pitchFamily="2" charset="77"/>
            </a:endParaRPr>
          </a:p>
        </p:txBody>
      </p:sp>
      <p:sp>
        <p:nvSpPr>
          <p:cNvPr id="5" name="Titel 4">
            <a:extLst>
              <a:ext uri="{FF2B5EF4-FFF2-40B4-BE49-F238E27FC236}">
                <a16:creationId xmlns:a16="http://schemas.microsoft.com/office/drawing/2014/main" id="{0AF87D4D-A2D0-8C40-9329-3687F0195759}"/>
              </a:ext>
            </a:extLst>
          </p:cNvPr>
          <p:cNvSpPr>
            <a:spLocks noGrp="1"/>
          </p:cNvSpPr>
          <p:nvPr>
            <p:ph type="title"/>
          </p:nvPr>
        </p:nvSpPr>
        <p:spPr/>
        <p:txBody>
          <a:bodyPr/>
          <a:lstStyle/>
          <a:p>
            <a:r>
              <a:rPr lang="da-DK"/>
              <a:t>Klik for at redigere titeltypografien i masteren</a:t>
            </a:r>
          </a:p>
        </p:txBody>
      </p:sp>
      <p:sp>
        <p:nvSpPr>
          <p:cNvPr id="10" name="Pladsholder til tekst 7">
            <a:extLst>
              <a:ext uri="{FF2B5EF4-FFF2-40B4-BE49-F238E27FC236}">
                <a16:creationId xmlns:a16="http://schemas.microsoft.com/office/drawing/2014/main" id="{7A5A0B96-09B1-A940-9121-074A335367BA}"/>
              </a:ext>
            </a:extLst>
          </p:cNvPr>
          <p:cNvSpPr>
            <a:spLocks noGrp="1"/>
          </p:cNvSpPr>
          <p:nvPr>
            <p:ph type="body" sz="quarter" idx="19" hasCustomPrompt="1"/>
          </p:nvPr>
        </p:nvSpPr>
        <p:spPr>
          <a:xfrm>
            <a:off x="736600" y="1736725"/>
            <a:ext cx="7411484" cy="4213225"/>
          </a:xfrm>
          <a:prstGeom prst="rect">
            <a:avLst/>
          </a:prstGeom>
        </p:spPr>
        <p:txBody>
          <a:bodyPr lIns="0" tIns="0" rIns="0" bIns="0"/>
          <a:lstStyle/>
          <a:p>
            <a:pPr lvl="0"/>
            <a:r>
              <a:rPr lang="da-DK" err="1"/>
              <a:t>Lorem</a:t>
            </a:r>
            <a:r>
              <a:rPr lang="da-DK"/>
              <a:t> </a:t>
            </a:r>
            <a:r>
              <a:rPr lang="da-DK" err="1"/>
              <a:t>ipsum</a:t>
            </a:r>
            <a:r>
              <a:rPr lang="da-DK"/>
              <a:t> </a:t>
            </a:r>
            <a:r>
              <a:rPr lang="da-DK" err="1"/>
              <a:t>dolor</a:t>
            </a:r>
            <a:r>
              <a:rPr lang="da-DK"/>
              <a:t> sit </a:t>
            </a:r>
            <a:r>
              <a:rPr lang="da-DK" err="1"/>
              <a:t>amet</a:t>
            </a:r>
            <a:r>
              <a:rPr lang="da-DK"/>
              <a:t>, </a:t>
            </a:r>
            <a:r>
              <a:rPr lang="da-DK" err="1"/>
              <a:t>consectetuer</a:t>
            </a:r>
            <a:r>
              <a:rPr lang="da-DK"/>
              <a:t> </a:t>
            </a:r>
            <a:r>
              <a:rPr lang="da-DK" err="1"/>
              <a:t>adipiscing</a:t>
            </a:r>
            <a:r>
              <a:rPr lang="da-DK"/>
              <a:t> </a:t>
            </a:r>
            <a:r>
              <a:rPr lang="da-DK" err="1"/>
              <a:t>elit</a:t>
            </a:r>
            <a:r>
              <a:rPr lang="da-DK"/>
              <a:t>. </a:t>
            </a:r>
            <a:r>
              <a:rPr lang="da-DK" err="1"/>
              <a:t>Maecenas</a:t>
            </a:r>
            <a:r>
              <a:rPr lang="da-DK"/>
              <a:t> </a:t>
            </a:r>
            <a:r>
              <a:rPr lang="da-DK" err="1"/>
              <a:t>porttitor</a:t>
            </a:r>
            <a:r>
              <a:rPr lang="da-DK"/>
              <a:t> </a:t>
            </a:r>
            <a:r>
              <a:rPr lang="da-DK" err="1"/>
              <a:t>congue</a:t>
            </a:r>
            <a:r>
              <a:rPr lang="da-DK"/>
              <a:t> </a:t>
            </a:r>
            <a:r>
              <a:rPr lang="da-DK" err="1"/>
              <a:t>massa</a:t>
            </a:r>
            <a:r>
              <a:rPr lang="da-DK"/>
              <a:t>. </a:t>
            </a:r>
            <a:r>
              <a:rPr lang="da-DK" err="1"/>
              <a:t>Fusce</a:t>
            </a:r>
            <a:r>
              <a:rPr lang="da-DK"/>
              <a:t> </a:t>
            </a:r>
            <a:r>
              <a:rPr lang="da-DK" err="1"/>
              <a:t>posuere</a:t>
            </a:r>
            <a:r>
              <a:rPr lang="da-DK"/>
              <a:t>, </a:t>
            </a:r>
            <a:r>
              <a:rPr lang="da-DK" err="1"/>
              <a:t>magna</a:t>
            </a:r>
            <a:r>
              <a:rPr lang="da-DK"/>
              <a:t> </a:t>
            </a:r>
            <a:r>
              <a:rPr lang="da-DK" err="1"/>
              <a:t>sed</a:t>
            </a:r>
            <a:r>
              <a:rPr lang="da-DK"/>
              <a:t> </a:t>
            </a:r>
            <a:r>
              <a:rPr lang="da-DK" err="1"/>
              <a:t>pulvinar</a:t>
            </a:r>
            <a:r>
              <a:rPr lang="da-DK"/>
              <a:t> </a:t>
            </a:r>
            <a:r>
              <a:rPr lang="da-DK" err="1"/>
              <a:t>ultricies</a:t>
            </a:r>
            <a:r>
              <a:rPr lang="da-DK"/>
              <a:t>, </a:t>
            </a:r>
            <a:r>
              <a:rPr lang="da-DK" err="1"/>
              <a:t>purus</a:t>
            </a:r>
            <a:r>
              <a:rPr lang="da-DK"/>
              <a:t> </a:t>
            </a:r>
            <a:r>
              <a:rPr lang="da-DK" err="1"/>
              <a:t>lectus</a:t>
            </a:r>
            <a:r>
              <a:rPr lang="da-DK"/>
              <a:t> </a:t>
            </a:r>
            <a:r>
              <a:rPr lang="da-DK" err="1"/>
              <a:t>malesuada</a:t>
            </a:r>
            <a:r>
              <a:rPr lang="da-DK"/>
              <a:t> libero, sit </a:t>
            </a:r>
            <a:r>
              <a:rPr lang="da-DK" err="1"/>
              <a:t>amet</a:t>
            </a:r>
            <a:r>
              <a:rPr lang="da-DK"/>
              <a:t> </a:t>
            </a:r>
            <a:r>
              <a:rPr lang="da-DK" err="1"/>
              <a:t>commodo</a:t>
            </a:r>
            <a:r>
              <a:rPr lang="da-DK"/>
              <a:t> </a:t>
            </a:r>
            <a:r>
              <a:rPr lang="da-DK" err="1"/>
              <a:t>magna</a:t>
            </a:r>
            <a:r>
              <a:rPr lang="da-DK"/>
              <a:t> eros </a:t>
            </a:r>
            <a:r>
              <a:rPr lang="da-DK" err="1"/>
              <a:t>quis</a:t>
            </a:r>
            <a:r>
              <a:rPr lang="da-DK"/>
              <a:t> </a:t>
            </a:r>
            <a:r>
              <a:rPr lang="da-DK" err="1"/>
              <a:t>urna</a:t>
            </a:r>
            <a:r>
              <a:rPr lang="da-DK"/>
              <a:t>.</a:t>
            </a:r>
          </a:p>
          <a:p>
            <a:pPr lvl="0"/>
            <a:endParaRPr lang="da-DK"/>
          </a:p>
          <a:p>
            <a:pPr lvl="0"/>
            <a:endParaRPr lang="da-DK"/>
          </a:p>
        </p:txBody>
      </p:sp>
      <p:pic>
        <p:nvPicPr>
          <p:cNvPr id="9" name="Billede 8">
            <a:extLst>
              <a:ext uri="{FF2B5EF4-FFF2-40B4-BE49-F238E27FC236}">
                <a16:creationId xmlns:a16="http://schemas.microsoft.com/office/drawing/2014/main" id="{969E1301-0DDE-9B4D-8363-7D7B646A460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484864" y="6053856"/>
            <a:ext cx="396680" cy="609737"/>
          </a:xfrm>
          <a:prstGeom prst="rect">
            <a:avLst/>
          </a:prstGeom>
        </p:spPr>
      </p:pic>
      <p:sp>
        <p:nvSpPr>
          <p:cNvPr id="6" name="Pladsholder til dato 5">
            <a:extLst>
              <a:ext uri="{FF2B5EF4-FFF2-40B4-BE49-F238E27FC236}">
                <a16:creationId xmlns:a16="http://schemas.microsoft.com/office/drawing/2014/main" id="{CC3942E7-FD27-784F-924D-376DCAFC519C}"/>
              </a:ext>
            </a:extLst>
          </p:cNvPr>
          <p:cNvSpPr>
            <a:spLocks noGrp="1"/>
          </p:cNvSpPr>
          <p:nvPr>
            <p:ph type="dt" sz="half" idx="20"/>
          </p:nvPr>
        </p:nvSpPr>
        <p:spPr/>
        <p:txBody>
          <a:bodyPr/>
          <a:lstStyle/>
          <a:p>
            <a:fld id="{5F20A297-1FDE-5F4B-9BEB-DB5D28EC1B77}" type="datetime1">
              <a:rPr lang="da-DK" smtClean="0"/>
              <a:pPr/>
              <a:t>29.04.2024</a:t>
            </a:fld>
            <a:endParaRPr lang="da-DK"/>
          </a:p>
        </p:txBody>
      </p:sp>
      <p:sp>
        <p:nvSpPr>
          <p:cNvPr id="7" name="Pladsholder til sidefod 6">
            <a:extLst>
              <a:ext uri="{FF2B5EF4-FFF2-40B4-BE49-F238E27FC236}">
                <a16:creationId xmlns:a16="http://schemas.microsoft.com/office/drawing/2014/main" id="{0BEB0FC2-45CF-A844-9C69-E7945AD94658}"/>
              </a:ext>
            </a:extLst>
          </p:cNvPr>
          <p:cNvSpPr>
            <a:spLocks noGrp="1"/>
          </p:cNvSpPr>
          <p:nvPr>
            <p:ph type="ftr" sz="quarter" idx="21"/>
          </p:nvPr>
        </p:nvSpPr>
        <p:spPr/>
        <p:txBody>
          <a:bodyPr/>
          <a:lstStyle/>
          <a:p>
            <a:r>
              <a:rPr lang="da-DK"/>
              <a:t>RettighedsAlliancen   ￨</a:t>
            </a:r>
          </a:p>
        </p:txBody>
      </p:sp>
      <p:sp>
        <p:nvSpPr>
          <p:cNvPr id="8" name="Pladsholder til slidenummer 7">
            <a:extLst>
              <a:ext uri="{FF2B5EF4-FFF2-40B4-BE49-F238E27FC236}">
                <a16:creationId xmlns:a16="http://schemas.microsoft.com/office/drawing/2014/main" id="{53DD1FBE-B388-FD41-92F6-8AFA19070F1A}"/>
              </a:ext>
            </a:extLst>
          </p:cNvPr>
          <p:cNvSpPr>
            <a:spLocks noGrp="1"/>
          </p:cNvSpPr>
          <p:nvPr>
            <p:ph type="sldNum" sz="quarter" idx="22"/>
          </p:nvPr>
        </p:nvSpPr>
        <p:spPr/>
        <p:txBody>
          <a:bodyPr/>
          <a:lstStyle/>
          <a:p>
            <a:r>
              <a:rPr lang="en-GB"/>
              <a:t>￨   </a:t>
            </a:r>
            <a:fld id="{159A5DD1-94BC-8F49-AC76-73BE307D95E2}" type="slidenum">
              <a:rPr lang="en-GB" smtClean="0"/>
              <a:pPr/>
              <a:t>‹nr.›</a:t>
            </a:fld>
            <a:endParaRPr lang="en-GB"/>
          </a:p>
        </p:txBody>
      </p:sp>
    </p:spTree>
    <p:extLst>
      <p:ext uri="{BB962C8B-B14F-4D97-AF65-F5344CB8AC3E}">
        <p14:creationId xmlns:p14="http://schemas.microsoft.com/office/powerpoint/2010/main" val="1440325998"/>
      </p:ext>
    </p:extLst>
  </p:cSld>
  <p:clrMapOvr>
    <a:masterClrMapping/>
  </p:clrMapOvr>
  <p:transition spd="med">
    <p:push dir="u"/>
  </p:transition>
  <p:extLst>
    <p:ext uri="{DCECCB84-F9BA-43D5-87BE-67443E8EF086}">
      <p15:sldGuideLst xmlns:p15="http://schemas.microsoft.com/office/powerpoint/2012/main"/>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3_titel og tekst 8">
    <p:bg>
      <p:bgRef idx="1001">
        <a:schemeClr val="bg1"/>
      </p:bgRef>
    </p:bg>
    <p:spTree>
      <p:nvGrpSpPr>
        <p:cNvPr id="1" name=""/>
        <p:cNvGrpSpPr/>
        <p:nvPr/>
      </p:nvGrpSpPr>
      <p:grpSpPr>
        <a:xfrm>
          <a:off x="0" y="0"/>
          <a:ext cx="0" cy="0"/>
          <a:chOff x="0" y="0"/>
          <a:chExt cx="0" cy="0"/>
        </a:xfrm>
      </p:grpSpPr>
      <p:sp>
        <p:nvSpPr>
          <p:cNvPr id="11" name="Rektangel 5">
            <a:extLst>
              <a:ext uri="{FF2B5EF4-FFF2-40B4-BE49-F238E27FC236}">
                <a16:creationId xmlns:a16="http://schemas.microsoft.com/office/drawing/2014/main" id="{A3D54C48-78F0-5942-BBB6-AE0549A8A2CE}"/>
              </a:ext>
            </a:extLst>
          </p:cNvPr>
          <p:cNvSpPr>
            <a:spLocks noChangeAspect="1"/>
          </p:cNvSpPr>
          <p:nvPr userDrawn="1"/>
        </p:nvSpPr>
        <p:spPr>
          <a:xfrm>
            <a:off x="0" y="-12700"/>
            <a:ext cx="12213988" cy="6876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492252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6321552 w 12192000"/>
              <a:gd name="connsiteY2" fmla="*/ 6848856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9884664 w 12192000"/>
              <a:gd name="connsiteY2" fmla="*/ 2715768 h 6858000"/>
              <a:gd name="connsiteX3" fmla="*/ 6321552 w 12192000"/>
              <a:gd name="connsiteY3" fmla="*/ 6848856 h 6858000"/>
              <a:gd name="connsiteX4" fmla="*/ 0 w 12192000"/>
              <a:gd name="connsiteY4" fmla="*/ 6858000 h 6858000"/>
              <a:gd name="connsiteX5" fmla="*/ 0 w 12192000"/>
              <a:gd name="connsiteY5" fmla="*/ 0 h 6858000"/>
              <a:gd name="connsiteX0" fmla="*/ 0 w 12198096"/>
              <a:gd name="connsiteY0" fmla="*/ 0 h 6858000"/>
              <a:gd name="connsiteX1" fmla="*/ 12192000 w 12198096"/>
              <a:gd name="connsiteY1" fmla="*/ 0 h 6858000"/>
              <a:gd name="connsiteX2" fmla="*/ 12198096 w 12198096"/>
              <a:gd name="connsiteY2" fmla="*/ 2898648 h 6858000"/>
              <a:gd name="connsiteX3" fmla="*/ 6321552 w 12198096"/>
              <a:gd name="connsiteY3" fmla="*/ 6848856 h 6858000"/>
              <a:gd name="connsiteX4" fmla="*/ 0 w 12198096"/>
              <a:gd name="connsiteY4" fmla="*/ 6858000 h 6858000"/>
              <a:gd name="connsiteX5" fmla="*/ 0 w 12198096"/>
              <a:gd name="connsiteY5" fmla="*/ 0 h 6858000"/>
              <a:gd name="connsiteX0" fmla="*/ 0 w 12198096"/>
              <a:gd name="connsiteY0" fmla="*/ 0 h 6851650"/>
              <a:gd name="connsiteX1" fmla="*/ 12192000 w 12198096"/>
              <a:gd name="connsiteY1" fmla="*/ 0 h 6851650"/>
              <a:gd name="connsiteX2" fmla="*/ 12198096 w 12198096"/>
              <a:gd name="connsiteY2" fmla="*/ 2898648 h 6851650"/>
              <a:gd name="connsiteX3" fmla="*/ 6321552 w 12198096"/>
              <a:gd name="connsiteY3" fmla="*/ 6848856 h 6851650"/>
              <a:gd name="connsiteX4" fmla="*/ 0 w 12198096"/>
              <a:gd name="connsiteY4" fmla="*/ 6851650 h 6851650"/>
              <a:gd name="connsiteX5" fmla="*/ 0 w 12198096"/>
              <a:gd name="connsiteY5" fmla="*/ 0 h 6851650"/>
              <a:gd name="connsiteX0" fmla="*/ 0 w 12198096"/>
              <a:gd name="connsiteY0" fmla="*/ 0 h 6864350"/>
              <a:gd name="connsiteX1" fmla="*/ 12192000 w 12198096"/>
              <a:gd name="connsiteY1" fmla="*/ 12700 h 6864350"/>
              <a:gd name="connsiteX2" fmla="*/ 12198096 w 12198096"/>
              <a:gd name="connsiteY2" fmla="*/ 2911348 h 6864350"/>
              <a:gd name="connsiteX3" fmla="*/ 6321552 w 12198096"/>
              <a:gd name="connsiteY3" fmla="*/ 6861556 h 6864350"/>
              <a:gd name="connsiteX4" fmla="*/ 0 w 12198096"/>
              <a:gd name="connsiteY4" fmla="*/ 6864350 h 6864350"/>
              <a:gd name="connsiteX5" fmla="*/ 0 w 12198096"/>
              <a:gd name="connsiteY5" fmla="*/ 0 h 6864350"/>
              <a:gd name="connsiteX0" fmla="*/ 0 w 12198096"/>
              <a:gd name="connsiteY0" fmla="*/ 0 h 6864350"/>
              <a:gd name="connsiteX1" fmla="*/ 12185650 w 12198096"/>
              <a:gd name="connsiteY1" fmla="*/ 0 h 6864350"/>
              <a:gd name="connsiteX2" fmla="*/ 12198096 w 12198096"/>
              <a:gd name="connsiteY2" fmla="*/ 2911348 h 6864350"/>
              <a:gd name="connsiteX3" fmla="*/ 6321552 w 12198096"/>
              <a:gd name="connsiteY3" fmla="*/ 6861556 h 6864350"/>
              <a:gd name="connsiteX4" fmla="*/ 0 w 12198096"/>
              <a:gd name="connsiteY4" fmla="*/ 6864350 h 6864350"/>
              <a:gd name="connsiteX5" fmla="*/ 0 w 12198096"/>
              <a:gd name="connsiteY5" fmla="*/ 0 h 6864350"/>
              <a:gd name="connsiteX0" fmla="*/ 0 w 12205437"/>
              <a:gd name="connsiteY0" fmla="*/ 6350 h 6870700"/>
              <a:gd name="connsiteX1" fmla="*/ 12204700 w 12205437"/>
              <a:gd name="connsiteY1" fmla="*/ 0 h 6870700"/>
              <a:gd name="connsiteX2" fmla="*/ 12198096 w 12205437"/>
              <a:gd name="connsiteY2" fmla="*/ 2917698 h 6870700"/>
              <a:gd name="connsiteX3" fmla="*/ 6321552 w 12205437"/>
              <a:gd name="connsiteY3" fmla="*/ 6867906 h 6870700"/>
              <a:gd name="connsiteX4" fmla="*/ 0 w 12205437"/>
              <a:gd name="connsiteY4" fmla="*/ 6870700 h 6870700"/>
              <a:gd name="connsiteX5" fmla="*/ 0 w 12205437"/>
              <a:gd name="connsiteY5" fmla="*/ 6350 h 687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5437" h="6870700">
                <a:moveTo>
                  <a:pt x="0" y="6350"/>
                </a:moveTo>
                <a:lnTo>
                  <a:pt x="12204700" y="0"/>
                </a:lnTo>
                <a:cubicBezTo>
                  <a:pt x="12208849" y="970449"/>
                  <a:pt x="12193947" y="1947249"/>
                  <a:pt x="12198096" y="2917698"/>
                </a:cubicBezTo>
                <a:lnTo>
                  <a:pt x="6321552" y="6867906"/>
                </a:lnTo>
                <a:lnTo>
                  <a:pt x="0" y="6870700"/>
                </a:lnTo>
                <a:lnTo>
                  <a:pt x="0" y="63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endParaRPr lang="en-GB" b="0" i="0">
              <a:latin typeface="Raleway" pitchFamily="2" charset="77"/>
            </a:endParaRPr>
          </a:p>
        </p:txBody>
      </p:sp>
      <p:sp>
        <p:nvSpPr>
          <p:cNvPr id="5" name="Titel 4">
            <a:extLst>
              <a:ext uri="{FF2B5EF4-FFF2-40B4-BE49-F238E27FC236}">
                <a16:creationId xmlns:a16="http://schemas.microsoft.com/office/drawing/2014/main" id="{0AF87D4D-A2D0-8C40-9329-3687F0195759}"/>
              </a:ext>
            </a:extLst>
          </p:cNvPr>
          <p:cNvSpPr>
            <a:spLocks noGrp="1"/>
          </p:cNvSpPr>
          <p:nvPr>
            <p:ph type="title"/>
          </p:nvPr>
        </p:nvSpPr>
        <p:spPr/>
        <p:txBody>
          <a:bodyPr/>
          <a:lstStyle/>
          <a:p>
            <a:r>
              <a:rPr lang="da-DK"/>
              <a:t>Klik for at redigere titeltypografien i masteren</a:t>
            </a:r>
          </a:p>
        </p:txBody>
      </p:sp>
      <p:sp>
        <p:nvSpPr>
          <p:cNvPr id="10" name="Pladsholder til tekst 7">
            <a:extLst>
              <a:ext uri="{FF2B5EF4-FFF2-40B4-BE49-F238E27FC236}">
                <a16:creationId xmlns:a16="http://schemas.microsoft.com/office/drawing/2014/main" id="{7A5A0B96-09B1-A940-9121-074A335367BA}"/>
              </a:ext>
            </a:extLst>
          </p:cNvPr>
          <p:cNvSpPr>
            <a:spLocks noGrp="1"/>
          </p:cNvSpPr>
          <p:nvPr>
            <p:ph type="body" sz="quarter" idx="19" hasCustomPrompt="1"/>
          </p:nvPr>
        </p:nvSpPr>
        <p:spPr>
          <a:xfrm>
            <a:off x="736600" y="1736725"/>
            <a:ext cx="7411484" cy="4213225"/>
          </a:xfrm>
          <a:prstGeom prst="rect">
            <a:avLst/>
          </a:prstGeom>
        </p:spPr>
        <p:txBody>
          <a:bodyPr lIns="0" tIns="0" rIns="0" bIns="0"/>
          <a:lstStyle/>
          <a:p>
            <a:pPr lvl="0"/>
            <a:r>
              <a:rPr lang="da-DK" err="1"/>
              <a:t>Lorem</a:t>
            </a:r>
            <a:r>
              <a:rPr lang="da-DK"/>
              <a:t> </a:t>
            </a:r>
            <a:r>
              <a:rPr lang="da-DK" err="1"/>
              <a:t>ipsum</a:t>
            </a:r>
            <a:r>
              <a:rPr lang="da-DK"/>
              <a:t> </a:t>
            </a:r>
            <a:r>
              <a:rPr lang="da-DK" err="1"/>
              <a:t>dolor</a:t>
            </a:r>
            <a:r>
              <a:rPr lang="da-DK"/>
              <a:t> sit </a:t>
            </a:r>
            <a:r>
              <a:rPr lang="da-DK" err="1"/>
              <a:t>amet</a:t>
            </a:r>
            <a:r>
              <a:rPr lang="da-DK"/>
              <a:t>, </a:t>
            </a:r>
            <a:r>
              <a:rPr lang="da-DK" err="1"/>
              <a:t>consectetuer</a:t>
            </a:r>
            <a:r>
              <a:rPr lang="da-DK"/>
              <a:t> </a:t>
            </a:r>
            <a:r>
              <a:rPr lang="da-DK" err="1"/>
              <a:t>adipiscing</a:t>
            </a:r>
            <a:r>
              <a:rPr lang="da-DK"/>
              <a:t> </a:t>
            </a:r>
            <a:r>
              <a:rPr lang="da-DK" err="1"/>
              <a:t>elit</a:t>
            </a:r>
            <a:r>
              <a:rPr lang="da-DK"/>
              <a:t>. </a:t>
            </a:r>
            <a:r>
              <a:rPr lang="da-DK" err="1"/>
              <a:t>Maecenas</a:t>
            </a:r>
            <a:r>
              <a:rPr lang="da-DK"/>
              <a:t> </a:t>
            </a:r>
            <a:r>
              <a:rPr lang="da-DK" err="1"/>
              <a:t>porttitor</a:t>
            </a:r>
            <a:r>
              <a:rPr lang="da-DK"/>
              <a:t> </a:t>
            </a:r>
            <a:r>
              <a:rPr lang="da-DK" err="1"/>
              <a:t>congue</a:t>
            </a:r>
            <a:r>
              <a:rPr lang="da-DK"/>
              <a:t> </a:t>
            </a:r>
            <a:r>
              <a:rPr lang="da-DK" err="1"/>
              <a:t>massa</a:t>
            </a:r>
            <a:r>
              <a:rPr lang="da-DK"/>
              <a:t>. </a:t>
            </a:r>
            <a:r>
              <a:rPr lang="da-DK" err="1"/>
              <a:t>Fusce</a:t>
            </a:r>
            <a:r>
              <a:rPr lang="da-DK"/>
              <a:t> </a:t>
            </a:r>
            <a:r>
              <a:rPr lang="da-DK" err="1"/>
              <a:t>posuere</a:t>
            </a:r>
            <a:r>
              <a:rPr lang="da-DK"/>
              <a:t>, </a:t>
            </a:r>
            <a:r>
              <a:rPr lang="da-DK" err="1"/>
              <a:t>magna</a:t>
            </a:r>
            <a:r>
              <a:rPr lang="da-DK"/>
              <a:t> </a:t>
            </a:r>
            <a:r>
              <a:rPr lang="da-DK" err="1"/>
              <a:t>sed</a:t>
            </a:r>
            <a:r>
              <a:rPr lang="da-DK"/>
              <a:t> </a:t>
            </a:r>
            <a:r>
              <a:rPr lang="da-DK" err="1"/>
              <a:t>pulvinar</a:t>
            </a:r>
            <a:r>
              <a:rPr lang="da-DK"/>
              <a:t> </a:t>
            </a:r>
            <a:r>
              <a:rPr lang="da-DK" err="1"/>
              <a:t>ultricies</a:t>
            </a:r>
            <a:r>
              <a:rPr lang="da-DK"/>
              <a:t>, </a:t>
            </a:r>
            <a:r>
              <a:rPr lang="da-DK" err="1"/>
              <a:t>purus</a:t>
            </a:r>
            <a:r>
              <a:rPr lang="da-DK"/>
              <a:t> </a:t>
            </a:r>
            <a:r>
              <a:rPr lang="da-DK" err="1"/>
              <a:t>lectus</a:t>
            </a:r>
            <a:r>
              <a:rPr lang="da-DK"/>
              <a:t> </a:t>
            </a:r>
            <a:r>
              <a:rPr lang="da-DK" err="1"/>
              <a:t>malesuada</a:t>
            </a:r>
            <a:r>
              <a:rPr lang="da-DK"/>
              <a:t> libero, sit </a:t>
            </a:r>
            <a:r>
              <a:rPr lang="da-DK" err="1"/>
              <a:t>amet</a:t>
            </a:r>
            <a:r>
              <a:rPr lang="da-DK"/>
              <a:t> </a:t>
            </a:r>
            <a:r>
              <a:rPr lang="da-DK" err="1"/>
              <a:t>commodo</a:t>
            </a:r>
            <a:r>
              <a:rPr lang="da-DK"/>
              <a:t> </a:t>
            </a:r>
            <a:r>
              <a:rPr lang="da-DK" err="1"/>
              <a:t>magna</a:t>
            </a:r>
            <a:r>
              <a:rPr lang="da-DK"/>
              <a:t> eros </a:t>
            </a:r>
            <a:r>
              <a:rPr lang="da-DK" err="1"/>
              <a:t>quis</a:t>
            </a:r>
            <a:r>
              <a:rPr lang="da-DK"/>
              <a:t> </a:t>
            </a:r>
            <a:r>
              <a:rPr lang="da-DK" err="1"/>
              <a:t>urna</a:t>
            </a:r>
            <a:r>
              <a:rPr lang="da-DK"/>
              <a:t>.</a:t>
            </a:r>
          </a:p>
          <a:p>
            <a:pPr lvl="0"/>
            <a:endParaRPr lang="da-DK"/>
          </a:p>
          <a:p>
            <a:pPr lvl="0"/>
            <a:endParaRPr lang="da-DK"/>
          </a:p>
        </p:txBody>
      </p:sp>
      <p:sp>
        <p:nvSpPr>
          <p:cNvPr id="8" name="Trekant 2">
            <a:extLst>
              <a:ext uri="{FF2B5EF4-FFF2-40B4-BE49-F238E27FC236}">
                <a16:creationId xmlns:a16="http://schemas.microsoft.com/office/drawing/2014/main" id="{DCD16615-893C-BC4A-9FE1-C0E2C576E33D}"/>
              </a:ext>
            </a:extLst>
          </p:cNvPr>
          <p:cNvSpPr>
            <a:spLocks/>
          </p:cNvSpPr>
          <p:nvPr userDrawn="1"/>
        </p:nvSpPr>
        <p:spPr>
          <a:xfrm>
            <a:off x="6316800" y="2917689"/>
            <a:ext cx="5875200" cy="3941999"/>
          </a:xfrm>
          <a:custGeom>
            <a:avLst/>
            <a:gdLst>
              <a:gd name="connsiteX0" fmla="*/ 0 w 9703324"/>
              <a:gd name="connsiteY0" fmla="*/ 3436229 h 3436229"/>
              <a:gd name="connsiteX1" fmla="*/ 4851662 w 9703324"/>
              <a:gd name="connsiteY1" fmla="*/ 0 h 3436229"/>
              <a:gd name="connsiteX2" fmla="*/ 9703324 w 9703324"/>
              <a:gd name="connsiteY2" fmla="*/ 3436229 h 3436229"/>
              <a:gd name="connsiteX3" fmla="*/ 0 w 9703324"/>
              <a:gd name="connsiteY3" fmla="*/ 3436229 h 3436229"/>
              <a:gd name="connsiteX0" fmla="*/ 0 w 9703324"/>
              <a:gd name="connsiteY0" fmla="*/ 6509367 h 6509367"/>
              <a:gd name="connsiteX1" fmla="*/ 9697039 w 9703324"/>
              <a:gd name="connsiteY1" fmla="*/ 0 h 6509367"/>
              <a:gd name="connsiteX2" fmla="*/ 9703324 w 9703324"/>
              <a:gd name="connsiteY2" fmla="*/ 6509367 h 6509367"/>
              <a:gd name="connsiteX3" fmla="*/ 0 w 9703324"/>
              <a:gd name="connsiteY3" fmla="*/ 6509367 h 6509367"/>
            </a:gdLst>
            <a:ahLst/>
            <a:cxnLst>
              <a:cxn ang="0">
                <a:pos x="connsiteX0" y="connsiteY0"/>
              </a:cxn>
              <a:cxn ang="0">
                <a:pos x="connsiteX1" y="connsiteY1"/>
              </a:cxn>
              <a:cxn ang="0">
                <a:pos x="connsiteX2" y="connsiteY2"/>
              </a:cxn>
              <a:cxn ang="0">
                <a:pos x="connsiteX3" y="connsiteY3"/>
              </a:cxn>
            </a:cxnLst>
            <a:rect l="l" t="t" r="r" b="b"/>
            <a:pathLst>
              <a:path w="9703324" h="6509367">
                <a:moveTo>
                  <a:pt x="0" y="6509367"/>
                </a:moveTo>
                <a:lnTo>
                  <a:pt x="9697039" y="0"/>
                </a:lnTo>
                <a:lnTo>
                  <a:pt x="9703324" y="6509367"/>
                </a:lnTo>
                <a:lnTo>
                  <a:pt x="0" y="6509367"/>
                </a:lnTo>
                <a:close/>
              </a:path>
            </a:pathLst>
          </a:custGeom>
          <a:blipFill dpi="0" rotWithShape="1">
            <a:blip r:embed="rId2" cstate="email">
              <a:extLst>
                <a:ext uri="{BEBA8EAE-BF5A-486C-A8C5-ECC9F3942E4B}">
                  <a14:imgProps xmlns:a14="http://schemas.microsoft.com/office/drawing/2010/main">
                    <a14:imgLayer r:embed="rId3">
                      <a14:imgEffect>
                        <a14:saturation sat="53000"/>
                      </a14:imgEffect>
                      <a14:imgEffect>
                        <a14:brightnessContrast bright="1800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Raleway" pitchFamily="2" charset="77"/>
            </a:endParaRPr>
          </a:p>
        </p:txBody>
      </p:sp>
      <p:pic>
        <p:nvPicPr>
          <p:cNvPr id="9" name="Billede 8">
            <a:extLst>
              <a:ext uri="{FF2B5EF4-FFF2-40B4-BE49-F238E27FC236}">
                <a16:creationId xmlns:a16="http://schemas.microsoft.com/office/drawing/2014/main" id="{969E1301-0DDE-9B4D-8363-7D7B646A460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484864" y="6053856"/>
            <a:ext cx="396680" cy="609737"/>
          </a:xfrm>
          <a:prstGeom prst="rect">
            <a:avLst/>
          </a:prstGeom>
        </p:spPr>
      </p:pic>
      <p:sp>
        <p:nvSpPr>
          <p:cNvPr id="6" name="Pladsholder til dato 5">
            <a:extLst>
              <a:ext uri="{FF2B5EF4-FFF2-40B4-BE49-F238E27FC236}">
                <a16:creationId xmlns:a16="http://schemas.microsoft.com/office/drawing/2014/main" id="{B3A8C24A-CD04-5542-A513-E6A030552B02}"/>
              </a:ext>
            </a:extLst>
          </p:cNvPr>
          <p:cNvSpPr>
            <a:spLocks noGrp="1"/>
          </p:cNvSpPr>
          <p:nvPr>
            <p:ph type="dt" sz="half" idx="20"/>
          </p:nvPr>
        </p:nvSpPr>
        <p:spPr/>
        <p:txBody>
          <a:bodyPr/>
          <a:lstStyle/>
          <a:p>
            <a:fld id="{5F20A297-1FDE-5F4B-9BEB-DB5D28EC1B77}" type="datetime1">
              <a:rPr lang="da-DK" smtClean="0"/>
              <a:pPr/>
              <a:t>29.04.2024</a:t>
            </a:fld>
            <a:endParaRPr lang="da-DK"/>
          </a:p>
        </p:txBody>
      </p:sp>
      <p:sp>
        <p:nvSpPr>
          <p:cNvPr id="7" name="Pladsholder til sidefod 6">
            <a:extLst>
              <a:ext uri="{FF2B5EF4-FFF2-40B4-BE49-F238E27FC236}">
                <a16:creationId xmlns:a16="http://schemas.microsoft.com/office/drawing/2014/main" id="{89644509-6212-094C-833A-3A78D97428B7}"/>
              </a:ext>
            </a:extLst>
          </p:cNvPr>
          <p:cNvSpPr>
            <a:spLocks noGrp="1"/>
          </p:cNvSpPr>
          <p:nvPr>
            <p:ph type="ftr" sz="quarter" idx="21"/>
          </p:nvPr>
        </p:nvSpPr>
        <p:spPr/>
        <p:txBody>
          <a:bodyPr/>
          <a:lstStyle/>
          <a:p>
            <a:r>
              <a:rPr lang="da-DK"/>
              <a:t>RettighedsAlliancen   ￨</a:t>
            </a:r>
          </a:p>
        </p:txBody>
      </p:sp>
      <p:sp>
        <p:nvSpPr>
          <p:cNvPr id="12" name="Pladsholder til slidenummer 11">
            <a:extLst>
              <a:ext uri="{FF2B5EF4-FFF2-40B4-BE49-F238E27FC236}">
                <a16:creationId xmlns:a16="http://schemas.microsoft.com/office/drawing/2014/main" id="{DA13AFE4-0B71-4A48-B9BB-8864DD102472}"/>
              </a:ext>
            </a:extLst>
          </p:cNvPr>
          <p:cNvSpPr>
            <a:spLocks noGrp="1"/>
          </p:cNvSpPr>
          <p:nvPr>
            <p:ph type="sldNum" sz="quarter" idx="22"/>
          </p:nvPr>
        </p:nvSpPr>
        <p:spPr/>
        <p:txBody>
          <a:bodyPr/>
          <a:lstStyle/>
          <a:p>
            <a:r>
              <a:rPr lang="en-GB"/>
              <a:t>￨   </a:t>
            </a:r>
            <a:fld id="{159A5DD1-94BC-8F49-AC76-73BE307D95E2}" type="slidenum">
              <a:rPr lang="en-GB" smtClean="0"/>
              <a:pPr/>
              <a:t>‹nr.›</a:t>
            </a:fld>
            <a:endParaRPr lang="en-GB"/>
          </a:p>
        </p:txBody>
      </p:sp>
    </p:spTree>
    <p:extLst>
      <p:ext uri="{BB962C8B-B14F-4D97-AF65-F5344CB8AC3E}">
        <p14:creationId xmlns:p14="http://schemas.microsoft.com/office/powerpoint/2010/main" val="3190677665"/>
      </p:ext>
    </p:extLst>
  </p:cSld>
  <p:clrMapOvr>
    <a:overrideClrMapping bg1="lt1" tx1="dk1" bg2="lt2" tx2="dk2" accent1="accent1" accent2="accent2" accent3="accent3" accent4="accent4" accent5="accent5" accent6="accent6" hlink="hlink" folHlink="folHlink"/>
  </p:clrMapOvr>
  <p:transition spd="med">
    <p:push dir="u"/>
  </p:transition>
  <p:extLst>
    <p:ext uri="{DCECCB84-F9BA-43D5-87BE-67443E8EF086}">
      <p15:sldGuideLst xmlns:p15="http://schemas.microsoft.com/office/powerpoint/2012/main"/>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2_titel og tekst 10">
    <p:bg>
      <p:bgPr>
        <a:blipFill dpi="0" rotWithShape="1">
          <a:blip r:embed="rId2">
            <a:lum/>
            <a:extLst>
              <a:ext uri="{96DAC541-7B7A-43D3-8B79-37D633B846F1}">
                <asvg:svgBlip xmlns:asvg="http://schemas.microsoft.com/office/drawing/2016/SVG/main" r:embed="rId3"/>
              </a:ext>
            </a:extLst>
          </a:blip>
          <a:srcRect/>
          <a:tile tx="222250" ty="0" sx="70000" sy="70000" flip="none" algn="br"/>
        </a:blipFill>
        <a:effectLst/>
      </p:bgPr>
    </p:bg>
    <p:spTree>
      <p:nvGrpSpPr>
        <p:cNvPr id="1" name=""/>
        <p:cNvGrpSpPr/>
        <p:nvPr/>
      </p:nvGrpSpPr>
      <p:grpSpPr>
        <a:xfrm>
          <a:off x="0" y="0"/>
          <a:ext cx="0" cy="0"/>
          <a:chOff x="0" y="0"/>
          <a:chExt cx="0" cy="0"/>
        </a:xfrm>
      </p:grpSpPr>
      <p:sp>
        <p:nvSpPr>
          <p:cNvPr id="12" name="Rektangel 5">
            <a:extLst>
              <a:ext uri="{FF2B5EF4-FFF2-40B4-BE49-F238E27FC236}">
                <a16:creationId xmlns:a16="http://schemas.microsoft.com/office/drawing/2014/main" id="{094D3CF3-3F3E-3A42-9849-4E4E10942614}"/>
              </a:ext>
            </a:extLst>
          </p:cNvPr>
          <p:cNvSpPr>
            <a:spLocks noChangeAspect="1"/>
          </p:cNvSpPr>
          <p:nvPr userDrawn="1"/>
        </p:nvSpPr>
        <p:spPr>
          <a:xfrm>
            <a:off x="-21988" y="0"/>
            <a:ext cx="12213988" cy="6876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492252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6321552 w 12192000"/>
              <a:gd name="connsiteY2" fmla="*/ 6848856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9884664 w 12192000"/>
              <a:gd name="connsiteY2" fmla="*/ 2715768 h 6858000"/>
              <a:gd name="connsiteX3" fmla="*/ 6321552 w 12192000"/>
              <a:gd name="connsiteY3" fmla="*/ 6848856 h 6858000"/>
              <a:gd name="connsiteX4" fmla="*/ 0 w 12192000"/>
              <a:gd name="connsiteY4" fmla="*/ 6858000 h 6858000"/>
              <a:gd name="connsiteX5" fmla="*/ 0 w 12192000"/>
              <a:gd name="connsiteY5" fmla="*/ 0 h 6858000"/>
              <a:gd name="connsiteX0" fmla="*/ 0 w 12198096"/>
              <a:gd name="connsiteY0" fmla="*/ 0 h 6858000"/>
              <a:gd name="connsiteX1" fmla="*/ 12192000 w 12198096"/>
              <a:gd name="connsiteY1" fmla="*/ 0 h 6858000"/>
              <a:gd name="connsiteX2" fmla="*/ 12198096 w 12198096"/>
              <a:gd name="connsiteY2" fmla="*/ 2898648 h 6858000"/>
              <a:gd name="connsiteX3" fmla="*/ 6321552 w 12198096"/>
              <a:gd name="connsiteY3" fmla="*/ 6848856 h 6858000"/>
              <a:gd name="connsiteX4" fmla="*/ 0 w 12198096"/>
              <a:gd name="connsiteY4" fmla="*/ 6858000 h 6858000"/>
              <a:gd name="connsiteX5" fmla="*/ 0 w 12198096"/>
              <a:gd name="connsiteY5" fmla="*/ 0 h 6858000"/>
              <a:gd name="connsiteX0" fmla="*/ 0 w 12198096"/>
              <a:gd name="connsiteY0" fmla="*/ 0 h 6851650"/>
              <a:gd name="connsiteX1" fmla="*/ 12192000 w 12198096"/>
              <a:gd name="connsiteY1" fmla="*/ 0 h 6851650"/>
              <a:gd name="connsiteX2" fmla="*/ 12198096 w 12198096"/>
              <a:gd name="connsiteY2" fmla="*/ 2898648 h 6851650"/>
              <a:gd name="connsiteX3" fmla="*/ 6321552 w 12198096"/>
              <a:gd name="connsiteY3" fmla="*/ 6848856 h 6851650"/>
              <a:gd name="connsiteX4" fmla="*/ 0 w 12198096"/>
              <a:gd name="connsiteY4" fmla="*/ 6851650 h 6851650"/>
              <a:gd name="connsiteX5" fmla="*/ 0 w 12198096"/>
              <a:gd name="connsiteY5" fmla="*/ 0 h 6851650"/>
              <a:gd name="connsiteX0" fmla="*/ 0 w 12198096"/>
              <a:gd name="connsiteY0" fmla="*/ 0 h 6864350"/>
              <a:gd name="connsiteX1" fmla="*/ 12192000 w 12198096"/>
              <a:gd name="connsiteY1" fmla="*/ 12700 h 6864350"/>
              <a:gd name="connsiteX2" fmla="*/ 12198096 w 12198096"/>
              <a:gd name="connsiteY2" fmla="*/ 2911348 h 6864350"/>
              <a:gd name="connsiteX3" fmla="*/ 6321552 w 12198096"/>
              <a:gd name="connsiteY3" fmla="*/ 6861556 h 6864350"/>
              <a:gd name="connsiteX4" fmla="*/ 0 w 12198096"/>
              <a:gd name="connsiteY4" fmla="*/ 6864350 h 6864350"/>
              <a:gd name="connsiteX5" fmla="*/ 0 w 12198096"/>
              <a:gd name="connsiteY5" fmla="*/ 0 h 6864350"/>
              <a:gd name="connsiteX0" fmla="*/ 0 w 12198096"/>
              <a:gd name="connsiteY0" fmla="*/ 0 h 6864350"/>
              <a:gd name="connsiteX1" fmla="*/ 12185650 w 12198096"/>
              <a:gd name="connsiteY1" fmla="*/ 0 h 6864350"/>
              <a:gd name="connsiteX2" fmla="*/ 12198096 w 12198096"/>
              <a:gd name="connsiteY2" fmla="*/ 2911348 h 6864350"/>
              <a:gd name="connsiteX3" fmla="*/ 6321552 w 12198096"/>
              <a:gd name="connsiteY3" fmla="*/ 6861556 h 6864350"/>
              <a:gd name="connsiteX4" fmla="*/ 0 w 12198096"/>
              <a:gd name="connsiteY4" fmla="*/ 6864350 h 6864350"/>
              <a:gd name="connsiteX5" fmla="*/ 0 w 12198096"/>
              <a:gd name="connsiteY5" fmla="*/ 0 h 6864350"/>
              <a:gd name="connsiteX0" fmla="*/ 0 w 12205437"/>
              <a:gd name="connsiteY0" fmla="*/ 6350 h 6870700"/>
              <a:gd name="connsiteX1" fmla="*/ 12204700 w 12205437"/>
              <a:gd name="connsiteY1" fmla="*/ 0 h 6870700"/>
              <a:gd name="connsiteX2" fmla="*/ 12198096 w 12205437"/>
              <a:gd name="connsiteY2" fmla="*/ 2917698 h 6870700"/>
              <a:gd name="connsiteX3" fmla="*/ 6321552 w 12205437"/>
              <a:gd name="connsiteY3" fmla="*/ 6867906 h 6870700"/>
              <a:gd name="connsiteX4" fmla="*/ 0 w 12205437"/>
              <a:gd name="connsiteY4" fmla="*/ 6870700 h 6870700"/>
              <a:gd name="connsiteX5" fmla="*/ 0 w 12205437"/>
              <a:gd name="connsiteY5" fmla="*/ 6350 h 687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5437" h="6870700">
                <a:moveTo>
                  <a:pt x="0" y="6350"/>
                </a:moveTo>
                <a:lnTo>
                  <a:pt x="12204700" y="0"/>
                </a:lnTo>
                <a:cubicBezTo>
                  <a:pt x="12208849" y="970449"/>
                  <a:pt x="12193947" y="1947249"/>
                  <a:pt x="12198096" y="2917698"/>
                </a:cubicBezTo>
                <a:lnTo>
                  <a:pt x="6321552" y="6867906"/>
                </a:lnTo>
                <a:lnTo>
                  <a:pt x="0" y="6870700"/>
                </a:lnTo>
                <a:lnTo>
                  <a:pt x="0" y="63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endParaRPr lang="en-GB" b="0" i="0">
              <a:latin typeface="Raleway" pitchFamily="2" charset="77"/>
            </a:endParaRPr>
          </a:p>
        </p:txBody>
      </p:sp>
      <p:sp>
        <p:nvSpPr>
          <p:cNvPr id="5" name="Titel 4">
            <a:extLst>
              <a:ext uri="{FF2B5EF4-FFF2-40B4-BE49-F238E27FC236}">
                <a16:creationId xmlns:a16="http://schemas.microsoft.com/office/drawing/2014/main" id="{0AF87D4D-A2D0-8C40-9329-3687F0195759}"/>
              </a:ext>
            </a:extLst>
          </p:cNvPr>
          <p:cNvSpPr>
            <a:spLocks noGrp="1"/>
          </p:cNvSpPr>
          <p:nvPr>
            <p:ph type="title"/>
          </p:nvPr>
        </p:nvSpPr>
        <p:spPr/>
        <p:txBody>
          <a:bodyPr/>
          <a:lstStyle/>
          <a:p>
            <a:r>
              <a:rPr lang="da-DK"/>
              <a:t>Klik for at redigere titeltypografien i masteren</a:t>
            </a:r>
          </a:p>
        </p:txBody>
      </p:sp>
      <p:sp>
        <p:nvSpPr>
          <p:cNvPr id="10" name="Pladsholder til tekst 7">
            <a:extLst>
              <a:ext uri="{FF2B5EF4-FFF2-40B4-BE49-F238E27FC236}">
                <a16:creationId xmlns:a16="http://schemas.microsoft.com/office/drawing/2014/main" id="{7A5A0B96-09B1-A940-9121-074A335367BA}"/>
              </a:ext>
            </a:extLst>
          </p:cNvPr>
          <p:cNvSpPr>
            <a:spLocks noGrp="1"/>
          </p:cNvSpPr>
          <p:nvPr>
            <p:ph type="body" sz="quarter" idx="19" hasCustomPrompt="1"/>
          </p:nvPr>
        </p:nvSpPr>
        <p:spPr>
          <a:xfrm>
            <a:off x="736600" y="1736725"/>
            <a:ext cx="7411484" cy="4213225"/>
          </a:xfrm>
          <a:prstGeom prst="rect">
            <a:avLst/>
          </a:prstGeom>
        </p:spPr>
        <p:txBody>
          <a:bodyPr lIns="0" tIns="0" rIns="0" bIns="0"/>
          <a:lstStyle/>
          <a:p>
            <a:pPr lvl="0"/>
            <a:r>
              <a:rPr lang="da-DK"/>
              <a:t>Lorem ipsum dolor sit amet, consectetuer adipiscing elit. Maecenas porttitor congue massa. Fusce posuere, magna sed pulvinar ultricies, purus lectus malesuada libero, sit amet commodo magna eros quis urna.</a:t>
            </a:r>
          </a:p>
          <a:p>
            <a:pPr lvl="0"/>
            <a:endParaRPr lang="da-DK"/>
          </a:p>
          <a:p>
            <a:pPr lvl="0"/>
            <a:endParaRPr lang="da-DK"/>
          </a:p>
        </p:txBody>
      </p:sp>
      <p:pic>
        <p:nvPicPr>
          <p:cNvPr id="9" name="Billede 8">
            <a:extLst>
              <a:ext uri="{FF2B5EF4-FFF2-40B4-BE49-F238E27FC236}">
                <a16:creationId xmlns:a16="http://schemas.microsoft.com/office/drawing/2014/main" id="{969E1301-0DDE-9B4D-8363-7D7B646A460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484864" y="6053856"/>
            <a:ext cx="396680" cy="609737"/>
          </a:xfrm>
          <a:prstGeom prst="rect">
            <a:avLst/>
          </a:prstGeom>
        </p:spPr>
      </p:pic>
      <p:sp>
        <p:nvSpPr>
          <p:cNvPr id="6" name="Pladsholder til dato 5">
            <a:extLst>
              <a:ext uri="{FF2B5EF4-FFF2-40B4-BE49-F238E27FC236}">
                <a16:creationId xmlns:a16="http://schemas.microsoft.com/office/drawing/2014/main" id="{870A3B79-3BE6-5F4B-A46E-7FC970FEB3EB}"/>
              </a:ext>
            </a:extLst>
          </p:cNvPr>
          <p:cNvSpPr>
            <a:spLocks noGrp="1"/>
          </p:cNvSpPr>
          <p:nvPr>
            <p:ph type="dt" sz="half" idx="20"/>
          </p:nvPr>
        </p:nvSpPr>
        <p:spPr/>
        <p:txBody>
          <a:bodyPr/>
          <a:lstStyle/>
          <a:p>
            <a:fld id="{5F20A297-1FDE-5F4B-9BEB-DB5D28EC1B77}" type="datetime1">
              <a:rPr lang="da-DK" smtClean="0"/>
              <a:pPr/>
              <a:t>29.04.2024</a:t>
            </a:fld>
            <a:endParaRPr lang="da-DK"/>
          </a:p>
        </p:txBody>
      </p:sp>
      <p:sp>
        <p:nvSpPr>
          <p:cNvPr id="7" name="Pladsholder til sidefod 6">
            <a:extLst>
              <a:ext uri="{FF2B5EF4-FFF2-40B4-BE49-F238E27FC236}">
                <a16:creationId xmlns:a16="http://schemas.microsoft.com/office/drawing/2014/main" id="{F45163E6-873F-EA45-83EB-3F08F87C5ED3}"/>
              </a:ext>
            </a:extLst>
          </p:cNvPr>
          <p:cNvSpPr>
            <a:spLocks noGrp="1"/>
          </p:cNvSpPr>
          <p:nvPr>
            <p:ph type="ftr" sz="quarter" idx="21"/>
          </p:nvPr>
        </p:nvSpPr>
        <p:spPr/>
        <p:txBody>
          <a:bodyPr/>
          <a:lstStyle/>
          <a:p>
            <a:r>
              <a:rPr lang="da-DK"/>
              <a:t>RettighedsAlliancen   ￨</a:t>
            </a:r>
          </a:p>
        </p:txBody>
      </p:sp>
      <p:sp>
        <p:nvSpPr>
          <p:cNvPr id="11" name="Pladsholder til slidenummer 10">
            <a:extLst>
              <a:ext uri="{FF2B5EF4-FFF2-40B4-BE49-F238E27FC236}">
                <a16:creationId xmlns:a16="http://schemas.microsoft.com/office/drawing/2014/main" id="{5B81FF62-1786-C64F-9D2B-5C2968A88E5E}"/>
              </a:ext>
            </a:extLst>
          </p:cNvPr>
          <p:cNvSpPr>
            <a:spLocks noGrp="1"/>
          </p:cNvSpPr>
          <p:nvPr>
            <p:ph type="sldNum" sz="quarter" idx="22"/>
          </p:nvPr>
        </p:nvSpPr>
        <p:spPr/>
        <p:txBody>
          <a:bodyPr/>
          <a:lstStyle/>
          <a:p>
            <a:r>
              <a:rPr lang="en-GB"/>
              <a:t>￨   </a:t>
            </a:r>
            <a:fld id="{159A5DD1-94BC-8F49-AC76-73BE307D95E2}" type="slidenum">
              <a:rPr lang="en-GB" smtClean="0"/>
              <a:pPr/>
              <a:t>‹nr.›</a:t>
            </a:fld>
            <a:endParaRPr lang="en-GB"/>
          </a:p>
        </p:txBody>
      </p:sp>
    </p:spTree>
    <p:extLst>
      <p:ext uri="{BB962C8B-B14F-4D97-AF65-F5344CB8AC3E}">
        <p14:creationId xmlns:p14="http://schemas.microsoft.com/office/powerpoint/2010/main" val="2260286752"/>
      </p:ext>
    </p:extLst>
  </p:cSld>
  <p:clrMapOvr>
    <a:masterClrMapping/>
  </p:clrMapOvr>
  <p:transition spd="med">
    <p:push dir="u"/>
  </p:transition>
  <p:extLst>
    <p:ext uri="{DCECCB84-F9BA-43D5-87BE-67443E8EF086}">
      <p15:sldGuideLst xmlns:p15="http://schemas.microsoft.com/office/powerpoint/2012/main"/>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1_titel og tekst 10">
    <p:bg>
      <p:bgPr>
        <a:blipFill dpi="0" rotWithShape="1">
          <a:blip r:embed="rId2" cstate="screen">
            <a:lum/>
            <a:extLst>
              <a:ext uri="{28A0092B-C50C-407E-A947-70E740481C1C}">
                <a14:useLocalDpi xmlns:a14="http://schemas.microsoft.com/office/drawing/2010/main"/>
              </a:ext>
              <a:ext uri="{96DAC541-7B7A-43D3-8B79-37D633B846F1}">
                <asvg:svgBlip xmlns:asvg="http://schemas.microsoft.com/office/drawing/2016/SVG/main" r:embed="rId3"/>
              </a:ext>
            </a:extLst>
          </a:blip>
          <a:srcRect/>
          <a:tile tx="0" ty="0" sx="45000" sy="45000" flip="none" algn="br"/>
        </a:blipFill>
        <a:effectLst/>
      </p:bgPr>
    </p:bg>
    <p:spTree>
      <p:nvGrpSpPr>
        <p:cNvPr id="1" name=""/>
        <p:cNvGrpSpPr/>
        <p:nvPr/>
      </p:nvGrpSpPr>
      <p:grpSpPr>
        <a:xfrm>
          <a:off x="0" y="0"/>
          <a:ext cx="0" cy="0"/>
          <a:chOff x="0" y="0"/>
          <a:chExt cx="0" cy="0"/>
        </a:xfrm>
      </p:grpSpPr>
      <p:sp>
        <p:nvSpPr>
          <p:cNvPr id="12" name="Rektangel 5">
            <a:extLst>
              <a:ext uri="{FF2B5EF4-FFF2-40B4-BE49-F238E27FC236}">
                <a16:creationId xmlns:a16="http://schemas.microsoft.com/office/drawing/2014/main" id="{AF65AA21-B91D-1C4C-8371-D6C008F639A4}"/>
              </a:ext>
            </a:extLst>
          </p:cNvPr>
          <p:cNvSpPr>
            <a:spLocks noChangeAspect="1"/>
          </p:cNvSpPr>
          <p:nvPr userDrawn="1"/>
        </p:nvSpPr>
        <p:spPr>
          <a:xfrm>
            <a:off x="-21988" y="0"/>
            <a:ext cx="12213988" cy="6876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492252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6321552 w 12192000"/>
              <a:gd name="connsiteY2" fmla="*/ 6848856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9884664 w 12192000"/>
              <a:gd name="connsiteY2" fmla="*/ 2715768 h 6858000"/>
              <a:gd name="connsiteX3" fmla="*/ 6321552 w 12192000"/>
              <a:gd name="connsiteY3" fmla="*/ 6848856 h 6858000"/>
              <a:gd name="connsiteX4" fmla="*/ 0 w 12192000"/>
              <a:gd name="connsiteY4" fmla="*/ 6858000 h 6858000"/>
              <a:gd name="connsiteX5" fmla="*/ 0 w 12192000"/>
              <a:gd name="connsiteY5" fmla="*/ 0 h 6858000"/>
              <a:gd name="connsiteX0" fmla="*/ 0 w 12198096"/>
              <a:gd name="connsiteY0" fmla="*/ 0 h 6858000"/>
              <a:gd name="connsiteX1" fmla="*/ 12192000 w 12198096"/>
              <a:gd name="connsiteY1" fmla="*/ 0 h 6858000"/>
              <a:gd name="connsiteX2" fmla="*/ 12198096 w 12198096"/>
              <a:gd name="connsiteY2" fmla="*/ 2898648 h 6858000"/>
              <a:gd name="connsiteX3" fmla="*/ 6321552 w 12198096"/>
              <a:gd name="connsiteY3" fmla="*/ 6848856 h 6858000"/>
              <a:gd name="connsiteX4" fmla="*/ 0 w 12198096"/>
              <a:gd name="connsiteY4" fmla="*/ 6858000 h 6858000"/>
              <a:gd name="connsiteX5" fmla="*/ 0 w 12198096"/>
              <a:gd name="connsiteY5" fmla="*/ 0 h 6858000"/>
              <a:gd name="connsiteX0" fmla="*/ 0 w 12198096"/>
              <a:gd name="connsiteY0" fmla="*/ 0 h 6851650"/>
              <a:gd name="connsiteX1" fmla="*/ 12192000 w 12198096"/>
              <a:gd name="connsiteY1" fmla="*/ 0 h 6851650"/>
              <a:gd name="connsiteX2" fmla="*/ 12198096 w 12198096"/>
              <a:gd name="connsiteY2" fmla="*/ 2898648 h 6851650"/>
              <a:gd name="connsiteX3" fmla="*/ 6321552 w 12198096"/>
              <a:gd name="connsiteY3" fmla="*/ 6848856 h 6851650"/>
              <a:gd name="connsiteX4" fmla="*/ 0 w 12198096"/>
              <a:gd name="connsiteY4" fmla="*/ 6851650 h 6851650"/>
              <a:gd name="connsiteX5" fmla="*/ 0 w 12198096"/>
              <a:gd name="connsiteY5" fmla="*/ 0 h 6851650"/>
              <a:gd name="connsiteX0" fmla="*/ 0 w 12198096"/>
              <a:gd name="connsiteY0" fmla="*/ 0 h 6864350"/>
              <a:gd name="connsiteX1" fmla="*/ 12192000 w 12198096"/>
              <a:gd name="connsiteY1" fmla="*/ 12700 h 6864350"/>
              <a:gd name="connsiteX2" fmla="*/ 12198096 w 12198096"/>
              <a:gd name="connsiteY2" fmla="*/ 2911348 h 6864350"/>
              <a:gd name="connsiteX3" fmla="*/ 6321552 w 12198096"/>
              <a:gd name="connsiteY3" fmla="*/ 6861556 h 6864350"/>
              <a:gd name="connsiteX4" fmla="*/ 0 w 12198096"/>
              <a:gd name="connsiteY4" fmla="*/ 6864350 h 6864350"/>
              <a:gd name="connsiteX5" fmla="*/ 0 w 12198096"/>
              <a:gd name="connsiteY5" fmla="*/ 0 h 6864350"/>
              <a:gd name="connsiteX0" fmla="*/ 0 w 12198096"/>
              <a:gd name="connsiteY0" fmla="*/ 0 h 6864350"/>
              <a:gd name="connsiteX1" fmla="*/ 12185650 w 12198096"/>
              <a:gd name="connsiteY1" fmla="*/ 0 h 6864350"/>
              <a:gd name="connsiteX2" fmla="*/ 12198096 w 12198096"/>
              <a:gd name="connsiteY2" fmla="*/ 2911348 h 6864350"/>
              <a:gd name="connsiteX3" fmla="*/ 6321552 w 12198096"/>
              <a:gd name="connsiteY3" fmla="*/ 6861556 h 6864350"/>
              <a:gd name="connsiteX4" fmla="*/ 0 w 12198096"/>
              <a:gd name="connsiteY4" fmla="*/ 6864350 h 6864350"/>
              <a:gd name="connsiteX5" fmla="*/ 0 w 12198096"/>
              <a:gd name="connsiteY5" fmla="*/ 0 h 6864350"/>
              <a:gd name="connsiteX0" fmla="*/ 0 w 12205437"/>
              <a:gd name="connsiteY0" fmla="*/ 6350 h 6870700"/>
              <a:gd name="connsiteX1" fmla="*/ 12204700 w 12205437"/>
              <a:gd name="connsiteY1" fmla="*/ 0 h 6870700"/>
              <a:gd name="connsiteX2" fmla="*/ 12198096 w 12205437"/>
              <a:gd name="connsiteY2" fmla="*/ 2917698 h 6870700"/>
              <a:gd name="connsiteX3" fmla="*/ 6321552 w 12205437"/>
              <a:gd name="connsiteY3" fmla="*/ 6867906 h 6870700"/>
              <a:gd name="connsiteX4" fmla="*/ 0 w 12205437"/>
              <a:gd name="connsiteY4" fmla="*/ 6870700 h 6870700"/>
              <a:gd name="connsiteX5" fmla="*/ 0 w 12205437"/>
              <a:gd name="connsiteY5" fmla="*/ 6350 h 687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5437" h="6870700">
                <a:moveTo>
                  <a:pt x="0" y="6350"/>
                </a:moveTo>
                <a:lnTo>
                  <a:pt x="12204700" y="0"/>
                </a:lnTo>
                <a:cubicBezTo>
                  <a:pt x="12208849" y="970449"/>
                  <a:pt x="12193947" y="1947249"/>
                  <a:pt x="12198096" y="2917698"/>
                </a:cubicBezTo>
                <a:lnTo>
                  <a:pt x="6321552" y="6867906"/>
                </a:lnTo>
                <a:lnTo>
                  <a:pt x="0" y="6870700"/>
                </a:lnTo>
                <a:lnTo>
                  <a:pt x="0" y="63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endParaRPr lang="en-GB" b="0" i="0">
              <a:latin typeface="Raleway" pitchFamily="2" charset="77"/>
            </a:endParaRPr>
          </a:p>
        </p:txBody>
      </p:sp>
      <p:sp>
        <p:nvSpPr>
          <p:cNvPr id="5" name="Titel 4">
            <a:extLst>
              <a:ext uri="{FF2B5EF4-FFF2-40B4-BE49-F238E27FC236}">
                <a16:creationId xmlns:a16="http://schemas.microsoft.com/office/drawing/2014/main" id="{0AF87D4D-A2D0-8C40-9329-3687F0195759}"/>
              </a:ext>
            </a:extLst>
          </p:cNvPr>
          <p:cNvSpPr>
            <a:spLocks noGrp="1"/>
          </p:cNvSpPr>
          <p:nvPr>
            <p:ph type="title"/>
          </p:nvPr>
        </p:nvSpPr>
        <p:spPr/>
        <p:txBody>
          <a:bodyPr/>
          <a:lstStyle/>
          <a:p>
            <a:r>
              <a:rPr lang="da-DK"/>
              <a:t>Klik for at redigere titeltypografien i masteren</a:t>
            </a:r>
          </a:p>
        </p:txBody>
      </p:sp>
      <p:sp>
        <p:nvSpPr>
          <p:cNvPr id="10" name="Pladsholder til tekst 7">
            <a:extLst>
              <a:ext uri="{FF2B5EF4-FFF2-40B4-BE49-F238E27FC236}">
                <a16:creationId xmlns:a16="http://schemas.microsoft.com/office/drawing/2014/main" id="{7A5A0B96-09B1-A940-9121-074A335367BA}"/>
              </a:ext>
            </a:extLst>
          </p:cNvPr>
          <p:cNvSpPr>
            <a:spLocks noGrp="1"/>
          </p:cNvSpPr>
          <p:nvPr>
            <p:ph type="body" sz="quarter" idx="19" hasCustomPrompt="1"/>
          </p:nvPr>
        </p:nvSpPr>
        <p:spPr>
          <a:xfrm>
            <a:off x="736600" y="1736725"/>
            <a:ext cx="7411484" cy="4213225"/>
          </a:xfrm>
          <a:prstGeom prst="rect">
            <a:avLst/>
          </a:prstGeom>
        </p:spPr>
        <p:txBody>
          <a:bodyPr lIns="0" tIns="0" rIns="0" bIns="0"/>
          <a:lstStyle/>
          <a:p>
            <a:pPr lvl="0"/>
            <a:r>
              <a:rPr lang="da-DK"/>
              <a:t>Lorem ipsum dolor sit amet, consectetuer adipiscing elit. Maecenas porttitor congue massa. Fusce posuere, magna sed pulvinar ultricies, purus lectus malesuada libero, sit amet commodo magna eros quis urna.</a:t>
            </a:r>
          </a:p>
          <a:p>
            <a:pPr lvl="0"/>
            <a:endParaRPr lang="da-DK"/>
          </a:p>
          <a:p>
            <a:pPr lvl="0"/>
            <a:endParaRPr lang="da-DK"/>
          </a:p>
        </p:txBody>
      </p:sp>
      <p:pic>
        <p:nvPicPr>
          <p:cNvPr id="9" name="Billede 8">
            <a:extLst>
              <a:ext uri="{FF2B5EF4-FFF2-40B4-BE49-F238E27FC236}">
                <a16:creationId xmlns:a16="http://schemas.microsoft.com/office/drawing/2014/main" id="{969E1301-0DDE-9B4D-8363-7D7B646A460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484864" y="6053856"/>
            <a:ext cx="396680" cy="609737"/>
          </a:xfrm>
          <a:prstGeom prst="rect">
            <a:avLst/>
          </a:prstGeom>
        </p:spPr>
      </p:pic>
      <p:sp>
        <p:nvSpPr>
          <p:cNvPr id="6" name="Pladsholder til dato 5">
            <a:extLst>
              <a:ext uri="{FF2B5EF4-FFF2-40B4-BE49-F238E27FC236}">
                <a16:creationId xmlns:a16="http://schemas.microsoft.com/office/drawing/2014/main" id="{9B68A908-0CE7-D04F-BF85-201922E5D829}"/>
              </a:ext>
            </a:extLst>
          </p:cNvPr>
          <p:cNvSpPr>
            <a:spLocks noGrp="1"/>
          </p:cNvSpPr>
          <p:nvPr>
            <p:ph type="dt" sz="half" idx="20"/>
          </p:nvPr>
        </p:nvSpPr>
        <p:spPr/>
        <p:txBody>
          <a:bodyPr/>
          <a:lstStyle/>
          <a:p>
            <a:fld id="{5F20A297-1FDE-5F4B-9BEB-DB5D28EC1B77}" type="datetime1">
              <a:rPr lang="da-DK" smtClean="0"/>
              <a:pPr/>
              <a:t>29.04.2024</a:t>
            </a:fld>
            <a:endParaRPr lang="da-DK"/>
          </a:p>
        </p:txBody>
      </p:sp>
      <p:sp>
        <p:nvSpPr>
          <p:cNvPr id="7" name="Pladsholder til sidefod 6">
            <a:extLst>
              <a:ext uri="{FF2B5EF4-FFF2-40B4-BE49-F238E27FC236}">
                <a16:creationId xmlns:a16="http://schemas.microsoft.com/office/drawing/2014/main" id="{6D8531AC-8ACD-6A44-8DDE-FAEFC68B4A02}"/>
              </a:ext>
            </a:extLst>
          </p:cNvPr>
          <p:cNvSpPr>
            <a:spLocks noGrp="1"/>
          </p:cNvSpPr>
          <p:nvPr>
            <p:ph type="ftr" sz="quarter" idx="21"/>
          </p:nvPr>
        </p:nvSpPr>
        <p:spPr/>
        <p:txBody>
          <a:bodyPr/>
          <a:lstStyle/>
          <a:p>
            <a:r>
              <a:rPr lang="da-DK"/>
              <a:t>RettighedsAlliancen   ￨</a:t>
            </a:r>
          </a:p>
        </p:txBody>
      </p:sp>
      <p:sp>
        <p:nvSpPr>
          <p:cNvPr id="11" name="Pladsholder til slidenummer 10">
            <a:extLst>
              <a:ext uri="{FF2B5EF4-FFF2-40B4-BE49-F238E27FC236}">
                <a16:creationId xmlns:a16="http://schemas.microsoft.com/office/drawing/2014/main" id="{6E8A0811-BD60-C84F-9277-99652A0A038D}"/>
              </a:ext>
            </a:extLst>
          </p:cNvPr>
          <p:cNvSpPr>
            <a:spLocks noGrp="1"/>
          </p:cNvSpPr>
          <p:nvPr>
            <p:ph type="sldNum" sz="quarter" idx="22"/>
          </p:nvPr>
        </p:nvSpPr>
        <p:spPr/>
        <p:txBody>
          <a:bodyPr/>
          <a:lstStyle/>
          <a:p>
            <a:r>
              <a:rPr lang="en-GB"/>
              <a:t>￨   </a:t>
            </a:r>
            <a:fld id="{159A5DD1-94BC-8F49-AC76-73BE307D95E2}" type="slidenum">
              <a:rPr lang="en-GB" smtClean="0"/>
              <a:pPr/>
              <a:t>‹nr.›</a:t>
            </a:fld>
            <a:endParaRPr lang="en-GB"/>
          </a:p>
        </p:txBody>
      </p:sp>
    </p:spTree>
    <p:extLst>
      <p:ext uri="{BB962C8B-B14F-4D97-AF65-F5344CB8AC3E}">
        <p14:creationId xmlns:p14="http://schemas.microsoft.com/office/powerpoint/2010/main" val="577489388"/>
      </p:ext>
    </p:extLst>
  </p:cSld>
  <p:clrMapOvr>
    <a:masterClrMapping/>
  </p:clrMapOvr>
  <p:transition spd="med">
    <p:push dir="u"/>
  </p:transition>
  <p:extLst>
    <p:ext uri="{DCECCB84-F9BA-43D5-87BE-67443E8EF086}">
      <p15:sldGuideLst xmlns:p15="http://schemas.microsoft.com/office/powerpoint/2012/main"/>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itel og indhold 6">
    <p:bg>
      <p:bgPr>
        <a:solidFill>
          <a:schemeClr val="accent2"/>
        </a:solidFill>
        <a:effectLst/>
      </p:bgPr>
    </p:bg>
    <p:spTree>
      <p:nvGrpSpPr>
        <p:cNvPr id="1" name=""/>
        <p:cNvGrpSpPr/>
        <p:nvPr/>
      </p:nvGrpSpPr>
      <p:grpSpPr>
        <a:xfrm>
          <a:off x="0" y="0"/>
          <a:ext cx="0" cy="0"/>
          <a:chOff x="0" y="0"/>
          <a:chExt cx="0" cy="0"/>
        </a:xfrm>
      </p:grpSpPr>
      <p:sp>
        <p:nvSpPr>
          <p:cNvPr id="13" name="Rektangel 5">
            <a:extLst>
              <a:ext uri="{FF2B5EF4-FFF2-40B4-BE49-F238E27FC236}">
                <a16:creationId xmlns:a16="http://schemas.microsoft.com/office/drawing/2014/main" id="{5EBBE124-3A45-6F40-815C-2BF8FFA3496B}"/>
              </a:ext>
            </a:extLst>
          </p:cNvPr>
          <p:cNvSpPr/>
          <p:nvPr userDrawn="1"/>
        </p:nvSpPr>
        <p:spPr>
          <a:xfrm>
            <a:off x="-13301" y="-6679"/>
            <a:ext cx="12211593" cy="6871357"/>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492252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6321552 w 12192000"/>
              <a:gd name="connsiteY2" fmla="*/ 6848856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9884664 w 12192000"/>
              <a:gd name="connsiteY2" fmla="*/ 2715768 h 6858000"/>
              <a:gd name="connsiteX3" fmla="*/ 6321552 w 12192000"/>
              <a:gd name="connsiteY3" fmla="*/ 6848856 h 6858000"/>
              <a:gd name="connsiteX4" fmla="*/ 0 w 12192000"/>
              <a:gd name="connsiteY4" fmla="*/ 6858000 h 6858000"/>
              <a:gd name="connsiteX5" fmla="*/ 0 w 12192000"/>
              <a:gd name="connsiteY5" fmla="*/ 0 h 6858000"/>
              <a:gd name="connsiteX0" fmla="*/ 0 w 12198096"/>
              <a:gd name="connsiteY0" fmla="*/ 0 h 6858000"/>
              <a:gd name="connsiteX1" fmla="*/ 12192000 w 12198096"/>
              <a:gd name="connsiteY1" fmla="*/ 0 h 6858000"/>
              <a:gd name="connsiteX2" fmla="*/ 12198096 w 12198096"/>
              <a:gd name="connsiteY2" fmla="*/ 2898648 h 6858000"/>
              <a:gd name="connsiteX3" fmla="*/ 6321552 w 12198096"/>
              <a:gd name="connsiteY3" fmla="*/ 6848856 h 6858000"/>
              <a:gd name="connsiteX4" fmla="*/ 0 w 12198096"/>
              <a:gd name="connsiteY4" fmla="*/ 6858000 h 6858000"/>
              <a:gd name="connsiteX5" fmla="*/ 0 w 12198096"/>
              <a:gd name="connsiteY5" fmla="*/ 0 h 6858000"/>
              <a:gd name="connsiteX0" fmla="*/ 0 w 12192000"/>
              <a:gd name="connsiteY0" fmla="*/ 0 h 6858000"/>
              <a:gd name="connsiteX1" fmla="*/ 12192000 w 12192000"/>
              <a:gd name="connsiteY1" fmla="*/ 0 h 6858000"/>
              <a:gd name="connsiteX2" fmla="*/ 10409637 w 12192000"/>
              <a:gd name="connsiteY2" fmla="*/ 4108884 h 6858000"/>
              <a:gd name="connsiteX3" fmla="*/ 6321552 w 12192000"/>
              <a:gd name="connsiteY3" fmla="*/ 6848856 h 6858000"/>
              <a:gd name="connsiteX4" fmla="*/ 0 w 12192000"/>
              <a:gd name="connsiteY4" fmla="*/ 6858000 h 6858000"/>
              <a:gd name="connsiteX5" fmla="*/ 0 w 12192000"/>
              <a:gd name="connsiteY5" fmla="*/ 0 h 6858000"/>
              <a:gd name="connsiteX0" fmla="*/ 0 w 12192000"/>
              <a:gd name="connsiteY0" fmla="*/ 0 h 6858000"/>
              <a:gd name="connsiteX1" fmla="*/ 12192000 w 12192000"/>
              <a:gd name="connsiteY1" fmla="*/ 0 h 6858000"/>
              <a:gd name="connsiteX2" fmla="*/ 10409637 w 12192000"/>
              <a:gd name="connsiteY2" fmla="*/ 4108884 h 6858000"/>
              <a:gd name="connsiteX3" fmla="*/ 8150352 w 12192000"/>
              <a:gd name="connsiteY3" fmla="*/ 5598279 h 6858000"/>
              <a:gd name="connsiteX4" fmla="*/ 0 w 12192000"/>
              <a:gd name="connsiteY4" fmla="*/ 6858000 h 6858000"/>
              <a:gd name="connsiteX5" fmla="*/ 0 w 12192000"/>
              <a:gd name="connsiteY5" fmla="*/ 0 h 6858000"/>
              <a:gd name="connsiteX0" fmla="*/ 0 w 10409637"/>
              <a:gd name="connsiteY0" fmla="*/ 1250576 h 8108576"/>
              <a:gd name="connsiteX1" fmla="*/ 10376647 w 10409637"/>
              <a:gd name="connsiteY1" fmla="*/ 0 h 8108576"/>
              <a:gd name="connsiteX2" fmla="*/ 10409637 w 10409637"/>
              <a:gd name="connsiteY2" fmla="*/ 5359460 h 8108576"/>
              <a:gd name="connsiteX3" fmla="*/ 8150352 w 10409637"/>
              <a:gd name="connsiteY3" fmla="*/ 6848855 h 8108576"/>
              <a:gd name="connsiteX4" fmla="*/ 0 w 10409637"/>
              <a:gd name="connsiteY4" fmla="*/ 8108576 h 8108576"/>
              <a:gd name="connsiteX5" fmla="*/ 0 w 10409637"/>
              <a:gd name="connsiteY5" fmla="*/ 1250576 h 8108576"/>
              <a:gd name="connsiteX0" fmla="*/ 0 w 12238437"/>
              <a:gd name="connsiteY0" fmla="*/ 13447 h 8108576"/>
              <a:gd name="connsiteX1" fmla="*/ 12205447 w 12238437"/>
              <a:gd name="connsiteY1" fmla="*/ 0 h 8108576"/>
              <a:gd name="connsiteX2" fmla="*/ 12238437 w 12238437"/>
              <a:gd name="connsiteY2" fmla="*/ 5359460 h 8108576"/>
              <a:gd name="connsiteX3" fmla="*/ 9979152 w 12238437"/>
              <a:gd name="connsiteY3" fmla="*/ 6848855 h 8108576"/>
              <a:gd name="connsiteX4" fmla="*/ 1828800 w 12238437"/>
              <a:gd name="connsiteY4" fmla="*/ 8108576 h 8108576"/>
              <a:gd name="connsiteX5" fmla="*/ 0 w 12238437"/>
              <a:gd name="connsiteY5" fmla="*/ 13447 h 8108576"/>
              <a:gd name="connsiteX0" fmla="*/ 0 w 12238437"/>
              <a:gd name="connsiteY0" fmla="*/ 13447 h 6858000"/>
              <a:gd name="connsiteX1" fmla="*/ 12205447 w 12238437"/>
              <a:gd name="connsiteY1" fmla="*/ 0 h 6858000"/>
              <a:gd name="connsiteX2" fmla="*/ 12238437 w 12238437"/>
              <a:gd name="connsiteY2" fmla="*/ 5359460 h 6858000"/>
              <a:gd name="connsiteX3" fmla="*/ 9979152 w 12238437"/>
              <a:gd name="connsiteY3" fmla="*/ 6848855 h 6858000"/>
              <a:gd name="connsiteX4" fmla="*/ 0 w 12238437"/>
              <a:gd name="connsiteY4" fmla="*/ 6858000 h 6858000"/>
              <a:gd name="connsiteX5" fmla="*/ 0 w 12238437"/>
              <a:gd name="connsiteY5" fmla="*/ 13447 h 6858000"/>
              <a:gd name="connsiteX0" fmla="*/ 0 w 12207440"/>
              <a:gd name="connsiteY0" fmla="*/ 13447 h 6858000"/>
              <a:gd name="connsiteX1" fmla="*/ 12205447 w 12207440"/>
              <a:gd name="connsiteY1" fmla="*/ 0 h 6858000"/>
              <a:gd name="connsiteX2" fmla="*/ 12207440 w 12207440"/>
              <a:gd name="connsiteY2" fmla="*/ 5374958 h 6858000"/>
              <a:gd name="connsiteX3" fmla="*/ 9979152 w 12207440"/>
              <a:gd name="connsiteY3" fmla="*/ 6848855 h 6858000"/>
              <a:gd name="connsiteX4" fmla="*/ 0 w 12207440"/>
              <a:gd name="connsiteY4" fmla="*/ 6858000 h 6858000"/>
              <a:gd name="connsiteX5" fmla="*/ 0 w 12207440"/>
              <a:gd name="connsiteY5" fmla="*/ 13447 h 6858000"/>
              <a:gd name="connsiteX0" fmla="*/ 0 w 12207440"/>
              <a:gd name="connsiteY0" fmla="*/ 13447 h 6864353"/>
              <a:gd name="connsiteX1" fmla="*/ 12205447 w 12207440"/>
              <a:gd name="connsiteY1" fmla="*/ 0 h 6864353"/>
              <a:gd name="connsiteX2" fmla="*/ 12207440 w 12207440"/>
              <a:gd name="connsiteY2" fmla="*/ 5374958 h 6864353"/>
              <a:gd name="connsiteX3" fmla="*/ 9948156 w 12207440"/>
              <a:gd name="connsiteY3" fmla="*/ 6864353 h 6864353"/>
              <a:gd name="connsiteX4" fmla="*/ 0 w 12207440"/>
              <a:gd name="connsiteY4" fmla="*/ 6858000 h 6864353"/>
              <a:gd name="connsiteX5" fmla="*/ 0 w 12207440"/>
              <a:gd name="connsiteY5" fmla="*/ 13447 h 6864353"/>
              <a:gd name="connsiteX0" fmla="*/ 7749 w 12207440"/>
              <a:gd name="connsiteY0" fmla="*/ 0 h 6866404"/>
              <a:gd name="connsiteX1" fmla="*/ 12205447 w 12207440"/>
              <a:gd name="connsiteY1" fmla="*/ 2051 h 6866404"/>
              <a:gd name="connsiteX2" fmla="*/ 12207440 w 12207440"/>
              <a:gd name="connsiteY2" fmla="*/ 5377009 h 6866404"/>
              <a:gd name="connsiteX3" fmla="*/ 9948156 w 12207440"/>
              <a:gd name="connsiteY3" fmla="*/ 6866404 h 6866404"/>
              <a:gd name="connsiteX4" fmla="*/ 0 w 12207440"/>
              <a:gd name="connsiteY4" fmla="*/ 6860051 h 6866404"/>
              <a:gd name="connsiteX5" fmla="*/ 7749 w 12207440"/>
              <a:gd name="connsiteY5" fmla="*/ 0 h 6866404"/>
              <a:gd name="connsiteX0" fmla="*/ 0 w 12213546"/>
              <a:gd name="connsiteY0" fmla="*/ 0 h 6866404"/>
              <a:gd name="connsiteX1" fmla="*/ 12211553 w 12213546"/>
              <a:gd name="connsiteY1" fmla="*/ 2051 h 6866404"/>
              <a:gd name="connsiteX2" fmla="*/ 12213546 w 12213546"/>
              <a:gd name="connsiteY2" fmla="*/ 5377009 h 6866404"/>
              <a:gd name="connsiteX3" fmla="*/ 9954262 w 12213546"/>
              <a:gd name="connsiteY3" fmla="*/ 6866404 h 6866404"/>
              <a:gd name="connsiteX4" fmla="*/ 6106 w 12213546"/>
              <a:gd name="connsiteY4" fmla="*/ 6860051 h 6866404"/>
              <a:gd name="connsiteX5" fmla="*/ 0 w 12213546"/>
              <a:gd name="connsiteY5" fmla="*/ 0 h 6866404"/>
              <a:gd name="connsiteX0" fmla="*/ 0 w 12213546"/>
              <a:gd name="connsiteY0" fmla="*/ 0 h 6875830"/>
              <a:gd name="connsiteX1" fmla="*/ 12211553 w 12213546"/>
              <a:gd name="connsiteY1" fmla="*/ 2051 h 6875830"/>
              <a:gd name="connsiteX2" fmla="*/ 12213546 w 12213546"/>
              <a:gd name="connsiteY2" fmla="*/ 5377009 h 6875830"/>
              <a:gd name="connsiteX3" fmla="*/ 9991970 w 12213546"/>
              <a:gd name="connsiteY3" fmla="*/ 6875830 h 6875830"/>
              <a:gd name="connsiteX4" fmla="*/ 6106 w 12213546"/>
              <a:gd name="connsiteY4" fmla="*/ 6860051 h 6875830"/>
              <a:gd name="connsiteX5" fmla="*/ 0 w 12213546"/>
              <a:gd name="connsiteY5" fmla="*/ 0 h 6875830"/>
              <a:gd name="connsiteX0" fmla="*/ 0 w 12213546"/>
              <a:gd name="connsiteY0" fmla="*/ 0 h 6880882"/>
              <a:gd name="connsiteX1" fmla="*/ 12211553 w 12213546"/>
              <a:gd name="connsiteY1" fmla="*/ 2051 h 6880882"/>
              <a:gd name="connsiteX2" fmla="*/ 12213546 w 12213546"/>
              <a:gd name="connsiteY2" fmla="*/ 5377009 h 6880882"/>
              <a:gd name="connsiteX3" fmla="*/ 9991970 w 12213546"/>
              <a:gd name="connsiteY3" fmla="*/ 6880882 h 6880882"/>
              <a:gd name="connsiteX4" fmla="*/ 6106 w 12213546"/>
              <a:gd name="connsiteY4" fmla="*/ 6860051 h 6880882"/>
              <a:gd name="connsiteX5" fmla="*/ 0 w 12213546"/>
              <a:gd name="connsiteY5" fmla="*/ 0 h 6880882"/>
              <a:gd name="connsiteX0" fmla="*/ 0 w 12213546"/>
              <a:gd name="connsiteY0" fmla="*/ 0 h 6880882"/>
              <a:gd name="connsiteX1" fmla="*/ 12211553 w 12213546"/>
              <a:gd name="connsiteY1" fmla="*/ 2051 h 6880882"/>
              <a:gd name="connsiteX2" fmla="*/ 12213546 w 12213546"/>
              <a:gd name="connsiteY2" fmla="*/ 5377009 h 6880882"/>
              <a:gd name="connsiteX3" fmla="*/ 9991970 w 12213546"/>
              <a:gd name="connsiteY3" fmla="*/ 6880882 h 6880882"/>
              <a:gd name="connsiteX4" fmla="*/ 6106 w 12213546"/>
              <a:gd name="connsiteY4" fmla="*/ 6860051 h 6880882"/>
              <a:gd name="connsiteX5" fmla="*/ 0 w 12213546"/>
              <a:gd name="connsiteY5" fmla="*/ 0 h 6880882"/>
              <a:gd name="connsiteX0" fmla="*/ 0 w 12213546"/>
              <a:gd name="connsiteY0" fmla="*/ 0 h 6875830"/>
              <a:gd name="connsiteX1" fmla="*/ 12211553 w 12213546"/>
              <a:gd name="connsiteY1" fmla="*/ 2051 h 6875830"/>
              <a:gd name="connsiteX2" fmla="*/ 12213546 w 12213546"/>
              <a:gd name="connsiteY2" fmla="*/ 5377009 h 6875830"/>
              <a:gd name="connsiteX3" fmla="*/ 9976814 w 12213546"/>
              <a:gd name="connsiteY3" fmla="*/ 6875830 h 6875830"/>
              <a:gd name="connsiteX4" fmla="*/ 6106 w 12213546"/>
              <a:gd name="connsiteY4" fmla="*/ 6860051 h 6875830"/>
              <a:gd name="connsiteX5" fmla="*/ 0 w 12213546"/>
              <a:gd name="connsiteY5" fmla="*/ 0 h 6875830"/>
              <a:gd name="connsiteX0" fmla="*/ 0 w 12213546"/>
              <a:gd name="connsiteY0" fmla="*/ 0 h 6875830"/>
              <a:gd name="connsiteX1" fmla="*/ 12211553 w 12213546"/>
              <a:gd name="connsiteY1" fmla="*/ 2051 h 6875830"/>
              <a:gd name="connsiteX2" fmla="*/ 12213546 w 12213546"/>
              <a:gd name="connsiteY2" fmla="*/ 5361853 h 6875830"/>
              <a:gd name="connsiteX3" fmla="*/ 9976814 w 12213546"/>
              <a:gd name="connsiteY3" fmla="*/ 6875830 h 6875830"/>
              <a:gd name="connsiteX4" fmla="*/ 6106 w 12213546"/>
              <a:gd name="connsiteY4" fmla="*/ 6860051 h 6875830"/>
              <a:gd name="connsiteX5" fmla="*/ 0 w 12213546"/>
              <a:gd name="connsiteY5" fmla="*/ 0 h 6875830"/>
              <a:gd name="connsiteX0" fmla="*/ 0 w 12213547"/>
              <a:gd name="connsiteY0" fmla="*/ 0 h 6875830"/>
              <a:gd name="connsiteX1" fmla="*/ 12211553 w 12213547"/>
              <a:gd name="connsiteY1" fmla="*/ 2051 h 6875830"/>
              <a:gd name="connsiteX2" fmla="*/ 12213546 w 12213547"/>
              <a:gd name="connsiteY2" fmla="*/ 5361853 h 6875830"/>
              <a:gd name="connsiteX3" fmla="*/ 9976814 w 12213547"/>
              <a:gd name="connsiteY3" fmla="*/ 6875830 h 6875830"/>
              <a:gd name="connsiteX4" fmla="*/ 6106 w 12213547"/>
              <a:gd name="connsiteY4" fmla="*/ 6860051 h 6875830"/>
              <a:gd name="connsiteX5" fmla="*/ 0 w 12213547"/>
              <a:gd name="connsiteY5" fmla="*/ 0 h 6875830"/>
              <a:gd name="connsiteX0" fmla="*/ 0 w 12218599"/>
              <a:gd name="connsiteY0" fmla="*/ 0 h 6875830"/>
              <a:gd name="connsiteX1" fmla="*/ 12211553 w 12218599"/>
              <a:gd name="connsiteY1" fmla="*/ 2051 h 6875830"/>
              <a:gd name="connsiteX2" fmla="*/ 12218598 w 12218599"/>
              <a:gd name="connsiteY2" fmla="*/ 5346697 h 6875830"/>
              <a:gd name="connsiteX3" fmla="*/ 9976814 w 12218599"/>
              <a:gd name="connsiteY3" fmla="*/ 6875830 h 6875830"/>
              <a:gd name="connsiteX4" fmla="*/ 6106 w 12218599"/>
              <a:gd name="connsiteY4" fmla="*/ 6860051 h 6875830"/>
              <a:gd name="connsiteX5" fmla="*/ 0 w 12218599"/>
              <a:gd name="connsiteY5" fmla="*/ 0 h 6875830"/>
              <a:gd name="connsiteX0" fmla="*/ 0 w 12218599"/>
              <a:gd name="connsiteY0" fmla="*/ 0 h 6875830"/>
              <a:gd name="connsiteX1" fmla="*/ 12211553 w 12218599"/>
              <a:gd name="connsiteY1" fmla="*/ 2051 h 6875830"/>
              <a:gd name="connsiteX2" fmla="*/ 12218598 w 12218599"/>
              <a:gd name="connsiteY2" fmla="*/ 5346697 h 6875830"/>
              <a:gd name="connsiteX3" fmla="*/ 9951555 w 12218599"/>
              <a:gd name="connsiteY3" fmla="*/ 6875830 h 6875830"/>
              <a:gd name="connsiteX4" fmla="*/ 6106 w 12218599"/>
              <a:gd name="connsiteY4" fmla="*/ 6860051 h 6875830"/>
              <a:gd name="connsiteX5" fmla="*/ 0 w 12218599"/>
              <a:gd name="connsiteY5" fmla="*/ 0 h 6875830"/>
              <a:gd name="connsiteX0" fmla="*/ 0 w 12218599"/>
              <a:gd name="connsiteY0" fmla="*/ 0 h 6880882"/>
              <a:gd name="connsiteX1" fmla="*/ 12211553 w 12218599"/>
              <a:gd name="connsiteY1" fmla="*/ 2051 h 6880882"/>
              <a:gd name="connsiteX2" fmla="*/ 12218598 w 12218599"/>
              <a:gd name="connsiteY2" fmla="*/ 5346697 h 6880882"/>
              <a:gd name="connsiteX3" fmla="*/ 9966711 w 12218599"/>
              <a:gd name="connsiteY3" fmla="*/ 6880882 h 6880882"/>
              <a:gd name="connsiteX4" fmla="*/ 6106 w 12218599"/>
              <a:gd name="connsiteY4" fmla="*/ 6860051 h 6880882"/>
              <a:gd name="connsiteX5" fmla="*/ 0 w 12218599"/>
              <a:gd name="connsiteY5" fmla="*/ 0 h 6880882"/>
              <a:gd name="connsiteX0" fmla="*/ 0 w 12218599"/>
              <a:gd name="connsiteY0" fmla="*/ 0 h 6880882"/>
              <a:gd name="connsiteX1" fmla="*/ 12211553 w 12218599"/>
              <a:gd name="connsiteY1" fmla="*/ 2051 h 6880882"/>
              <a:gd name="connsiteX2" fmla="*/ 12218598 w 12218599"/>
              <a:gd name="connsiteY2" fmla="*/ 5353047 h 6880882"/>
              <a:gd name="connsiteX3" fmla="*/ 9966711 w 12218599"/>
              <a:gd name="connsiteY3" fmla="*/ 6880882 h 6880882"/>
              <a:gd name="connsiteX4" fmla="*/ 6106 w 12218599"/>
              <a:gd name="connsiteY4" fmla="*/ 6860051 h 6880882"/>
              <a:gd name="connsiteX5" fmla="*/ 0 w 12218599"/>
              <a:gd name="connsiteY5" fmla="*/ 0 h 6880882"/>
              <a:gd name="connsiteX0" fmla="*/ 0 w 12218599"/>
              <a:gd name="connsiteY0" fmla="*/ 0 h 6874532"/>
              <a:gd name="connsiteX1" fmla="*/ 12211553 w 12218599"/>
              <a:gd name="connsiteY1" fmla="*/ 2051 h 6874532"/>
              <a:gd name="connsiteX2" fmla="*/ 12218598 w 12218599"/>
              <a:gd name="connsiteY2" fmla="*/ 5353047 h 6874532"/>
              <a:gd name="connsiteX3" fmla="*/ 9969886 w 12218599"/>
              <a:gd name="connsiteY3" fmla="*/ 6874532 h 6874532"/>
              <a:gd name="connsiteX4" fmla="*/ 6106 w 12218599"/>
              <a:gd name="connsiteY4" fmla="*/ 6860051 h 6874532"/>
              <a:gd name="connsiteX5" fmla="*/ 0 w 12218599"/>
              <a:gd name="connsiteY5" fmla="*/ 0 h 6874532"/>
              <a:gd name="connsiteX0" fmla="*/ 0 w 12218599"/>
              <a:gd name="connsiteY0" fmla="*/ 0 h 6871357"/>
              <a:gd name="connsiteX1" fmla="*/ 12211553 w 12218599"/>
              <a:gd name="connsiteY1" fmla="*/ 2051 h 6871357"/>
              <a:gd name="connsiteX2" fmla="*/ 12218598 w 12218599"/>
              <a:gd name="connsiteY2" fmla="*/ 5353047 h 6871357"/>
              <a:gd name="connsiteX3" fmla="*/ 9973061 w 12218599"/>
              <a:gd name="connsiteY3" fmla="*/ 6871357 h 6871357"/>
              <a:gd name="connsiteX4" fmla="*/ 6106 w 12218599"/>
              <a:gd name="connsiteY4" fmla="*/ 6860051 h 6871357"/>
              <a:gd name="connsiteX5" fmla="*/ 0 w 12218599"/>
              <a:gd name="connsiteY5" fmla="*/ 0 h 6871357"/>
              <a:gd name="connsiteX0" fmla="*/ 0 w 12218599"/>
              <a:gd name="connsiteY0" fmla="*/ 0 h 6871357"/>
              <a:gd name="connsiteX1" fmla="*/ 12211553 w 12218599"/>
              <a:gd name="connsiteY1" fmla="*/ 2051 h 6871357"/>
              <a:gd name="connsiteX2" fmla="*/ 12218598 w 12218599"/>
              <a:gd name="connsiteY2" fmla="*/ 5353047 h 6871357"/>
              <a:gd name="connsiteX3" fmla="*/ 9973061 w 12218599"/>
              <a:gd name="connsiteY3" fmla="*/ 6871357 h 6871357"/>
              <a:gd name="connsiteX4" fmla="*/ 6106 w 12218599"/>
              <a:gd name="connsiteY4" fmla="*/ 6860051 h 6871357"/>
              <a:gd name="connsiteX5" fmla="*/ 0 w 12218599"/>
              <a:gd name="connsiteY5" fmla="*/ 0 h 6871357"/>
              <a:gd name="connsiteX0" fmla="*/ 0 w 12211742"/>
              <a:gd name="connsiteY0" fmla="*/ 0 h 6871357"/>
              <a:gd name="connsiteX1" fmla="*/ 12211553 w 12211742"/>
              <a:gd name="connsiteY1" fmla="*/ 2051 h 6871357"/>
              <a:gd name="connsiteX2" fmla="*/ 12211537 w 12211742"/>
              <a:gd name="connsiteY2" fmla="*/ 5349516 h 6871357"/>
              <a:gd name="connsiteX3" fmla="*/ 9973061 w 12211742"/>
              <a:gd name="connsiteY3" fmla="*/ 6871357 h 6871357"/>
              <a:gd name="connsiteX4" fmla="*/ 6106 w 12211742"/>
              <a:gd name="connsiteY4" fmla="*/ 6860051 h 6871357"/>
              <a:gd name="connsiteX5" fmla="*/ 0 w 12211742"/>
              <a:gd name="connsiteY5" fmla="*/ 0 h 6871357"/>
              <a:gd name="connsiteX0" fmla="*/ 0 w 12211593"/>
              <a:gd name="connsiteY0" fmla="*/ 0 h 6871357"/>
              <a:gd name="connsiteX1" fmla="*/ 12211553 w 12211593"/>
              <a:gd name="connsiteY1" fmla="*/ 2051 h 6871357"/>
              <a:gd name="connsiteX2" fmla="*/ 12205187 w 12211593"/>
              <a:gd name="connsiteY2" fmla="*/ 6009916 h 6871357"/>
              <a:gd name="connsiteX3" fmla="*/ 9973061 w 12211593"/>
              <a:gd name="connsiteY3" fmla="*/ 6871357 h 6871357"/>
              <a:gd name="connsiteX4" fmla="*/ 6106 w 12211593"/>
              <a:gd name="connsiteY4" fmla="*/ 6860051 h 6871357"/>
              <a:gd name="connsiteX5" fmla="*/ 0 w 12211593"/>
              <a:gd name="connsiteY5" fmla="*/ 0 h 6871357"/>
              <a:gd name="connsiteX0" fmla="*/ 0 w 12211593"/>
              <a:gd name="connsiteY0" fmla="*/ 0 h 6871357"/>
              <a:gd name="connsiteX1" fmla="*/ 12211553 w 12211593"/>
              <a:gd name="connsiteY1" fmla="*/ 2051 h 6871357"/>
              <a:gd name="connsiteX2" fmla="*/ 12205187 w 12211593"/>
              <a:gd name="connsiteY2" fmla="*/ 6009916 h 6871357"/>
              <a:gd name="connsiteX3" fmla="*/ 10935086 w 12211593"/>
              <a:gd name="connsiteY3" fmla="*/ 6871357 h 6871357"/>
              <a:gd name="connsiteX4" fmla="*/ 6106 w 12211593"/>
              <a:gd name="connsiteY4" fmla="*/ 6860051 h 6871357"/>
              <a:gd name="connsiteX5" fmla="*/ 0 w 12211593"/>
              <a:gd name="connsiteY5" fmla="*/ 0 h 6871357"/>
              <a:gd name="connsiteX0" fmla="*/ 0 w 12211593"/>
              <a:gd name="connsiteY0" fmla="*/ 0 h 6871357"/>
              <a:gd name="connsiteX1" fmla="*/ 12211553 w 12211593"/>
              <a:gd name="connsiteY1" fmla="*/ 2051 h 6871357"/>
              <a:gd name="connsiteX2" fmla="*/ 12205187 w 12211593"/>
              <a:gd name="connsiteY2" fmla="*/ 6019441 h 6871357"/>
              <a:gd name="connsiteX3" fmla="*/ 10935086 w 12211593"/>
              <a:gd name="connsiteY3" fmla="*/ 6871357 h 6871357"/>
              <a:gd name="connsiteX4" fmla="*/ 6106 w 12211593"/>
              <a:gd name="connsiteY4" fmla="*/ 6860051 h 6871357"/>
              <a:gd name="connsiteX5" fmla="*/ 0 w 12211593"/>
              <a:gd name="connsiteY5" fmla="*/ 0 h 687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11593" h="6871357">
                <a:moveTo>
                  <a:pt x="0" y="0"/>
                </a:moveTo>
                <a:lnTo>
                  <a:pt x="12211553" y="2051"/>
                </a:lnTo>
                <a:cubicBezTo>
                  <a:pt x="12212217" y="1793704"/>
                  <a:pt x="12204523" y="4227788"/>
                  <a:pt x="12205187" y="6019441"/>
                </a:cubicBezTo>
                <a:cubicBezTo>
                  <a:pt x="12207296" y="6010487"/>
                  <a:pt x="10936871" y="6865875"/>
                  <a:pt x="10935086" y="6871357"/>
                </a:cubicBezTo>
                <a:lnTo>
                  <a:pt x="6106" y="6860051"/>
                </a:lnTo>
                <a:cubicBezTo>
                  <a:pt x="4071" y="4573367"/>
                  <a:pt x="2035" y="2286684"/>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Raleway" pitchFamily="2" charset="77"/>
            </a:endParaRPr>
          </a:p>
        </p:txBody>
      </p:sp>
      <p:sp>
        <p:nvSpPr>
          <p:cNvPr id="5" name="Titel 4">
            <a:extLst>
              <a:ext uri="{FF2B5EF4-FFF2-40B4-BE49-F238E27FC236}">
                <a16:creationId xmlns:a16="http://schemas.microsoft.com/office/drawing/2014/main" id="{F54B5A2D-E45D-3A41-B204-834B64504314}"/>
              </a:ext>
            </a:extLst>
          </p:cNvPr>
          <p:cNvSpPr>
            <a:spLocks noGrp="1"/>
          </p:cNvSpPr>
          <p:nvPr>
            <p:ph type="title"/>
          </p:nvPr>
        </p:nvSpPr>
        <p:spPr/>
        <p:txBody>
          <a:bodyPr/>
          <a:lstStyle/>
          <a:p>
            <a:r>
              <a:rPr lang="da-DK"/>
              <a:t>Klik for at redigere titeltypografien i masteren</a:t>
            </a:r>
          </a:p>
        </p:txBody>
      </p:sp>
      <p:sp>
        <p:nvSpPr>
          <p:cNvPr id="9" name="Pladsholder til indhold 8">
            <a:extLst>
              <a:ext uri="{FF2B5EF4-FFF2-40B4-BE49-F238E27FC236}">
                <a16:creationId xmlns:a16="http://schemas.microsoft.com/office/drawing/2014/main" id="{6F00FC25-A53E-9B4C-B235-95A9EFF37B25}"/>
              </a:ext>
            </a:extLst>
          </p:cNvPr>
          <p:cNvSpPr>
            <a:spLocks noGrp="1"/>
          </p:cNvSpPr>
          <p:nvPr>
            <p:ph sz="quarter" idx="14" hasCustomPrompt="1"/>
          </p:nvPr>
        </p:nvSpPr>
        <p:spPr>
          <a:xfrm>
            <a:off x="741941" y="1736725"/>
            <a:ext cx="5057775" cy="4213225"/>
          </a:xfrm>
          <a:prstGeom prst="rect">
            <a:avLst/>
          </a:prstGeom>
        </p:spPr>
        <p:txBody>
          <a:bodyPr lIns="0" tIns="0" rIns="0" bIns="0"/>
          <a:lstStyle/>
          <a:p>
            <a:pPr lvl="0"/>
            <a:r>
              <a:rPr lang="da-DK"/>
              <a:t>Her kan du indsætte et billede, graf, figur mv. Eller du kan skrive en tekst.</a:t>
            </a:r>
          </a:p>
        </p:txBody>
      </p:sp>
      <p:sp>
        <p:nvSpPr>
          <p:cNvPr id="11" name="Pladsholder til indhold 8">
            <a:extLst>
              <a:ext uri="{FF2B5EF4-FFF2-40B4-BE49-F238E27FC236}">
                <a16:creationId xmlns:a16="http://schemas.microsoft.com/office/drawing/2014/main" id="{194BA560-DE94-9349-808E-B69191BE497C}"/>
              </a:ext>
            </a:extLst>
          </p:cNvPr>
          <p:cNvSpPr>
            <a:spLocks noGrp="1"/>
          </p:cNvSpPr>
          <p:nvPr>
            <p:ph sz="quarter" idx="15" hasCustomPrompt="1"/>
          </p:nvPr>
        </p:nvSpPr>
        <p:spPr>
          <a:xfrm>
            <a:off x="6207193" y="1736725"/>
            <a:ext cx="5073582" cy="4213225"/>
          </a:xfrm>
          <a:prstGeom prst="rect">
            <a:avLst/>
          </a:prstGeom>
        </p:spPr>
        <p:txBody>
          <a:bodyPr lIns="0" tIns="0" rIns="0" bIns="0"/>
          <a:lstStyle/>
          <a:p>
            <a:pPr lvl="0"/>
            <a:r>
              <a:rPr lang="da-DK"/>
              <a:t>Her kan du indsætte et billede, graf, figur mv. Eller du kan skrive en tekst.</a:t>
            </a:r>
          </a:p>
        </p:txBody>
      </p:sp>
      <p:sp>
        <p:nvSpPr>
          <p:cNvPr id="14" name="Pladsholder til tekst 12">
            <a:extLst>
              <a:ext uri="{FF2B5EF4-FFF2-40B4-BE49-F238E27FC236}">
                <a16:creationId xmlns:a16="http://schemas.microsoft.com/office/drawing/2014/main" id="{BF6A89B6-65E1-9349-8992-7201905601BD}"/>
              </a:ext>
            </a:extLst>
          </p:cNvPr>
          <p:cNvSpPr>
            <a:spLocks noGrp="1"/>
          </p:cNvSpPr>
          <p:nvPr>
            <p:ph type="body" sz="quarter" idx="21" hasCustomPrompt="1"/>
          </p:nvPr>
        </p:nvSpPr>
        <p:spPr>
          <a:xfrm>
            <a:off x="6315594" y="5959718"/>
            <a:ext cx="4947200" cy="285750"/>
          </a:xfrm>
        </p:spPr>
        <p:txBody>
          <a:bodyPr rIns="216000"/>
          <a:lstStyle>
            <a:lvl1pPr algn="r">
              <a:defRPr sz="900" i="1"/>
            </a:lvl1pPr>
          </a:lstStyle>
          <a:p>
            <a:pPr lvl="0"/>
            <a:r>
              <a:rPr lang="da-DK"/>
              <a:t>Indsæt kilde, </a:t>
            </a:r>
            <a:r>
              <a:rPr lang="da-DK" err="1"/>
              <a:t>credits</a:t>
            </a:r>
            <a:r>
              <a:rPr lang="da-DK"/>
              <a:t> el.lign.</a:t>
            </a:r>
          </a:p>
        </p:txBody>
      </p:sp>
      <p:sp>
        <p:nvSpPr>
          <p:cNvPr id="15" name="Pladsholder til tekst 12">
            <a:extLst>
              <a:ext uri="{FF2B5EF4-FFF2-40B4-BE49-F238E27FC236}">
                <a16:creationId xmlns:a16="http://schemas.microsoft.com/office/drawing/2014/main" id="{85FF60DE-A7B7-2C49-9141-FFFC4652B38D}"/>
              </a:ext>
            </a:extLst>
          </p:cNvPr>
          <p:cNvSpPr>
            <a:spLocks noGrp="1"/>
          </p:cNvSpPr>
          <p:nvPr>
            <p:ph type="body" sz="quarter" idx="22" hasCustomPrompt="1"/>
          </p:nvPr>
        </p:nvSpPr>
        <p:spPr>
          <a:xfrm>
            <a:off x="856424" y="5953859"/>
            <a:ext cx="4947200" cy="285750"/>
          </a:xfrm>
        </p:spPr>
        <p:txBody>
          <a:bodyPr rIns="216000"/>
          <a:lstStyle>
            <a:lvl1pPr algn="r">
              <a:defRPr sz="900" i="1"/>
            </a:lvl1pPr>
          </a:lstStyle>
          <a:p>
            <a:pPr lvl="0"/>
            <a:r>
              <a:rPr lang="da-DK"/>
              <a:t>Indsæt kilde, </a:t>
            </a:r>
            <a:r>
              <a:rPr lang="da-DK" err="1"/>
              <a:t>credits</a:t>
            </a:r>
            <a:r>
              <a:rPr lang="da-DK"/>
              <a:t> el.lign.</a:t>
            </a:r>
          </a:p>
        </p:txBody>
      </p:sp>
      <p:sp>
        <p:nvSpPr>
          <p:cNvPr id="6" name="Pladsholder til dato 5">
            <a:extLst>
              <a:ext uri="{FF2B5EF4-FFF2-40B4-BE49-F238E27FC236}">
                <a16:creationId xmlns:a16="http://schemas.microsoft.com/office/drawing/2014/main" id="{810E1405-4C59-AD44-ADDE-E6FDC71AE1D0}"/>
              </a:ext>
            </a:extLst>
          </p:cNvPr>
          <p:cNvSpPr>
            <a:spLocks noGrp="1"/>
          </p:cNvSpPr>
          <p:nvPr>
            <p:ph type="dt" sz="half" idx="23"/>
          </p:nvPr>
        </p:nvSpPr>
        <p:spPr/>
        <p:txBody>
          <a:bodyPr/>
          <a:lstStyle/>
          <a:p>
            <a:fld id="{5F20A297-1FDE-5F4B-9BEB-DB5D28EC1B77}" type="datetime1">
              <a:rPr lang="da-DK" smtClean="0"/>
              <a:pPr/>
              <a:t>29.04.2024</a:t>
            </a:fld>
            <a:endParaRPr lang="da-DK"/>
          </a:p>
        </p:txBody>
      </p:sp>
      <p:sp>
        <p:nvSpPr>
          <p:cNvPr id="7" name="Pladsholder til sidefod 6">
            <a:extLst>
              <a:ext uri="{FF2B5EF4-FFF2-40B4-BE49-F238E27FC236}">
                <a16:creationId xmlns:a16="http://schemas.microsoft.com/office/drawing/2014/main" id="{AB67FD97-C420-154B-AC04-00F5B8139EB5}"/>
              </a:ext>
            </a:extLst>
          </p:cNvPr>
          <p:cNvSpPr>
            <a:spLocks noGrp="1"/>
          </p:cNvSpPr>
          <p:nvPr>
            <p:ph type="ftr" sz="quarter" idx="24"/>
          </p:nvPr>
        </p:nvSpPr>
        <p:spPr/>
        <p:txBody>
          <a:bodyPr/>
          <a:lstStyle/>
          <a:p>
            <a:r>
              <a:rPr lang="da-DK"/>
              <a:t>RettighedsAlliancen   ￨</a:t>
            </a:r>
          </a:p>
        </p:txBody>
      </p:sp>
      <p:sp>
        <p:nvSpPr>
          <p:cNvPr id="8" name="Pladsholder til slidenummer 7">
            <a:extLst>
              <a:ext uri="{FF2B5EF4-FFF2-40B4-BE49-F238E27FC236}">
                <a16:creationId xmlns:a16="http://schemas.microsoft.com/office/drawing/2014/main" id="{785B69B0-8876-0B46-A050-1452BDC167D8}"/>
              </a:ext>
            </a:extLst>
          </p:cNvPr>
          <p:cNvSpPr>
            <a:spLocks noGrp="1"/>
          </p:cNvSpPr>
          <p:nvPr>
            <p:ph type="sldNum" sz="quarter" idx="25"/>
          </p:nvPr>
        </p:nvSpPr>
        <p:spPr/>
        <p:txBody>
          <a:bodyPr/>
          <a:lstStyle/>
          <a:p>
            <a:r>
              <a:rPr lang="en-GB"/>
              <a:t>￨   </a:t>
            </a:r>
            <a:fld id="{159A5DD1-94BC-8F49-AC76-73BE307D95E2}" type="slidenum">
              <a:rPr lang="en-GB" smtClean="0"/>
              <a:pPr/>
              <a:t>‹nr.›</a:t>
            </a:fld>
            <a:endParaRPr lang="en-GB"/>
          </a:p>
        </p:txBody>
      </p:sp>
    </p:spTree>
    <p:extLst>
      <p:ext uri="{BB962C8B-B14F-4D97-AF65-F5344CB8AC3E}">
        <p14:creationId xmlns:p14="http://schemas.microsoft.com/office/powerpoint/2010/main" val="2928122675"/>
      </p:ext>
    </p:extLst>
  </p:cSld>
  <p:clrMapOvr>
    <a:masterClrMapping/>
  </p:clrMapOvr>
  <p:transition spd="med">
    <p:push dir="u"/>
  </p:transition>
  <p:extLst>
    <p:ext uri="{DCECCB84-F9BA-43D5-87BE-67443E8EF086}">
      <p15:sldGuideLst xmlns:p15="http://schemas.microsoft.com/office/powerpoint/2012/main">
        <p15:guide id="3" pos="7106">
          <p15:clr>
            <a:srgbClr val="A4A3A4"/>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 og indhold 9">
    <p:bg>
      <p:bgPr>
        <a:solidFill>
          <a:schemeClr val="accent2"/>
        </a:solidFill>
        <a:effectLst/>
      </p:bgPr>
    </p:bg>
    <p:spTree>
      <p:nvGrpSpPr>
        <p:cNvPr id="1" name=""/>
        <p:cNvGrpSpPr/>
        <p:nvPr/>
      </p:nvGrpSpPr>
      <p:grpSpPr>
        <a:xfrm>
          <a:off x="0" y="0"/>
          <a:ext cx="0" cy="0"/>
          <a:chOff x="0" y="0"/>
          <a:chExt cx="0" cy="0"/>
        </a:xfrm>
      </p:grpSpPr>
      <p:sp>
        <p:nvSpPr>
          <p:cNvPr id="12" name="Rektangel 5">
            <a:extLst>
              <a:ext uri="{FF2B5EF4-FFF2-40B4-BE49-F238E27FC236}">
                <a16:creationId xmlns:a16="http://schemas.microsoft.com/office/drawing/2014/main" id="{7DE49482-3F72-9A48-A131-248F2EABDEE9}"/>
              </a:ext>
            </a:extLst>
          </p:cNvPr>
          <p:cNvSpPr>
            <a:spLocks noChangeAspect="1"/>
          </p:cNvSpPr>
          <p:nvPr userDrawn="1"/>
        </p:nvSpPr>
        <p:spPr>
          <a:xfrm>
            <a:off x="0" y="-12700"/>
            <a:ext cx="12213988" cy="6876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492252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6321552 w 12192000"/>
              <a:gd name="connsiteY2" fmla="*/ 6848856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9884664 w 12192000"/>
              <a:gd name="connsiteY2" fmla="*/ 2715768 h 6858000"/>
              <a:gd name="connsiteX3" fmla="*/ 6321552 w 12192000"/>
              <a:gd name="connsiteY3" fmla="*/ 6848856 h 6858000"/>
              <a:gd name="connsiteX4" fmla="*/ 0 w 12192000"/>
              <a:gd name="connsiteY4" fmla="*/ 6858000 h 6858000"/>
              <a:gd name="connsiteX5" fmla="*/ 0 w 12192000"/>
              <a:gd name="connsiteY5" fmla="*/ 0 h 6858000"/>
              <a:gd name="connsiteX0" fmla="*/ 0 w 12198096"/>
              <a:gd name="connsiteY0" fmla="*/ 0 h 6858000"/>
              <a:gd name="connsiteX1" fmla="*/ 12192000 w 12198096"/>
              <a:gd name="connsiteY1" fmla="*/ 0 h 6858000"/>
              <a:gd name="connsiteX2" fmla="*/ 12198096 w 12198096"/>
              <a:gd name="connsiteY2" fmla="*/ 2898648 h 6858000"/>
              <a:gd name="connsiteX3" fmla="*/ 6321552 w 12198096"/>
              <a:gd name="connsiteY3" fmla="*/ 6848856 h 6858000"/>
              <a:gd name="connsiteX4" fmla="*/ 0 w 12198096"/>
              <a:gd name="connsiteY4" fmla="*/ 6858000 h 6858000"/>
              <a:gd name="connsiteX5" fmla="*/ 0 w 12198096"/>
              <a:gd name="connsiteY5" fmla="*/ 0 h 6858000"/>
              <a:gd name="connsiteX0" fmla="*/ 0 w 12198096"/>
              <a:gd name="connsiteY0" fmla="*/ 0 h 6851650"/>
              <a:gd name="connsiteX1" fmla="*/ 12192000 w 12198096"/>
              <a:gd name="connsiteY1" fmla="*/ 0 h 6851650"/>
              <a:gd name="connsiteX2" fmla="*/ 12198096 w 12198096"/>
              <a:gd name="connsiteY2" fmla="*/ 2898648 h 6851650"/>
              <a:gd name="connsiteX3" fmla="*/ 6321552 w 12198096"/>
              <a:gd name="connsiteY3" fmla="*/ 6848856 h 6851650"/>
              <a:gd name="connsiteX4" fmla="*/ 0 w 12198096"/>
              <a:gd name="connsiteY4" fmla="*/ 6851650 h 6851650"/>
              <a:gd name="connsiteX5" fmla="*/ 0 w 12198096"/>
              <a:gd name="connsiteY5" fmla="*/ 0 h 6851650"/>
              <a:gd name="connsiteX0" fmla="*/ 0 w 12198096"/>
              <a:gd name="connsiteY0" fmla="*/ 0 h 6864350"/>
              <a:gd name="connsiteX1" fmla="*/ 12192000 w 12198096"/>
              <a:gd name="connsiteY1" fmla="*/ 12700 h 6864350"/>
              <a:gd name="connsiteX2" fmla="*/ 12198096 w 12198096"/>
              <a:gd name="connsiteY2" fmla="*/ 2911348 h 6864350"/>
              <a:gd name="connsiteX3" fmla="*/ 6321552 w 12198096"/>
              <a:gd name="connsiteY3" fmla="*/ 6861556 h 6864350"/>
              <a:gd name="connsiteX4" fmla="*/ 0 w 12198096"/>
              <a:gd name="connsiteY4" fmla="*/ 6864350 h 6864350"/>
              <a:gd name="connsiteX5" fmla="*/ 0 w 12198096"/>
              <a:gd name="connsiteY5" fmla="*/ 0 h 6864350"/>
              <a:gd name="connsiteX0" fmla="*/ 0 w 12198096"/>
              <a:gd name="connsiteY0" fmla="*/ 0 h 6864350"/>
              <a:gd name="connsiteX1" fmla="*/ 12185650 w 12198096"/>
              <a:gd name="connsiteY1" fmla="*/ 0 h 6864350"/>
              <a:gd name="connsiteX2" fmla="*/ 12198096 w 12198096"/>
              <a:gd name="connsiteY2" fmla="*/ 2911348 h 6864350"/>
              <a:gd name="connsiteX3" fmla="*/ 6321552 w 12198096"/>
              <a:gd name="connsiteY3" fmla="*/ 6861556 h 6864350"/>
              <a:gd name="connsiteX4" fmla="*/ 0 w 12198096"/>
              <a:gd name="connsiteY4" fmla="*/ 6864350 h 6864350"/>
              <a:gd name="connsiteX5" fmla="*/ 0 w 12198096"/>
              <a:gd name="connsiteY5" fmla="*/ 0 h 6864350"/>
              <a:gd name="connsiteX0" fmla="*/ 0 w 12205437"/>
              <a:gd name="connsiteY0" fmla="*/ 6350 h 6870700"/>
              <a:gd name="connsiteX1" fmla="*/ 12204700 w 12205437"/>
              <a:gd name="connsiteY1" fmla="*/ 0 h 6870700"/>
              <a:gd name="connsiteX2" fmla="*/ 12198096 w 12205437"/>
              <a:gd name="connsiteY2" fmla="*/ 2917698 h 6870700"/>
              <a:gd name="connsiteX3" fmla="*/ 6321552 w 12205437"/>
              <a:gd name="connsiteY3" fmla="*/ 6867906 h 6870700"/>
              <a:gd name="connsiteX4" fmla="*/ 0 w 12205437"/>
              <a:gd name="connsiteY4" fmla="*/ 6870700 h 6870700"/>
              <a:gd name="connsiteX5" fmla="*/ 0 w 12205437"/>
              <a:gd name="connsiteY5" fmla="*/ 6350 h 687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5437" h="6870700">
                <a:moveTo>
                  <a:pt x="0" y="6350"/>
                </a:moveTo>
                <a:lnTo>
                  <a:pt x="12204700" y="0"/>
                </a:lnTo>
                <a:cubicBezTo>
                  <a:pt x="12208849" y="970449"/>
                  <a:pt x="12193947" y="1947249"/>
                  <a:pt x="12198096" y="2917698"/>
                </a:cubicBezTo>
                <a:lnTo>
                  <a:pt x="6321552" y="6867906"/>
                </a:lnTo>
                <a:lnTo>
                  <a:pt x="0" y="6870700"/>
                </a:lnTo>
                <a:lnTo>
                  <a:pt x="0" y="63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endParaRPr lang="en-GB" b="0" i="0">
              <a:latin typeface="Raleway" pitchFamily="2" charset="77"/>
            </a:endParaRPr>
          </a:p>
        </p:txBody>
      </p:sp>
      <p:sp>
        <p:nvSpPr>
          <p:cNvPr id="5" name="Titel 4">
            <a:extLst>
              <a:ext uri="{FF2B5EF4-FFF2-40B4-BE49-F238E27FC236}">
                <a16:creationId xmlns:a16="http://schemas.microsoft.com/office/drawing/2014/main" id="{8EB393FC-46CF-E341-890C-CA65F2631044}"/>
              </a:ext>
            </a:extLst>
          </p:cNvPr>
          <p:cNvSpPr>
            <a:spLocks noGrp="1"/>
          </p:cNvSpPr>
          <p:nvPr>
            <p:ph type="title"/>
          </p:nvPr>
        </p:nvSpPr>
        <p:spPr/>
        <p:txBody>
          <a:bodyPr/>
          <a:lstStyle/>
          <a:p>
            <a:r>
              <a:rPr lang="da-DK"/>
              <a:t>Klik for at redigere titeltypografien i masteren</a:t>
            </a:r>
          </a:p>
        </p:txBody>
      </p:sp>
      <p:sp>
        <p:nvSpPr>
          <p:cNvPr id="10" name="Pladsholder til indhold 8">
            <a:extLst>
              <a:ext uri="{FF2B5EF4-FFF2-40B4-BE49-F238E27FC236}">
                <a16:creationId xmlns:a16="http://schemas.microsoft.com/office/drawing/2014/main" id="{B12D066B-717C-EC42-BF21-2C2A315FF79C}"/>
              </a:ext>
            </a:extLst>
          </p:cNvPr>
          <p:cNvSpPr>
            <a:spLocks noGrp="1"/>
          </p:cNvSpPr>
          <p:nvPr>
            <p:ph sz="quarter" idx="14" hasCustomPrompt="1"/>
          </p:nvPr>
        </p:nvSpPr>
        <p:spPr>
          <a:xfrm>
            <a:off x="741941" y="1736725"/>
            <a:ext cx="5057775" cy="4213225"/>
          </a:xfrm>
          <a:prstGeom prst="rect">
            <a:avLst/>
          </a:prstGeom>
        </p:spPr>
        <p:txBody>
          <a:bodyPr/>
          <a:lstStyle/>
          <a:p>
            <a:pPr lvl="0"/>
            <a:r>
              <a:rPr lang="da-DK"/>
              <a:t>Her kan du indsætte et billede, graf, figur mv. Eller du kan skrive en tekst.</a:t>
            </a:r>
          </a:p>
        </p:txBody>
      </p:sp>
      <p:sp>
        <p:nvSpPr>
          <p:cNvPr id="15" name="Pladsholder til indhold 8">
            <a:extLst>
              <a:ext uri="{FF2B5EF4-FFF2-40B4-BE49-F238E27FC236}">
                <a16:creationId xmlns:a16="http://schemas.microsoft.com/office/drawing/2014/main" id="{E2C188A7-DE12-F242-829B-B754048D93C1}"/>
              </a:ext>
            </a:extLst>
          </p:cNvPr>
          <p:cNvSpPr>
            <a:spLocks noGrp="1"/>
          </p:cNvSpPr>
          <p:nvPr>
            <p:ph sz="quarter" idx="15" hasCustomPrompt="1"/>
          </p:nvPr>
        </p:nvSpPr>
        <p:spPr>
          <a:xfrm>
            <a:off x="6207193" y="1736725"/>
            <a:ext cx="5073582" cy="4213225"/>
          </a:xfrm>
          <a:prstGeom prst="rect">
            <a:avLst/>
          </a:prstGeom>
        </p:spPr>
        <p:txBody>
          <a:bodyPr/>
          <a:lstStyle/>
          <a:p>
            <a:pPr lvl="0"/>
            <a:r>
              <a:rPr lang="da-DK"/>
              <a:t>Her kan du indsætte et billede, graf, figur mv. Eller du kan skrive en tekst.</a:t>
            </a:r>
          </a:p>
        </p:txBody>
      </p:sp>
      <p:sp>
        <p:nvSpPr>
          <p:cNvPr id="16" name="Pladsholder til tekst 12">
            <a:extLst>
              <a:ext uri="{FF2B5EF4-FFF2-40B4-BE49-F238E27FC236}">
                <a16:creationId xmlns:a16="http://schemas.microsoft.com/office/drawing/2014/main" id="{35C5D80E-0B3C-3344-8313-544CC856A205}"/>
              </a:ext>
            </a:extLst>
          </p:cNvPr>
          <p:cNvSpPr>
            <a:spLocks noGrp="1"/>
          </p:cNvSpPr>
          <p:nvPr>
            <p:ph type="body" sz="quarter" idx="21" hasCustomPrompt="1"/>
          </p:nvPr>
        </p:nvSpPr>
        <p:spPr>
          <a:xfrm>
            <a:off x="6315594" y="5959718"/>
            <a:ext cx="4947200" cy="285750"/>
          </a:xfrm>
        </p:spPr>
        <p:txBody>
          <a:bodyPr rIns="216000"/>
          <a:lstStyle>
            <a:lvl1pPr algn="r">
              <a:defRPr sz="900" i="1"/>
            </a:lvl1pPr>
          </a:lstStyle>
          <a:p>
            <a:pPr lvl="0"/>
            <a:r>
              <a:rPr lang="da-DK" noProof="1"/>
              <a:t>Indsæt kilde, credits el.lign.</a:t>
            </a:r>
          </a:p>
        </p:txBody>
      </p:sp>
      <p:sp>
        <p:nvSpPr>
          <p:cNvPr id="17" name="Pladsholder til tekst 12">
            <a:extLst>
              <a:ext uri="{FF2B5EF4-FFF2-40B4-BE49-F238E27FC236}">
                <a16:creationId xmlns:a16="http://schemas.microsoft.com/office/drawing/2014/main" id="{FECD6CAF-32F5-B640-AA24-FA77F808A2B4}"/>
              </a:ext>
            </a:extLst>
          </p:cNvPr>
          <p:cNvSpPr>
            <a:spLocks noGrp="1"/>
          </p:cNvSpPr>
          <p:nvPr>
            <p:ph type="body" sz="quarter" idx="22" hasCustomPrompt="1"/>
          </p:nvPr>
        </p:nvSpPr>
        <p:spPr>
          <a:xfrm>
            <a:off x="856424" y="5953859"/>
            <a:ext cx="4947200" cy="285750"/>
          </a:xfrm>
        </p:spPr>
        <p:txBody>
          <a:bodyPr rIns="216000"/>
          <a:lstStyle>
            <a:lvl1pPr algn="r">
              <a:defRPr sz="900" i="1"/>
            </a:lvl1pPr>
          </a:lstStyle>
          <a:p>
            <a:pPr lvl="0"/>
            <a:r>
              <a:rPr lang="da-DK" noProof="1"/>
              <a:t>Indsæt kilde, credits el.lign.</a:t>
            </a:r>
          </a:p>
        </p:txBody>
      </p:sp>
      <p:sp>
        <p:nvSpPr>
          <p:cNvPr id="6" name="Pladsholder til dato 5">
            <a:extLst>
              <a:ext uri="{FF2B5EF4-FFF2-40B4-BE49-F238E27FC236}">
                <a16:creationId xmlns:a16="http://schemas.microsoft.com/office/drawing/2014/main" id="{5AB82752-19A3-8E43-AC5F-EE1F647C8655}"/>
              </a:ext>
            </a:extLst>
          </p:cNvPr>
          <p:cNvSpPr>
            <a:spLocks noGrp="1"/>
          </p:cNvSpPr>
          <p:nvPr>
            <p:ph type="dt" sz="half" idx="23"/>
          </p:nvPr>
        </p:nvSpPr>
        <p:spPr/>
        <p:txBody>
          <a:bodyPr/>
          <a:lstStyle/>
          <a:p>
            <a:fld id="{5F20A297-1FDE-5F4B-9BEB-DB5D28EC1B77}" type="datetime1">
              <a:rPr lang="da-DK" smtClean="0"/>
              <a:pPr/>
              <a:t>29.04.2024</a:t>
            </a:fld>
            <a:endParaRPr lang="da-DK"/>
          </a:p>
        </p:txBody>
      </p:sp>
      <p:sp>
        <p:nvSpPr>
          <p:cNvPr id="7" name="Pladsholder til sidefod 6">
            <a:extLst>
              <a:ext uri="{FF2B5EF4-FFF2-40B4-BE49-F238E27FC236}">
                <a16:creationId xmlns:a16="http://schemas.microsoft.com/office/drawing/2014/main" id="{DB8219C5-2E25-A548-9ED3-A4E0DA7F7508}"/>
              </a:ext>
            </a:extLst>
          </p:cNvPr>
          <p:cNvSpPr>
            <a:spLocks noGrp="1"/>
          </p:cNvSpPr>
          <p:nvPr>
            <p:ph type="ftr" sz="quarter" idx="24"/>
          </p:nvPr>
        </p:nvSpPr>
        <p:spPr/>
        <p:txBody>
          <a:bodyPr/>
          <a:lstStyle/>
          <a:p>
            <a:r>
              <a:rPr lang="da-DK"/>
              <a:t>RettighedsAlliancen   ￨</a:t>
            </a:r>
          </a:p>
        </p:txBody>
      </p:sp>
      <p:sp>
        <p:nvSpPr>
          <p:cNvPr id="8" name="Pladsholder til slidenummer 7">
            <a:extLst>
              <a:ext uri="{FF2B5EF4-FFF2-40B4-BE49-F238E27FC236}">
                <a16:creationId xmlns:a16="http://schemas.microsoft.com/office/drawing/2014/main" id="{FDFDC0D2-DC74-C743-A012-E9BE9FFDDFBC}"/>
              </a:ext>
            </a:extLst>
          </p:cNvPr>
          <p:cNvSpPr>
            <a:spLocks noGrp="1"/>
          </p:cNvSpPr>
          <p:nvPr>
            <p:ph type="sldNum" sz="quarter" idx="25"/>
          </p:nvPr>
        </p:nvSpPr>
        <p:spPr/>
        <p:txBody>
          <a:bodyPr/>
          <a:lstStyle/>
          <a:p>
            <a:r>
              <a:rPr lang="en-GB"/>
              <a:t>￨   </a:t>
            </a:r>
            <a:fld id="{159A5DD1-94BC-8F49-AC76-73BE307D95E2}" type="slidenum">
              <a:rPr lang="en-GB" smtClean="0"/>
              <a:pPr/>
              <a:t>‹nr.›</a:t>
            </a:fld>
            <a:endParaRPr lang="en-GB"/>
          </a:p>
        </p:txBody>
      </p:sp>
    </p:spTree>
    <p:extLst>
      <p:ext uri="{BB962C8B-B14F-4D97-AF65-F5344CB8AC3E}">
        <p14:creationId xmlns:p14="http://schemas.microsoft.com/office/powerpoint/2010/main" val="2467919461"/>
      </p:ext>
    </p:extLst>
  </p:cSld>
  <p:clrMapOvr>
    <a:masterClrMapping/>
  </p:clrMapOvr>
  <p:transition spd="med">
    <p:push dir="u"/>
  </p:transition>
  <p:extLst>
    <p:ext uri="{DCECCB84-F9BA-43D5-87BE-67443E8EF086}">
      <p15:sldGuideLst xmlns:p15="http://schemas.microsoft.com/office/powerpoint/2012/main">
        <p15:guide id="4" pos="7106">
          <p15:clr>
            <a:srgbClr val="A4A3A4"/>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itel og indhold 7">
    <p:bg>
      <p:bgPr>
        <a:solidFill>
          <a:schemeClr val="accent1"/>
        </a:solidFill>
        <a:effectLst/>
      </p:bgPr>
    </p:bg>
    <p:spTree>
      <p:nvGrpSpPr>
        <p:cNvPr id="1" name=""/>
        <p:cNvGrpSpPr/>
        <p:nvPr/>
      </p:nvGrpSpPr>
      <p:grpSpPr>
        <a:xfrm>
          <a:off x="0" y="0"/>
          <a:ext cx="0" cy="0"/>
          <a:chOff x="0" y="0"/>
          <a:chExt cx="0" cy="0"/>
        </a:xfrm>
      </p:grpSpPr>
      <p:sp>
        <p:nvSpPr>
          <p:cNvPr id="13" name="Rektangel 5">
            <a:extLst>
              <a:ext uri="{FF2B5EF4-FFF2-40B4-BE49-F238E27FC236}">
                <a16:creationId xmlns:a16="http://schemas.microsoft.com/office/drawing/2014/main" id="{D0A597EE-D8B6-1943-8D2C-902B52C3C917}"/>
              </a:ext>
            </a:extLst>
          </p:cNvPr>
          <p:cNvSpPr/>
          <p:nvPr userDrawn="1"/>
        </p:nvSpPr>
        <p:spPr>
          <a:xfrm>
            <a:off x="-13300" y="-6679"/>
            <a:ext cx="12211742" cy="6871357"/>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492252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6321552 w 12192000"/>
              <a:gd name="connsiteY2" fmla="*/ 6848856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9884664 w 12192000"/>
              <a:gd name="connsiteY2" fmla="*/ 2715768 h 6858000"/>
              <a:gd name="connsiteX3" fmla="*/ 6321552 w 12192000"/>
              <a:gd name="connsiteY3" fmla="*/ 6848856 h 6858000"/>
              <a:gd name="connsiteX4" fmla="*/ 0 w 12192000"/>
              <a:gd name="connsiteY4" fmla="*/ 6858000 h 6858000"/>
              <a:gd name="connsiteX5" fmla="*/ 0 w 12192000"/>
              <a:gd name="connsiteY5" fmla="*/ 0 h 6858000"/>
              <a:gd name="connsiteX0" fmla="*/ 0 w 12198096"/>
              <a:gd name="connsiteY0" fmla="*/ 0 h 6858000"/>
              <a:gd name="connsiteX1" fmla="*/ 12192000 w 12198096"/>
              <a:gd name="connsiteY1" fmla="*/ 0 h 6858000"/>
              <a:gd name="connsiteX2" fmla="*/ 12198096 w 12198096"/>
              <a:gd name="connsiteY2" fmla="*/ 2898648 h 6858000"/>
              <a:gd name="connsiteX3" fmla="*/ 6321552 w 12198096"/>
              <a:gd name="connsiteY3" fmla="*/ 6848856 h 6858000"/>
              <a:gd name="connsiteX4" fmla="*/ 0 w 12198096"/>
              <a:gd name="connsiteY4" fmla="*/ 6858000 h 6858000"/>
              <a:gd name="connsiteX5" fmla="*/ 0 w 12198096"/>
              <a:gd name="connsiteY5" fmla="*/ 0 h 6858000"/>
              <a:gd name="connsiteX0" fmla="*/ 0 w 12192000"/>
              <a:gd name="connsiteY0" fmla="*/ 0 h 6858000"/>
              <a:gd name="connsiteX1" fmla="*/ 12192000 w 12192000"/>
              <a:gd name="connsiteY1" fmla="*/ 0 h 6858000"/>
              <a:gd name="connsiteX2" fmla="*/ 10409637 w 12192000"/>
              <a:gd name="connsiteY2" fmla="*/ 4108884 h 6858000"/>
              <a:gd name="connsiteX3" fmla="*/ 6321552 w 12192000"/>
              <a:gd name="connsiteY3" fmla="*/ 6848856 h 6858000"/>
              <a:gd name="connsiteX4" fmla="*/ 0 w 12192000"/>
              <a:gd name="connsiteY4" fmla="*/ 6858000 h 6858000"/>
              <a:gd name="connsiteX5" fmla="*/ 0 w 12192000"/>
              <a:gd name="connsiteY5" fmla="*/ 0 h 6858000"/>
              <a:gd name="connsiteX0" fmla="*/ 0 w 12192000"/>
              <a:gd name="connsiteY0" fmla="*/ 0 h 6858000"/>
              <a:gd name="connsiteX1" fmla="*/ 12192000 w 12192000"/>
              <a:gd name="connsiteY1" fmla="*/ 0 h 6858000"/>
              <a:gd name="connsiteX2" fmla="*/ 10409637 w 12192000"/>
              <a:gd name="connsiteY2" fmla="*/ 4108884 h 6858000"/>
              <a:gd name="connsiteX3" fmla="*/ 8150352 w 12192000"/>
              <a:gd name="connsiteY3" fmla="*/ 5598279 h 6858000"/>
              <a:gd name="connsiteX4" fmla="*/ 0 w 12192000"/>
              <a:gd name="connsiteY4" fmla="*/ 6858000 h 6858000"/>
              <a:gd name="connsiteX5" fmla="*/ 0 w 12192000"/>
              <a:gd name="connsiteY5" fmla="*/ 0 h 6858000"/>
              <a:gd name="connsiteX0" fmla="*/ 0 w 10409637"/>
              <a:gd name="connsiteY0" fmla="*/ 1250576 h 8108576"/>
              <a:gd name="connsiteX1" fmla="*/ 10376647 w 10409637"/>
              <a:gd name="connsiteY1" fmla="*/ 0 h 8108576"/>
              <a:gd name="connsiteX2" fmla="*/ 10409637 w 10409637"/>
              <a:gd name="connsiteY2" fmla="*/ 5359460 h 8108576"/>
              <a:gd name="connsiteX3" fmla="*/ 8150352 w 10409637"/>
              <a:gd name="connsiteY3" fmla="*/ 6848855 h 8108576"/>
              <a:gd name="connsiteX4" fmla="*/ 0 w 10409637"/>
              <a:gd name="connsiteY4" fmla="*/ 8108576 h 8108576"/>
              <a:gd name="connsiteX5" fmla="*/ 0 w 10409637"/>
              <a:gd name="connsiteY5" fmla="*/ 1250576 h 8108576"/>
              <a:gd name="connsiteX0" fmla="*/ 0 w 12238437"/>
              <a:gd name="connsiteY0" fmla="*/ 13447 h 8108576"/>
              <a:gd name="connsiteX1" fmla="*/ 12205447 w 12238437"/>
              <a:gd name="connsiteY1" fmla="*/ 0 h 8108576"/>
              <a:gd name="connsiteX2" fmla="*/ 12238437 w 12238437"/>
              <a:gd name="connsiteY2" fmla="*/ 5359460 h 8108576"/>
              <a:gd name="connsiteX3" fmla="*/ 9979152 w 12238437"/>
              <a:gd name="connsiteY3" fmla="*/ 6848855 h 8108576"/>
              <a:gd name="connsiteX4" fmla="*/ 1828800 w 12238437"/>
              <a:gd name="connsiteY4" fmla="*/ 8108576 h 8108576"/>
              <a:gd name="connsiteX5" fmla="*/ 0 w 12238437"/>
              <a:gd name="connsiteY5" fmla="*/ 13447 h 8108576"/>
              <a:gd name="connsiteX0" fmla="*/ 0 w 12238437"/>
              <a:gd name="connsiteY0" fmla="*/ 13447 h 6858000"/>
              <a:gd name="connsiteX1" fmla="*/ 12205447 w 12238437"/>
              <a:gd name="connsiteY1" fmla="*/ 0 h 6858000"/>
              <a:gd name="connsiteX2" fmla="*/ 12238437 w 12238437"/>
              <a:gd name="connsiteY2" fmla="*/ 5359460 h 6858000"/>
              <a:gd name="connsiteX3" fmla="*/ 9979152 w 12238437"/>
              <a:gd name="connsiteY3" fmla="*/ 6848855 h 6858000"/>
              <a:gd name="connsiteX4" fmla="*/ 0 w 12238437"/>
              <a:gd name="connsiteY4" fmla="*/ 6858000 h 6858000"/>
              <a:gd name="connsiteX5" fmla="*/ 0 w 12238437"/>
              <a:gd name="connsiteY5" fmla="*/ 13447 h 6858000"/>
              <a:gd name="connsiteX0" fmla="*/ 0 w 12207440"/>
              <a:gd name="connsiteY0" fmla="*/ 13447 h 6858000"/>
              <a:gd name="connsiteX1" fmla="*/ 12205447 w 12207440"/>
              <a:gd name="connsiteY1" fmla="*/ 0 h 6858000"/>
              <a:gd name="connsiteX2" fmla="*/ 12207440 w 12207440"/>
              <a:gd name="connsiteY2" fmla="*/ 5374958 h 6858000"/>
              <a:gd name="connsiteX3" fmla="*/ 9979152 w 12207440"/>
              <a:gd name="connsiteY3" fmla="*/ 6848855 h 6858000"/>
              <a:gd name="connsiteX4" fmla="*/ 0 w 12207440"/>
              <a:gd name="connsiteY4" fmla="*/ 6858000 h 6858000"/>
              <a:gd name="connsiteX5" fmla="*/ 0 w 12207440"/>
              <a:gd name="connsiteY5" fmla="*/ 13447 h 6858000"/>
              <a:gd name="connsiteX0" fmla="*/ 0 w 12207440"/>
              <a:gd name="connsiteY0" fmla="*/ 13447 h 6864353"/>
              <a:gd name="connsiteX1" fmla="*/ 12205447 w 12207440"/>
              <a:gd name="connsiteY1" fmla="*/ 0 h 6864353"/>
              <a:gd name="connsiteX2" fmla="*/ 12207440 w 12207440"/>
              <a:gd name="connsiteY2" fmla="*/ 5374958 h 6864353"/>
              <a:gd name="connsiteX3" fmla="*/ 9948156 w 12207440"/>
              <a:gd name="connsiteY3" fmla="*/ 6864353 h 6864353"/>
              <a:gd name="connsiteX4" fmla="*/ 0 w 12207440"/>
              <a:gd name="connsiteY4" fmla="*/ 6858000 h 6864353"/>
              <a:gd name="connsiteX5" fmla="*/ 0 w 12207440"/>
              <a:gd name="connsiteY5" fmla="*/ 13447 h 6864353"/>
              <a:gd name="connsiteX0" fmla="*/ 7749 w 12207440"/>
              <a:gd name="connsiteY0" fmla="*/ 0 h 6866404"/>
              <a:gd name="connsiteX1" fmla="*/ 12205447 w 12207440"/>
              <a:gd name="connsiteY1" fmla="*/ 2051 h 6866404"/>
              <a:gd name="connsiteX2" fmla="*/ 12207440 w 12207440"/>
              <a:gd name="connsiteY2" fmla="*/ 5377009 h 6866404"/>
              <a:gd name="connsiteX3" fmla="*/ 9948156 w 12207440"/>
              <a:gd name="connsiteY3" fmla="*/ 6866404 h 6866404"/>
              <a:gd name="connsiteX4" fmla="*/ 0 w 12207440"/>
              <a:gd name="connsiteY4" fmla="*/ 6860051 h 6866404"/>
              <a:gd name="connsiteX5" fmla="*/ 7749 w 12207440"/>
              <a:gd name="connsiteY5" fmla="*/ 0 h 6866404"/>
              <a:gd name="connsiteX0" fmla="*/ 0 w 12213546"/>
              <a:gd name="connsiteY0" fmla="*/ 0 h 6866404"/>
              <a:gd name="connsiteX1" fmla="*/ 12211553 w 12213546"/>
              <a:gd name="connsiteY1" fmla="*/ 2051 h 6866404"/>
              <a:gd name="connsiteX2" fmla="*/ 12213546 w 12213546"/>
              <a:gd name="connsiteY2" fmla="*/ 5377009 h 6866404"/>
              <a:gd name="connsiteX3" fmla="*/ 9954262 w 12213546"/>
              <a:gd name="connsiteY3" fmla="*/ 6866404 h 6866404"/>
              <a:gd name="connsiteX4" fmla="*/ 6106 w 12213546"/>
              <a:gd name="connsiteY4" fmla="*/ 6860051 h 6866404"/>
              <a:gd name="connsiteX5" fmla="*/ 0 w 12213546"/>
              <a:gd name="connsiteY5" fmla="*/ 0 h 6866404"/>
              <a:gd name="connsiteX0" fmla="*/ 0 w 12213546"/>
              <a:gd name="connsiteY0" fmla="*/ 0 h 6875830"/>
              <a:gd name="connsiteX1" fmla="*/ 12211553 w 12213546"/>
              <a:gd name="connsiteY1" fmla="*/ 2051 h 6875830"/>
              <a:gd name="connsiteX2" fmla="*/ 12213546 w 12213546"/>
              <a:gd name="connsiteY2" fmla="*/ 5377009 h 6875830"/>
              <a:gd name="connsiteX3" fmla="*/ 9991970 w 12213546"/>
              <a:gd name="connsiteY3" fmla="*/ 6875830 h 6875830"/>
              <a:gd name="connsiteX4" fmla="*/ 6106 w 12213546"/>
              <a:gd name="connsiteY4" fmla="*/ 6860051 h 6875830"/>
              <a:gd name="connsiteX5" fmla="*/ 0 w 12213546"/>
              <a:gd name="connsiteY5" fmla="*/ 0 h 6875830"/>
              <a:gd name="connsiteX0" fmla="*/ 0 w 12213546"/>
              <a:gd name="connsiteY0" fmla="*/ 0 h 6880882"/>
              <a:gd name="connsiteX1" fmla="*/ 12211553 w 12213546"/>
              <a:gd name="connsiteY1" fmla="*/ 2051 h 6880882"/>
              <a:gd name="connsiteX2" fmla="*/ 12213546 w 12213546"/>
              <a:gd name="connsiteY2" fmla="*/ 5377009 h 6880882"/>
              <a:gd name="connsiteX3" fmla="*/ 9991970 w 12213546"/>
              <a:gd name="connsiteY3" fmla="*/ 6880882 h 6880882"/>
              <a:gd name="connsiteX4" fmla="*/ 6106 w 12213546"/>
              <a:gd name="connsiteY4" fmla="*/ 6860051 h 6880882"/>
              <a:gd name="connsiteX5" fmla="*/ 0 w 12213546"/>
              <a:gd name="connsiteY5" fmla="*/ 0 h 6880882"/>
              <a:gd name="connsiteX0" fmla="*/ 0 w 12213546"/>
              <a:gd name="connsiteY0" fmla="*/ 0 h 6880882"/>
              <a:gd name="connsiteX1" fmla="*/ 12211553 w 12213546"/>
              <a:gd name="connsiteY1" fmla="*/ 2051 h 6880882"/>
              <a:gd name="connsiteX2" fmla="*/ 12213546 w 12213546"/>
              <a:gd name="connsiteY2" fmla="*/ 5377009 h 6880882"/>
              <a:gd name="connsiteX3" fmla="*/ 9991970 w 12213546"/>
              <a:gd name="connsiteY3" fmla="*/ 6880882 h 6880882"/>
              <a:gd name="connsiteX4" fmla="*/ 6106 w 12213546"/>
              <a:gd name="connsiteY4" fmla="*/ 6860051 h 6880882"/>
              <a:gd name="connsiteX5" fmla="*/ 0 w 12213546"/>
              <a:gd name="connsiteY5" fmla="*/ 0 h 6880882"/>
              <a:gd name="connsiteX0" fmla="*/ 0 w 12213546"/>
              <a:gd name="connsiteY0" fmla="*/ 0 h 6875830"/>
              <a:gd name="connsiteX1" fmla="*/ 12211553 w 12213546"/>
              <a:gd name="connsiteY1" fmla="*/ 2051 h 6875830"/>
              <a:gd name="connsiteX2" fmla="*/ 12213546 w 12213546"/>
              <a:gd name="connsiteY2" fmla="*/ 5377009 h 6875830"/>
              <a:gd name="connsiteX3" fmla="*/ 9976814 w 12213546"/>
              <a:gd name="connsiteY3" fmla="*/ 6875830 h 6875830"/>
              <a:gd name="connsiteX4" fmla="*/ 6106 w 12213546"/>
              <a:gd name="connsiteY4" fmla="*/ 6860051 h 6875830"/>
              <a:gd name="connsiteX5" fmla="*/ 0 w 12213546"/>
              <a:gd name="connsiteY5" fmla="*/ 0 h 6875830"/>
              <a:gd name="connsiteX0" fmla="*/ 0 w 12213546"/>
              <a:gd name="connsiteY0" fmla="*/ 0 h 6875830"/>
              <a:gd name="connsiteX1" fmla="*/ 12211553 w 12213546"/>
              <a:gd name="connsiteY1" fmla="*/ 2051 h 6875830"/>
              <a:gd name="connsiteX2" fmla="*/ 12213546 w 12213546"/>
              <a:gd name="connsiteY2" fmla="*/ 5361853 h 6875830"/>
              <a:gd name="connsiteX3" fmla="*/ 9976814 w 12213546"/>
              <a:gd name="connsiteY3" fmla="*/ 6875830 h 6875830"/>
              <a:gd name="connsiteX4" fmla="*/ 6106 w 12213546"/>
              <a:gd name="connsiteY4" fmla="*/ 6860051 h 6875830"/>
              <a:gd name="connsiteX5" fmla="*/ 0 w 12213546"/>
              <a:gd name="connsiteY5" fmla="*/ 0 h 6875830"/>
              <a:gd name="connsiteX0" fmla="*/ 0 w 12213547"/>
              <a:gd name="connsiteY0" fmla="*/ 0 h 6875830"/>
              <a:gd name="connsiteX1" fmla="*/ 12211553 w 12213547"/>
              <a:gd name="connsiteY1" fmla="*/ 2051 h 6875830"/>
              <a:gd name="connsiteX2" fmla="*/ 12213546 w 12213547"/>
              <a:gd name="connsiteY2" fmla="*/ 5361853 h 6875830"/>
              <a:gd name="connsiteX3" fmla="*/ 9976814 w 12213547"/>
              <a:gd name="connsiteY3" fmla="*/ 6875830 h 6875830"/>
              <a:gd name="connsiteX4" fmla="*/ 6106 w 12213547"/>
              <a:gd name="connsiteY4" fmla="*/ 6860051 h 6875830"/>
              <a:gd name="connsiteX5" fmla="*/ 0 w 12213547"/>
              <a:gd name="connsiteY5" fmla="*/ 0 h 6875830"/>
              <a:gd name="connsiteX0" fmla="*/ 0 w 12218599"/>
              <a:gd name="connsiteY0" fmla="*/ 0 h 6875830"/>
              <a:gd name="connsiteX1" fmla="*/ 12211553 w 12218599"/>
              <a:gd name="connsiteY1" fmla="*/ 2051 h 6875830"/>
              <a:gd name="connsiteX2" fmla="*/ 12218598 w 12218599"/>
              <a:gd name="connsiteY2" fmla="*/ 5346697 h 6875830"/>
              <a:gd name="connsiteX3" fmla="*/ 9976814 w 12218599"/>
              <a:gd name="connsiteY3" fmla="*/ 6875830 h 6875830"/>
              <a:gd name="connsiteX4" fmla="*/ 6106 w 12218599"/>
              <a:gd name="connsiteY4" fmla="*/ 6860051 h 6875830"/>
              <a:gd name="connsiteX5" fmla="*/ 0 w 12218599"/>
              <a:gd name="connsiteY5" fmla="*/ 0 h 6875830"/>
              <a:gd name="connsiteX0" fmla="*/ 0 w 12218599"/>
              <a:gd name="connsiteY0" fmla="*/ 0 h 6875830"/>
              <a:gd name="connsiteX1" fmla="*/ 12211553 w 12218599"/>
              <a:gd name="connsiteY1" fmla="*/ 2051 h 6875830"/>
              <a:gd name="connsiteX2" fmla="*/ 12218598 w 12218599"/>
              <a:gd name="connsiteY2" fmla="*/ 5346697 h 6875830"/>
              <a:gd name="connsiteX3" fmla="*/ 9951555 w 12218599"/>
              <a:gd name="connsiteY3" fmla="*/ 6875830 h 6875830"/>
              <a:gd name="connsiteX4" fmla="*/ 6106 w 12218599"/>
              <a:gd name="connsiteY4" fmla="*/ 6860051 h 6875830"/>
              <a:gd name="connsiteX5" fmla="*/ 0 w 12218599"/>
              <a:gd name="connsiteY5" fmla="*/ 0 h 6875830"/>
              <a:gd name="connsiteX0" fmla="*/ 0 w 12218599"/>
              <a:gd name="connsiteY0" fmla="*/ 0 h 6880882"/>
              <a:gd name="connsiteX1" fmla="*/ 12211553 w 12218599"/>
              <a:gd name="connsiteY1" fmla="*/ 2051 h 6880882"/>
              <a:gd name="connsiteX2" fmla="*/ 12218598 w 12218599"/>
              <a:gd name="connsiteY2" fmla="*/ 5346697 h 6880882"/>
              <a:gd name="connsiteX3" fmla="*/ 9966711 w 12218599"/>
              <a:gd name="connsiteY3" fmla="*/ 6880882 h 6880882"/>
              <a:gd name="connsiteX4" fmla="*/ 6106 w 12218599"/>
              <a:gd name="connsiteY4" fmla="*/ 6860051 h 6880882"/>
              <a:gd name="connsiteX5" fmla="*/ 0 w 12218599"/>
              <a:gd name="connsiteY5" fmla="*/ 0 h 6880882"/>
              <a:gd name="connsiteX0" fmla="*/ 0 w 12218599"/>
              <a:gd name="connsiteY0" fmla="*/ 0 h 6880882"/>
              <a:gd name="connsiteX1" fmla="*/ 12211553 w 12218599"/>
              <a:gd name="connsiteY1" fmla="*/ 2051 h 6880882"/>
              <a:gd name="connsiteX2" fmla="*/ 12218598 w 12218599"/>
              <a:gd name="connsiteY2" fmla="*/ 5353047 h 6880882"/>
              <a:gd name="connsiteX3" fmla="*/ 9966711 w 12218599"/>
              <a:gd name="connsiteY3" fmla="*/ 6880882 h 6880882"/>
              <a:gd name="connsiteX4" fmla="*/ 6106 w 12218599"/>
              <a:gd name="connsiteY4" fmla="*/ 6860051 h 6880882"/>
              <a:gd name="connsiteX5" fmla="*/ 0 w 12218599"/>
              <a:gd name="connsiteY5" fmla="*/ 0 h 6880882"/>
              <a:gd name="connsiteX0" fmla="*/ 0 w 12218599"/>
              <a:gd name="connsiteY0" fmla="*/ 0 h 6874532"/>
              <a:gd name="connsiteX1" fmla="*/ 12211553 w 12218599"/>
              <a:gd name="connsiteY1" fmla="*/ 2051 h 6874532"/>
              <a:gd name="connsiteX2" fmla="*/ 12218598 w 12218599"/>
              <a:gd name="connsiteY2" fmla="*/ 5353047 h 6874532"/>
              <a:gd name="connsiteX3" fmla="*/ 9969886 w 12218599"/>
              <a:gd name="connsiteY3" fmla="*/ 6874532 h 6874532"/>
              <a:gd name="connsiteX4" fmla="*/ 6106 w 12218599"/>
              <a:gd name="connsiteY4" fmla="*/ 6860051 h 6874532"/>
              <a:gd name="connsiteX5" fmla="*/ 0 w 12218599"/>
              <a:gd name="connsiteY5" fmla="*/ 0 h 6874532"/>
              <a:gd name="connsiteX0" fmla="*/ 0 w 12218599"/>
              <a:gd name="connsiteY0" fmla="*/ 0 h 6871357"/>
              <a:gd name="connsiteX1" fmla="*/ 12211553 w 12218599"/>
              <a:gd name="connsiteY1" fmla="*/ 2051 h 6871357"/>
              <a:gd name="connsiteX2" fmla="*/ 12218598 w 12218599"/>
              <a:gd name="connsiteY2" fmla="*/ 5353047 h 6871357"/>
              <a:gd name="connsiteX3" fmla="*/ 9973061 w 12218599"/>
              <a:gd name="connsiteY3" fmla="*/ 6871357 h 6871357"/>
              <a:gd name="connsiteX4" fmla="*/ 6106 w 12218599"/>
              <a:gd name="connsiteY4" fmla="*/ 6860051 h 6871357"/>
              <a:gd name="connsiteX5" fmla="*/ 0 w 12218599"/>
              <a:gd name="connsiteY5" fmla="*/ 0 h 6871357"/>
              <a:gd name="connsiteX0" fmla="*/ 0 w 12218599"/>
              <a:gd name="connsiteY0" fmla="*/ 0 h 6871357"/>
              <a:gd name="connsiteX1" fmla="*/ 12211553 w 12218599"/>
              <a:gd name="connsiteY1" fmla="*/ 2051 h 6871357"/>
              <a:gd name="connsiteX2" fmla="*/ 12218598 w 12218599"/>
              <a:gd name="connsiteY2" fmla="*/ 5353047 h 6871357"/>
              <a:gd name="connsiteX3" fmla="*/ 9973061 w 12218599"/>
              <a:gd name="connsiteY3" fmla="*/ 6871357 h 6871357"/>
              <a:gd name="connsiteX4" fmla="*/ 6106 w 12218599"/>
              <a:gd name="connsiteY4" fmla="*/ 6860051 h 6871357"/>
              <a:gd name="connsiteX5" fmla="*/ 0 w 12218599"/>
              <a:gd name="connsiteY5" fmla="*/ 0 h 6871357"/>
              <a:gd name="connsiteX0" fmla="*/ 0 w 12211742"/>
              <a:gd name="connsiteY0" fmla="*/ 0 h 6871357"/>
              <a:gd name="connsiteX1" fmla="*/ 12211553 w 12211742"/>
              <a:gd name="connsiteY1" fmla="*/ 2051 h 6871357"/>
              <a:gd name="connsiteX2" fmla="*/ 12211537 w 12211742"/>
              <a:gd name="connsiteY2" fmla="*/ 5349516 h 6871357"/>
              <a:gd name="connsiteX3" fmla="*/ 9973061 w 12211742"/>
              <a:gd name="connsiteY3" fmla="*/ 6871357 h 6871357"/>
              <a:gd name="connsiteX4" fmla="*/ 6106 w 12211742"/>
              <a:gd name="connsiteY4" fmla="*/ 6860051 h 6871357"/>
              <a:gd name="connsiteX5" fmla="*/ 0 w 12211742"/>
              <a:gd name="connsiteY5" fmla="*/ 0 h 687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11742" h="6871357">
                <a:moveTo>
                  <a:pt x="0" y="0"/>
                </a:moveTo>
                <a:lnTo>
                  <a:pt x="12211553" y="2051"/>
                </a:lnTo>
                <a:cubicBezTo>
                  <a:pt x="12212217" y="1793704"/>
                  <a:pt x="12210873" y="3557863"/>
                  <a:pt x="12211537" y="5349516"/>
                </a:cubicBezTo>
                <a:cubicBezTo>
                  <a:pt x="12213646" y="5340562"/>
                  <a:pt x="9974846" y="6865875"/>
                  <a:pt x="9973061" y="6871357"/>
                </a:cubicBezTo>
                <a:lnTo>
                  <a:pt x="6106" y="6860051"/>
                </a:lnTo>
                <a:cubicBezTo>
                  <a:pt x="4071" y="4573367"/>
                  <a:pt x="2035" y="2286684"/>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Raleway" pitchFamily="2" charset="77"/>
            </a:endParaRPr>
          </a:p>
        </p:txBody>
      </p:sp>
      <p:sp>
        <p:nvSpPr>
          <p:cNvPr id="5" name="Titel 4">
            <a:extLst>
              <a:ext uri="{FF2B5EF4-FFF2-40B4-BE49-F238E27FC236}">
                <a16:creationId xmlns:a16="http://schemas.microsoft.com/office/drawing/2014/main" id="{F54B5A2D-E45D-3A41-B204-834B64504314}"/>
              </a:ext>
            </a:extLst>
          </p:cNvPr>
          <p:cNvSpPr>
            <a:spLocks noGrp="1"/>
          </p:cNvSpPr>
          <p:nvPr>
            <p:ph type="title"/>
          </p:nvPr>
        </p:nvSpPr>
        <p:spPr/>
        <p:txBody>
          <a:bodyPr/>
          <a:lstStyle/>
          <a:p>
            <a:r>
              <a:rPr lang="da-DK"/>
              <a:t>Klik for at redigere titeltypografien i masteren</a:t>
            </a:r>
          </a:p>
        </p:txBody>
      </p:sp>
      <p:sp>
        <p:nvSpPr>
          <p:cNvPr id="9" name="Pladsholder til indhold 8">
            <a:extLst>
              <a:ext uri="{FF2B5EF4-FFF2-40B4-BE49-F238E27FC236}">
                <a16:creationId xmlns:a16="http://schemas.microsoft.com/office/drawing/2014/main" id="{6F00FC25-A53E-9B4C-B235-95A9EFF37B25}"/>
              </a:ext>
            </a:extLst>
          </p:cNvPr>
          <p:cNvSpPr>
            <a:spLocks noGrp="1"/>
          </p:cNvSpPr>
          <p:nvPr>
            <p:ph sz="quarter" idx="14" hasCustomPrompt="1"/>
          </p:nvPr>
        </p:nvSpPr>
        <p:spPr>
          <a:xfrm>
            <a:off x="741941" y="1736725"/>
            <a:ext cx="5057775" cy="4213225"/>
          </a:xfrm>
          <a:prstGeom prst="rect">
            <a:avLst/>
          </a:prstGeom>
        </p:spPr>
        <p:txBody>
          <a:bodyPr lIns="0" tIns="0" rIns="0" bIns="0"/>
          <a:lstStyle/>
          <a:p>
            <a:pPr lvl="0"/>
            <a:r>
              <a:rPr lang="da-DK"/>
              <a:t>Her kan du indsætte et billede, graf, figur mv. Eller du kan skrive en tekst.</a:t>
            </a:r>
          </a:p>
        </p:txBody>
      </p:sp>
      <p:sp>
        <p:nvSpPr>
          <p:cNvPr id="11" name="Pladsholder til indhold 8">
            <a:extLst>
              <a:ext uri="{FF2B5EF4-FFF2-40B4-BE49-F238E27FC236}">
                <a16:creationId xmlns:a16="http://schemas.microsoft.com/office/drawing/2014/main" id="{194BA560-DE94-9349-808E-B69191BE497C}"/>
              </a:ext>
            </a:extLst>
          </p:cNvPr>
          <p:cNvSpPr>
            <a:spLocks noGrp="1"/>
          </p:cNvSpPr>
          <p:nvPr>
            <p:ph sz="quarter" idx="15" hasCustomPrompt="1"/>
          </p:nvPr>
        </p:nvSpPr>
        <p:spPr>
          <a:xfrm>
            <a:off x="6207193" y="1736725"/>
            <a:ext cx="5073582" cy="4213225"/>
          </a:xfrm>
          <a:prstGeom prst="rect">
            <a:avLst/>
          </a:prstGeom>
        </p:spPr>
        <p:txBody>
          <a:bodyPr lIns="0" tIns="0" rIns="0" bIns="0"/>
          <a:lstStyle/>
          <a:p>
            <a:pPr lvl="0"/>
            <a:r>
              <a:rPr lang="da-DK"/>
              <a:t>Her kan du indsætte et billede, graf, figur mv. Eller du kan skrive en tekst.</a:t>
            </a:r>
          </a:p>
        </p:txBody>
      </p:sp>
      <p:sp>
        <p:nvSpPr>
          <p:cNvPr id="15" name="Pladsholder til tekst 12">
            <a:extLst>
              <a:ext uri="{FF2B5EF4-FFF2-40B4-BE49-F238E27FC236}">
                <a16:creationId xmlns:a16="http://schemas.microsoft.com/office/drawing/2014/main" id="{40B48965-DBCD-E54F-8EC1-787B407CD9D6}"/>
              </a:ext>
            </a:extLst>
          </p:cNvPr>
          <p:cNvSpPr>
            <a:spLocks noGrp="1"/>
          </p:cNvSpPr>
          <p:nvPr>
            <p:ph type="body" sz="quarter" idx="21" hasCustomPrompt="1"/>
          </p:nvPr>
        </p:nvSpPr>
        <p:spPr>
          <a:xfrm>
            <a:off x="6315594" y="5959718"/>
            <a:ext cx="4947200" cy="285750"/>
          </a:xfrm>
        </p:spPr>
        <p:txBody>
          <a:bodyPr rIns="216000"/>
          <a:lstStyle>
            <a:lvl1pPr algn="r">
              <a:defRPr sz="900" i="1"/>
            </a:lvl1pPr>
          </a:lstStyle>
          <a:p>
            <a:pPr lvl="0"/>
            <a:r>
              <a:rPr lang="da-DK"/>
              <a:t>Indsæt kilde, </a:t>
            </a:r>
            <a:r>
              <a:rPr lang="da-DK" err="1"/>
              <a:t>credits</a:t>
            </a:r>
            <a:r>
              <a:rPr lang="da-DK"/>
              <a:t> el.lign.</a:t>
            </a:r>
          </a:p>
        </p:txBody>
      </p:sp>
      <p:sp>
        <p:nvSpPr>
          <p:cNvPr id="16" name="Pladsholder til tekst 12">
            <a:extLst>
              <a:ext uri="{FF2B5EF4-FFF2-40B4-BE49-F238E27FC236}">
                <a16:creationId xmlns:a16="http://schemas.microsoft.com/office/drawing/2014/main" id="{279207C4-2A7B-8C4D-88C1-A9703626B4C2}"/>
              </a:ext>
            </a:extLst>
          </p:cNvPr>
          <p:cNvSpPr>
            <a:spLocks noGrp="1"/>
          </p:cNvSpPr>
          <p:nvPr>
            <p:ph type="body" sz="quarter" idx="22" hasCustomPrompt="1"/>
          </p:nvPr>
        </p:nvSpPr>
        <p:spPr>
          <a:xfrm>
            <a:off x="856424" y="5953859"/>
            <a:ext cx="4947200" cy="285750"/>
          </a:xfrm>
        </p:spPr>
        <p:txBody>
          <a:bodyPr rIns="216000"/>
          <a:lstStyle>
            <a:lvl1pPr algn="r">
              <a:defRPr sz="900" i="1"/>
            </a:lvl1pPr>
          </a:lstStyle>
          <a:p>
            <a:pPr lvl="0"/>
            <a:r>
              <a:rPr lang="da-DK"/>
              <a:t>Indsæt kilde, </a:t>
            </a:r>
            <a:r>
              <a:rPr lang="da-DK" err="1"/>
              <a:t>credits</a:t>
            </a:r>
            <a:r>
              <a:rPr lang="da-DK"/>
              <a:t> el.lign.</a:t>
            </a:r>
          </a:p>
        </p:txBody>
      </p:sp>
      <p:sp>
        <p:nvSpPr>
          <p:cNvPr id="6" name="Pladsholder til dato 5">
            <a:extLst>
              <a:ext uri="{FF2B5EF4-FFF2-40B4-BE49-F238E27FC236}">
                <a16:creationId xmlns:a16="http://schemas.microsoft.com/office/drawing/2014/main" id="{A369C83C-3801-2A40-99AE-DD4D96D5AA05}"/>
              </a:ext>
            </a:extLst>
          </p:cNvPr>
          <p:cNvSpPr>
            <a:spLocks noGrp="1"/>
          </p:cNvSpPr>
          <p:nvPr>
            <p:ph type="dt" sz="half" idx="23"/>
          </p:nvPr>
        </p:nvSpPr>
        <p:spPr/>
        <p:txBody>
          <a:bodyPr/>
          <a:lstStyle/>
          <a:p>
            <a:fld id="{5F20A297-1FDE-5F4B-9BEB-DB5D28EC1B77}" type="datetime1">
              <a:rPr lang="da-DK" smtClean="0"/>
              <a:pPr/>
              <a:t>29.04.2024</a:t>
            </a:fld>
            <a:endParaRPr lang="da-DK"/>
          </a:p>
        </p:txBody>
      </p:sp>
      <p:sp>
        <p:nvSpPr>
          <p:cNvPr id="7" name="Pladsholder til sidefod 6">
            <a:extLst>
              <a:ext uri="{FF2B5EF4-FFF2-40B4-BE49-F238E27FC236}">
                <a16:creationId xmlns:a16="http://schemas.microsoft.com/office/drawing/2014/main" id="{9C0CECC4-D2AE-2845-862A-A4ECA51D0683}"/>
              </a:ext>
            </a:extLst>
          </p:cNvPr>
          <p:cNvSpPr>
            <a:spLocks noGrp="1"/>
          </p:cNvSpPr>
          <p:nvPr>
            <p:ph type="ftr" sz="quarter" idx="24"/>
          </p:nvPr>
        </p:nvSpPr>
        <p:spPr/>
        <p:txBody>
          <a:bodyPr/>
          <a:lstStyle/>
          <a:p>
            <a:r>
              <a:rPr lang="da-DK"/>
              <a:t>RettighedsAlliancen   ￨</a:t>
            </a:r>
          </a:p>
        </p:txBody>
      </p:sp>
      <p:sp>
        <p:nvSpPr>
          <p:cNvPr id="8" name="Pladsholder til slidenummer 7">
            <a:extLst>
              <a:ext uri="{FF2B5EF4-FFF2-40B4-BE49-F238E27FC236}">
                <a16:creationId xmlns:a16="http://schemas.microsoft.com/office/drawing/2014/main" id="{C5EC4C8A-15C1-9F49-9012-F0300A56921C}"/>
              </a:ext>
            </a:extLst>
          </p:cNvPr>
          <p:cNvSpPr>
            <a:spLocks noGrp="1"/>
          </p:cNvSpPr>
          <p:nvPr>
            <p:ph type="sldNum" sz="quarter" idx="25"/>
          </p:nvPr>
        </p:nvSpPr>
        <p:spPr/>
        <p:txBody>
          <a:bodyPr/>
          <a:lstStyle/>
          <a:p>
            <a:r>
              <a:rPr lang="en-GB"/>
              <a:t>￨   </a:t>
            </a:r>
            <a:fld id="{159A5DD1-94BC-8F49-AC76-73BE307D95E2}" type="slidenum">
              <a:rPr lang="en-GB" smtClean="0"/>
              <a:pPr/>
              <a:t>‹nr.›</a:t>
            </a:fld>
            <a:endParaRPr lang="en-GB"/>
          </a:p>
        </p:txBody>
      </p:sp>
    </p:spTree>
    <p:extLst>
      <p:ext uri="{BB962C8B-B14F-4D97-AF65-F5344CB8AC3E}">
        <p14:creationId xmlns:p14="http://schemas.microsoft.com/office/powerpoint/2010/main" val="1725887528"/>
      </p:ext>
    </p:extLst>
  </p:cSld>
  <p:clrMapOvr>
    <a:masterClrMapping/>
  </p:clrMapOvr>
  <p:transition spd="med">
    <p:push dir="u"/>
  </p:transition>
  <p:extLst>
    <p:ext uri="{DCECCB84-F9BA-43D5-87BE-67443E8EF086}">
      <p15:sldGuideLst xmlns:p15="http://schemas.microsoft.com/office/powerpoint/2012/main">
        <p15:guide id="3" pos="7106">
          <p15:clr>
            <a:srgbClr val="A4A3A4"/>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itel og indhold 8">
    <p:bg>
      <p:bgPr>
        <a:solidFill>
          <a:schemeClr val="accent3"/>
        </a:solidFill>
        <a:effectLst/>
      </p:bgPr>
    </p:bg>
    <p:spTree>
      <p:nvGrpSpPr>
        <p:cNvPr id="1" name=""/>
        <p:cNvGrpSpPr/>
        <p:nvPr/>
      </p:nvGrpSpPr>
      <p:grpSpPr>
        <a:xfrm>
          <a:off x="0" y="0"/>
          <a:ext cx="0" cy="0"/>
          <a:chOff x="0" y="0"/>
          <a:chExt cx="0" cy="0"/>
        </a:xfrm>
      </p:grpSpPr>
      <p:sp>
        <p:nvSpPr>
          <p:cNvPr id="15" name="Rektangel 5">
            <a:extLst>
              <a:ext uri="{FF2B5EF4-FFF2-40B4-BE49-F238E27FC236}">
                <a16:creationId xmlns:a16="http://schemas.microsoft.com/office/drawing/2014/main" id="{92DC3A7D-25D5-B745-80D4-41CE0D2C4898}"/>
              </a:ext>
            </a:extLst>
          </p:cNvPr>
          <p:cNvSpPr>
            <a:spLocks noChangeAspect="1"/>
          </p:cNvSpPr>
          <p:nvPr userDrawn="1"/>
        </p:nvSpPr>
        <p:spPr>
          <a:xfrm>
            <a:off x="-95690" y="-46600"/>
            <a:ext cx="12309039" cy="6926399"/>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492252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6321552 w 12192000"/>
              <a:gd name="connsiteY2" fmla="*/ 6848856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9884664 w 12192000"/>
              <a:gd name="connsiteY2" fmla="*/ 2715768 h 6858000"/>
              <a:gd name="connsiteX3" fmla="*/ 6321552 w 12192000"/>
              <a:gd name="connsiteY3" fmla="*/ 6848856 h 6858000"/>
              <a:gd name="connsiteX4" fmla="*/ 0 w 12192000"/>
              <a:gd name="connsiteY4" fmla="*/ 6858000 h 6858000"/>
              <a:gd name="connsiteX5" fmla="*/ 0 w 12192000"/>
              <a:gd name="connsiteY5" fmla="*/ 0 h 6858000"/>
              <a:gd name="connsiteX0" fmla="*/ 0 w 12198096"/>
              <a:gd name="connsiteY0" fmla="*/ 0 h 6858000"/>
              <a:gd name="connsiteX1" fmla="*/ 12192000 w 12198096"/>
              <a:gd name="connsiteY1" fmla="*/ 0 h 6858000"/>
              <a:gd name="connsiteX2" fmla="*/ 12198096 w 12198096"/>
              <a:gd name="connsiteY2" fmla="*/ 2898648 h 6858000"/>
              <a:gd name="connsiteX3" fmla="*/ 6321552 w 12198096"/>
              <a:gd name="connsiteY3" fmla="*/ 6848856 h 6858000"/>
              <a:gd name="connsiteX4" fmla="*/ 0 w 12198096"/>
              <a:gd name="connsiteY4" fmla="*/ 6858000 h 6858000"/>
              <a:gd name="connsiteX5" fmla="*/ 0 w 12198096"/>
              <a:gd name="connsiteY5" fmla="*/ 0 h 6858000"/>
              <a:gd name="connsiteX0" fmla="*/ 0 w 12192000"/>
              <a:gd name="connsiteY0" fmla="*/ 0 h 6858000"/>
              <a:gd name="connsiteX1" fmla="*/ 12192000 w 12192000"/>
              <a:gd name="connsiteY1" fmla="*/ 0 h 6858000"/>
              <a:gd name="connsiteX2" fmla="*/ 10409637 w 12192000"/>
              <a:gd name="connsiteY2" fmla="*/ 4108884 h 6858000"/>
              <a:gd name="connsiteX3" fmla="*/ 6321552 w 12192000"/>
              <a:gd name="connsiteY3" fmla="*/ 6848856 h 6858000"/>
              <a:gd name="connsiteX4" fmla="*/ 0 w 12192000"/>
              <a:gd name="connsiteY4" fmla="*/ 6858000 h 6858000"/>
              <a:gd name="connsiteX5" fmla="*/ 0 w 12192000"/>
              <a:gd name="connsiteY5" fmla="*/ 0 h 6858000"/>
              <a:gd name="connsiteX0" fmla="*/ 0 w 12192000"/>
              <a:gd name="connsiteY0" fmla="*/ 0 h 6858000"/>
              <a:gd name="connsiteX1" fmla="*/ 12192000 w 12192000"/>
              <a:gd name="connsiteY1" fmla="*/ 0 h 6858000"/>
              <a:gd name="connsiteX2" fmla="*/ 10409637 w 12192000"/>
              <a:gd name="connsiteY2" fmla="*/ 4108884 h 6858000"/>
              <a:gd name="connsiteX3" fmla="*/ 8150352 w 12192000"/>
              <a:gd name="connsiteY3" fmla="*/ 5598279 h 6858000"/>
              <a:gd name="connsiteX4" fmla="*/ 0 w 12192000"/>
              <a:gd name="connsiteY4" fmla="*/ 6858000 h 6858000"/>
              <a:gd name="connsiteX5" fmla="*/ 0 w 12192000"/>
              <a:gd name="connsiteY5" fmla="*/ 0 h 6858000"/>
              <a:gd name="connsiteX0" fmla="*/ 0 w 10409637"/>
              <a:gd name="connsiteY0" fmla="*/ 1250576 h 8108576"/>
              <a:gd name="connsiteX1" fmla="*/ 10376647 w 10409637"/>
              <a:gd name="connsiteY1" fmla="*/ 0 h 8108576"/>
              <a:gd name="connsiteX2" fmla="*/ 10409637 w 10409637"/>
              <a:gd name="connsiteY2" fmla="*/ 5359460 h 8108576"/>
              <a:gd name="connsiteX3" fmla="*/ 8150352 w 10409637"/>
              <a:gd name="connsiteY3" fmla="*/ 6848855 h 8108576"/>
              <a:gd name="connsiteX4" fmla="*/ 0 w 10409637"/>
              <a:gd name="connsiteY4" fmla="*/ 8108576 h 8108576"/>
              <a:gd name="connsiteX5" fmla="*/ 0 w 10409637"/>
              <a:gd name="connsiteY5" fmla="*/ 1250576 h 8108576"/>
              <a:gd name="connsiteX0" fmla="*/ 0 w 12238437"/>
              <a:gd name="connsiteY0" fmla="*/ 13447 h 8108576"/>
              <a:gd name="connsiteX1" fmla="*/ 12205447 w 12238437"/>
              <a:gd name="connsiteY1" fmla="*/ 0 h 8108576"/>
              <a:gd name="connsiteX2" fmla="*/ 12238437 w 12238437"/>
              <a:gd name="connsiteY2" fmla="*/ 5359460 h 8108576"/>
              <a:gd name="connsiteX3" fmla="*/ 9979152 w 12238437"/>
              <a:gd name="connsiteY3" fmla="*/ 6848855 h 8108576"/>
              <a:gd name="connsiteX4" fmla="*/ 1828800 w 12238437"/>
              <a:gd name="connsiteY4" fmla="*/ 8108576 h 8108576"/>
              <a:gd name="connsiteX5" fmla="*/ 0 w 12238437"/>
              <a:gd name="connsiteY5" fmla="*/ 13447 h 8108576"/>
              <a:gd name="connsiteX0" fmla="*/ 0 w 12238437"/>
              <a:gd name="connsiteY0" fmla="*/ 13447 h 6858000"/>
              <a:gd name="connsiteX1" fmla="*/ 12205447 w 12238437"/>
              <a:gd name="connsiteY1" fmla="*/ 0 h 6858000"/>
              <a:gd name="connsiteX2" fmla="*/ 12238437 w 12238437"/>
              <a:gd name="connsiteY2" fmla="*/ 5359460 h 6858000"/>
              <a:gd name="connsiteX3" fmla="*/ 9979152 w 12238437"/>
              <a:gd name="connsiteY3" fmla="*/ 6848855 h 6858000"/>
              <a:gd name="connsiteX4" fmla="*/ 0 w 12238437"/>
              <a:gd name="connsiteY4" fmla="*/ 6858000 h 6858000"/>
              <a:gd name="connsiteX5" fmla="*/ 0 w 12238437"/>
              <a:gd name="connsiteY5" fmla="*/ 13447 h 6858000"/>
              <a:gd name="connsiteX0" fmla="*/ 0 w 12258390"/>
              <a:gd name="connsiteY0" fmla="*/ 211 h 6844764"/>
              <a:gd name="connsiteX1" fmla="*/ 12258390 w 12258390"/>
              <a:gd name="connsiteY1" fmla="*/ 0 h 6844764"/>
              <a:gd name="connsiteX2" fmla="*/ 12238437 w 12258390"/>
              <a:gd name="connsiteY2" fmla="*/ 5346224 h 6844764"/>
              <a:gd name="connsiteX3" fmla="*/ 9979152 w 12258390"/>
              <a:gd name="connsiteY3" fmla="*/ 6835619 h 6844764"/>
              <a:gd name="connsiteX4" fmla="*/ 0 w 12258390"/>
              <a:gd name="connsiteY4" fmla="*/ 6844764 h 6844764"/>
              <a:gd name="connsiteX5" fmla="*/ 0 w 12258390"/>
              <a:gd name="connsiteY5" fmla="*/ 211 h 6844764"/>
              <a:gd name="connsiteX0" fmla="*/ 0 w 12238437"/>
              <a:gd name="connsiteY0" fmla="*/ 0 h 6844553"/>
              <a:gd name="connsiteX1" fmla="*/ 12231918 w 12238437"/>
              <a:gd name="connsiteY1" fmla="*/ 3057255 h 6844553"/>
              <a:gd name="connsiteX2" fmla="*/ 12238437 w 12238437"/>
              <a:gd name="connsiteY2" fmla="*/ 5346013 h 6844553"/>
              <a:gd name="connsiteX3" fmla="*/ 9979152 w 12238437"/>
              <a:gd name="connsiteY3" fmla="*/ 6835408 h 6844553"/>
              <a:gd name="connsiteX4" fmla="*/ 0 w 12238437"/>
              <a:gd name="connsiteY4" fmla="*/ 6844553 h 6844553"/>
              <a:gd name="connsiteX5" fmla="*/ 0 w 12238437"/>
              <a:gd name="connsiteY5" fmla="*/ 0 h 6844553"/>
              <a:gd name="connsiteX0" fmla="*/ 5506086 w 12238437"/>
              <a:gd name="connsiteY0" fmla="*/ 0 h 3800323"/>
              <a:gd name="connsiteX1" fmla="*/ 12231918 w 12238437"/>
              <a:gd name="connsiteY1" fmla="*/ 13025 h 3800323"/>
              <a:gd name="connsiteX2" fmla="*/ 12238437 w 12238437"/>
              <a:gd name="connsiteY2" fmla="*/ 2301783 h 3800323"/>
              <a:gd name="connsiteX3" fmla="*/ 9979152 w 12238437"/>
              <a:gd name="connsiteY3" fmla="*/ 3791178 h 3800323"/>
              <a:gd name="connsiteX4" fmla="*/ 0 w 12238437"/>
              <a:gd name="connsiteY4" fmla="*/ 3800323 h 3800323"/>
              <a:gd name="connsiteX5" fmla="*/ 5506086 w 12238437"/>
              <a:gd name="connsiteY5" fmla="*/ 0 h 3800323"/>
              <a:gd name="connsiteX0" fmla="*/ 0 w 6732351"/>
              <a:gd name="connsiteY0" fmla="*/ 0 h 3813559"/>
              <a:gd name="connsiteX1" fmla="*/ 6725832 w 6732351"/>
              <a:gd name="connsiteY1" fmla="*/ 13025 h 3813559"/>
              <a:gd name="connsiteX2" fmla="*/ 6732351 w 6732351"/>
              <a:gd name="connsiteY2" fmla="*/ 2301783 h 3813559"/>
              <a:gd name="connsiteX3" fmla="*/ 4473066 w 6732351"/>
              <a:gd name="connsiteY3" fmla="*/ 3791178 h 3813559"/>
              <a:gd name="connsiteX4" fmla="*/ 0 w 6732351"/>
              <a:gd name="connsiteY4" fmla="*/ 3813559 h 3813559"/>
              <a:gd name="connsiteX5" fmla="*/ 0 w 6732351"/>
              <a:gd name="connsiteY5" fmla="*/ 0 h 3813559"/>
              <a:gd name="connsiteX0" fmla="*/ 0 w 6732351"/>
              <a:gd name="connsiteY0" fmla="*/ 0 h 3813559"/>
              <a:gd name="connsiteX1" fmla="*/ 6730094 w 6732351"/>
              <a:gd name="connsiteY1" fmla="*/ 21550 h 3813559"/>
              <a:gd name="connsiteX2" fmla="*/ 6732351 w 6732351"/>
              <a:gd name="connsiteY2" fmla="*/ 2301783 h 3813559"/>
              <a:gd name="connsiteX3" fmla="*/ 4473066 w 6732351"/>
              <a:gd name="connsiteY3" fmla="*/ 3791178 h 3813559"/>
              <a:gd name="connsiteX4" fmla="*/ 0 w 6732351"/>
              <a:gd name="connsiteY4" fmla="*/ 3813559 h 3813559"/>
              <a:gd name="connsiteX5" fmla="*/ 0 w 6732351"/>
              <a:gd name="connsiteY5" fmla="*/ 0 h 3813559"/>
              <a:gd name="connsiteX0" fmla="*/ 8525 w 6732351"/>
              <a:gd name="connsiteY0" fmla="*/ 0 h 3800772"/>
              <a:gd name="connsiteX1" fmla="*/ 6730094 w 6732351"/>
              <a:gd name="connsiteY1" fmla="*/ 8763 h 3800772"/>
              <a:gd name="connsiteX2" fmla="*/ 6732351 w 6732351"/>
              <a:gd name="connsiteY2" fmla="*/ 2288996 h 3800772"/>
              <a:gd name="connsiteX3" fmla="*/ 4473066 w 6732351"/>
              <a:gd name="connsiteY3" fmla="*/ 3778391 h 3800772"/>
              <a:gd name="connsiteX4" fmla="*/ 0 w 6732351"/>
              <a:gd name="connsiteY4" fmla="*/ 3800772 h 3800772"/>
              <a:gd name="connsiteX5" fmla="*/ 8525 w 6732351"/>
              <a:gd name="connsiteY5" fmla="*/ 0 h 3800772"/>
              <a:gd name="connsiteX0" fmla="*/ 299 w 6724125"/>
              <a:gd name="connsiteY0" fmla="*/ 0 h 3783722"/>
              <a:gd name="connsiteX1" fmla="*/ 6721868 w 6724125"/>
              <a:gd name="connsiteY1" fmla="*/ 8763 h 3783722"/>
              <a:gd name="connsiteX2" fmla="*/ 6724125 w 6724125"/>
              <a:gd name="connsiteY2" fmla="*/ 2288996 h 3783722"/>
              <a:gd name="connsiteX3" fmla="*/ 4464840 w 6724125"/>
              <a:gd name="connsiteY3" fmla="*/ 3778391 h 3783722"/>
              <a:gd name="connsiteX4" fmla="*/ 13086 w 6724125"/>
              <a:gd name="connsiteY4" fmla="*/ 3783722 h 3783722"/>
              <a:gd name="connsiteX5" fmla="*/ 299 w 6724125"/>
              <a:gd name="connsiteY5" fmla="*/ 0 h 3783722"/>
              <a:gd name="connsiteX0" fmla="*/ 299 w 6724125"/>
              <a:gd name="connsiteY0" fmla="*/ 0 h 3783722"/>
              <a:gd name="connsiteX1" fmla="*/ 6721868 w 6724125"/>
              <a:gd name="connsiteY1" fmla="*/ 8763 h 3783722"/>
              <a:gd name="connsiteX2" fmla="*/ 6724125 w 6724125"/>
              <a:gd name="connsiteY2" fmla="*/ 2288996 h 3783722"/>
              <a:gd name="connsiteX3" fmla="*/ 4495951 w 6724125"/>
              <a:gd name="connsiteY3" fmla="*/ 3783576 h 3783722"/>
              <a:gd name="connsiteX4" fmla="*/ 13086 w 6724125"/>
              <a:gd name="connsiteY4" fmla="*/ 3783722 h 3783722"/>
              <a:gd name="connsiteX5" fmla="*/ 299 w 6724125"/>
              <a:gd name="connsiteY5" fmla="*/ 0 h 378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24125" h="3783722">
                <a:moveTo>
                  <a:pt x="299" y="0"/>
                </a:moveTo>
                <a:lnTo>
                  <a:pt x="6721868" y="8763"/>
                </a:lnTo>
                <a:cubicBezTo>
                  <a:pt x="6722620" y="768841"/>
                  <a:pt x="6723373" y="1528918"/>
                  <a:pt x="6724125" y="2288996"/>
                </a:cubicBezTo>
                <a:lnTo>
                  <a:pt x="4495951" y="3783576"/>
                </a:lnTo>
                <a:lnTo>
                  <a:pt x="13086" y="3783722"/>
                </a:lnTo>
                <a:cubicBezTo>
                  <a:pt x="15928" y="2516798"/>
                  <a:pt x="-2543" y="1266924"/>
                  <a:pt x="29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solidFill>
                <a:schemeClr val="bg2"/>
              </a:solidFill>
              <a:latin typeface="Raleway" pitchFamily="2" charset="77"/>
            </a:endParaRPr>
          </a:p>
        </p:txBody>
      </p:sp>
      <p:sp>
        <p:nvSpPr>
          <p:cNvPr id="6" name="Titel 5">
            <a:extLst>
              <a:ext uri="{FF2B5EF4-FFF2-40B4-BE49-F238E27FC236}">
                <a16:creationId xmlns:a16="http://schemas.microsoft.com/office/drawing/2014/main" id="{CE7F8054-87A4-C640-B977-ED1C6FFFF398}"/>
              </a:ext>
            </a:extLst>
          </p:cNvPr>
          <p:cNvSpPr>
            <a:spLocks noGrp="1"/>
          </p:cNvSpPr>
          <p:nvPr>
            <p:ph type="title"/>
          </p:nvPr>
        </p:nvSpPr>
        <p:spPr/>
        <p:txBody>
          <a:bodyPr/>
          <a:lstStyle/>
          <a:p>
            <a:r>
              <a:rPr lang="da-DK"/>
              <a:t>Klik for at redigere titeltypografien i masteren</a:t>
            </a:r>
          </a:p>
        </p:txBody>
      </p:sp>
      <p:sp>
        <p:nvSpPr>
          <p:cNvPr id="10" name="Pladsholder til dato 9">
            <a:extLst>
              <a:ext uri="{FF2B5EF4-FFF2-40B4-BE49-F238E27FC236}">
                <a16:creationId xmlns:a16="http://schemas.microsoft.com/office/drawing/2014/main" id="{968FB6C3-32A8-5647-997E-5B41EFBEBEF1}"/>
              </a:ext>
            </a:extLst>
          </p:cNvPr>
          <p:cNvSpPr>
            <a:spLocks noGrp="1"/>
          </p:cNvSpPr>
          <p:nvPr>
            <p:ph type="dt" sz="half" idx="16"/>
          </p:nvPr>
        </p:nvSpPr>
        <p:spPr/>
        <p:txBody>
          <a:bodyPr/>
          <a:lstStyle/>
          <a:p>
            <a:fld id="{5F20A297-1FDE-5F4B-9BEB-DB5D28EC1B77}" type="datetime1">
              <a:rPr lang="da-DK" smtClean="0"/>
              <a:pPr/>
              <a:t>29.04.2024</a:t>
            </a:fld>
            <a:endParaRPr lang="en-GB"/>
          </a:p>
        </p:txBody>
      </p:sp>
      <p:sp>
        <p:nvSpPr>
          <p:cNvPr id="12" name="Pladsholder til sidefod 11">
            <a:extLst>
              <a:ext uri="{FF2B5EF4-FFF2-40B4-BE49-F238E27FC236}">
                <a16:creationId xmlns:a16="http://schemas.microsoft.com/office/drawing/2014/main" id="{4FAC58E2-C9D4-B44E-A38E-6F4FE1F5D85D}"/>
              </a:ext>
            </a:extLst>
          </p:cNvPr>
          <p:cNvSpPr>
            <a:spLocks noGrp="1"/>
          </p:cNvSpPr>
          <p:nvPr>
            <p:ph type="ftr" sz="quarter" idx="17"/>
          </p:nvPr>
        </p:nvSpPr>
        <p:spPr/>
        <p:txBody>
          <a:bodyPr/>
          <a:lstStyle/>
          <a:p>
            <a:r>
              <a:rPr lang="da-DK"/>
              <a:t>RettighedsAlliancen   ￨</a:t>
            </a:r>
          </a:p>
        </p:txBody>
      </p:sp>
      <p:sp>
        <p:nvSpPr>
          <p:cNvPr id="14" name="Pladsholder til slidenummer 13">
            <a:extLst>
              <a:ext uri="{FF2B5EF4-FFF2-40B4-BE49-F238E27FC236}">
                <a16:creationId xmlns:a16="http://schemas.microsoft.com/office/drawing/2014/main" id="{EF5FBBA1-E8FE-EC47-AA05-260FA2D21588}"/>
              </a:ext>
            </a:extLst>
          </p:cNvPr>
          <p:cNvSpPr>
            <a:spLocks noGrp="1"/>
          </p:cNvSpPr>
          <p:nvPr>
            <p:ph type="sldNum" sz="quarter" idx="18"/>
          </p:nvPr>
        </p:nvSpPr>
        <p:spPr/>
        <p:txBody>
          <a:bodyPr/>
          <a:lstStyle/>
          <a:p>
            <a:r>
              <a:rPr lang="en-GB"/>
              <a:t>￨   </a:t>
            </a:r>
            <a:fld id="{159A5DD1-94BC-8F49-AC76-73BE307D95E2}" type="slidenum">
              <a:rPr lang="en-GB" smtClean="0"/>
              <a:pPr/>
              <a:t>‹nr.›</a:t>
            </a:fld>
            <a:endParaRPr lang="en-GB"/>
          </a:p>
        </p:txBody>
      </p:sp>
      <p:sp>
        <p:nvSpPr>
          <p:cNvPr id="9" name="Pladsholder til indhold 8">
            <a:extLst>
              <a:ext uri="{FF2B5EF4-FFF2-40B4-BE49-F238E27FC236}">
                <a16:creationId xmlns:a16="http://schemas.microsoft.com/office/drawing/2014/main" id="{28E3F354-90CB-5841-A3C9-11E756F9C5C3}"/>
              </a:ext>
            </a:extLst>
          </p:cNvPr>
          <p:cNvSpPr>
            <a:spLocks noGrp="1"/>
          </p:cNvSpPr>
          <p:nvPr>
            <p:ph sz="quarter" idx="14" hasCustomPrompt="1"/>
          </p:nvPr>
        </p:nvSpPr>
        <p:spPr>
          <a:xfrm>
            <a:off x="741941" y="1736725"/>
            <a:ext cx="5057775" cy="4213225"/>
          </a:xfrm>
          <a:prstGeom prst="rect">
            <a:avLst/>
          </a:prstGeom>
        </p:spPr>
        <p:txBody>
          <a:bodyPr/>
          <a:lstStyle/>
          <a:p>
            <a:pPr lvl="0"/>
            <a:r>
              <a:rPr lang="da-DK"/>
              <a:t>Her kan du indsætte et billede, graf, figur mv. Eller du kan skrive en tekst.</a:t>
            </a:r>
          </a:p>
        </p:txBody>
      </p:sp>
      <p:sp>
        <p:nvSpPr>
          <p:cNvPr id="13" name="Pladsholder til indhold 8">
            <a:extLst>
              <a:ext uri="{FF2B5EF4-FFF2-40B4-BE49-F238E27FC236}">
                <a16:creationId xmlns:a16="http://schemas.microsoft.com/office/drawing/2014/main" id="{15209A45-67D4-064A-B89C-C179CA35F302}"/>
              </a:ext>
            </a:extLst>
          </p:cNvPr>
          <p:cNvSpPr>
            <a:spLocks noGrp="1"/>
          </p:cNvSpPr>
          <p:nvPr>
            <p:ph sz="quarter" idx="15" hasCustomPrompt="1"/>
          </p:nvPr>
        </p:nvSpPr>
        <p:spPr>
          <a:xfrm>
            <a:off x="6207193" y="1736725"/>
            <a:ext cx="5073582" cy="4213225"/>
          </a:xfrm>
          <a:prstGeom prst="rect">
            <a:avLst/>
          </a:prstGeom>
        </p:spPr>
        <p:txBody>
          <a:bodyPr/>
          <a:lstStyle/>
          <a:p>
            <a:pPr lvl="0"/>
            <a:r>
              <a:rPr lang="da-DK"/>
              <a:t>Her kan du indsætte et billede, graf, figur mv. Eller du kan skrive en tekst.</a:t>
            </a:r>
          </a:p>
        </p:txBody>
      </p:sp>
      <p:sp>
        <p:nvSpPr>
          <p:cNvPr id="17" name="Pladsholder til tekst 12">
            <a:extLst>
              <a:ext uri="{FF2B5EF4-FFF2-40B4-BE49-F238E27FC236}">
                <a16:creationId xmlns:a16="http://schemas.microsoft.com/office/drawing/2014/main" id="{B337A80C-0C1F-DD46-9838-2A20F46E8509}"/>
              </a:ext>
            </a:extLst>
          </p:cNvPr>
          <p:cNvSpPr>
            <a:spLocks noGrp="1"/>
          </p:cNvSpPr>
          <p:nvPr>
            <p:ph type="body" sz="quarter" idx="21" hasCustomPrompt="1"/>
          </p:nvPr>
        </p:nvSpPr>
        <p:spPr>
          <a:xfrm>
            <a:off x="6315594" y="5959718"/>
            <a:ext cx="4947200" cy="285750"/>
          </a:xfrm>
        </p:spPr>
        <p:txBody>
          <a:bodyPr rIns="216000"/>
          <a:lstStyle>
            <a:lvl1pPr algn="r">
              <a:defRPr sz="900" i="1"/>
            </a:lvl1pPr>
          </a:lstStyle>
          <a:p>
            <a:pPr lvl="0"/>
            <a:r>
              <a:rPr lang="da-DK"/>
              <a:t>Indsæt kilde, </a:t>
            </a:r>
            <a:r>
              <a:rPr lang="da-DK" err="1"/>
              <a:t>credits</a:t>
            </a:r>
            <a:r>
              <a:rPr lang="da-DK"/>
              <a:t> el.lign.</a:t>
            </a:r>
          </a:p>
        </p:txBody>
      </p:sp>
      <p:sp>
        <p:nvSpPr>
          <p:cNvPr id="18" name="Pladsholder til tekst 12">
            <a:extLst>
              <a:ext uri="{FF2B5EF4-FFF2-40B4-BE49-F238E27FC236}">
                <a16:creationId xmlns:a16="http://schemas.microsoft.com/office/drawing/2014/main" id="{2003DDF0-7C9A-0B47-BC55-8AE16149B0C6}"/>
              </a:ext>
            </a:extLst>
          </p:cNvPr>
          <p:cNvSpPr>
            <a:spLocks noGrp="1"/>
          </p:cNvSpPr>
          <p:nvPr>
            <p:ph type="body" sz="quarter" idx="22" hasCustomPrompt="1"/>
          </p:nvPr>
        </p:nvSpPr>
        <p:spPr>
          <a:xfrm>
            <a:off x="856424" y="5953859"/>
            <a:ext cx="4947200" cy="285750"/>
          </a:xfrm>
        </p:spPr>
        <p:txBody>
          <a:bodyPr rIns="216000"/>
          <a:lstStyle>
            <a:lvl1pPr algn="r">
              <a:defRPr sz="900" i="1"/>
            </a:lvl1pPr>
          </a:lstStyle>
          <a:p>
            <a:pPr lvl="0"/>
            <a:r>
              <a:rPr lang="da-DK"/>
              <a:t>Indsæt kilde, </a:t>
            </a:r>
            <a:r>
              <a:rPr lang="da-DK" err="1"/>
              <a:t>credits</a:t>
            </a:r>
            <a:r>
              <a:rPr lang="da-DK"/>
              <a:t> el.lign.</a:t>
            </a:r>
          </a:p>
        </p:txBody>
      </p:sp>
    </p:spTree>
    <p:extLst>
      <p:ext uri="{BB962C8B-B14F-4D97-AF65-F5344CB8AC3E}">
        <p14:creationId xmlns:p14="http://schemas.microsoft.com/office/powerpoint/2010/main" val="548992301"/>
      </p:ext>
    </p:extLst>
  </p:cSld>
  <p:clrMapOvr>
    <a:masterClrMapping/>
  </p:clrMapOvr>
  <p:transition spd="med">
    <p:push dir="u"/>
  </p:transition>
  <p:extLst>
    <p:ext uri="{DCECCB84-F9BA-43D5-87BE-67443E8EF086}">
      <p15:sldGuideLst xmlns:p15="http://schemas.microsoft.com/office/powerpoint/2012/main">
        <p15:guide id="5" pos="7106">
          <p15:clr>
            <a:srgbClr val="A4A3A4"/>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itel og indhold 3">
    <p:bg>
      <p:bgPr>
        <a:solidFill>
          <a:schemeClr val="accent1"/>
        </a:solidFill>
        <a:effectLst/>
      </p:bgPr>
    </p:bg>
    <p:spTree>
      <p:nvGrpSpPr>
        <p:cNvPr id="1" name=""/>
        <p:cNvGrpSpPr/>
        <p:nvPr/>
      </p:nvGrpSpPr>
      <p:grpSpPr>
        <a:xfrm>
          <a:off x="0" y="0"/>
          <a:ext cx="0" cy="0"/>
          <a:chOff x="0" y="0"/>
          <a:chExt cx="0" cy="0"/>
        </a:xfrm>
      </p:grpSpPr>
      <p:sp>
        <p:nvSpPr>
          <p:cNvPr id="9" name="Rektangel 5">
            <a:extLst>
              <a:ext uri="{FF2B5EF4-FFF2-40B4-BE49-F238E27FC236}">
                <a16:creationId xmlns:a16="http://schemas.microsoft.com/office/drawing/2014/main" id="{CC83973F-E3C2-D249-BCC9-FA9BF19E49D0}"/>
              </a:ext>
            </a:extLst>
          </p:cNvPr>
          <p:cNvSpPr>
            <a:spLocks noChangeAspect="1"/>
          </p:cNvSpPr>
          <p:nvPr userDrawn="1"/>
        </p:nvSpPr>
        <p:spPr>
          <a:xfrm>
            <a:off x="-95690" y="-46600"/>
            <a:ext cx="12309039" cy="6926399"/>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492252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6321552 w 12192000"/>
              <a:gd name="connsiteY2" fmla="*/ 6848856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9884664 w 12192000"/>
              <a:gd name="connsiteY2" fmla="*/ 2715768 h 6858000"/>
              <a:gd name="connsiteX3" fmla="*/ 6321552 w 12192000"/>
              <a:gd name="connsiteY3" fmla="*/ 6848856 h 6858000"/>
              <a:gd name="connsiteX4" fmla="*/ 0 w 12192000"/>
              <a:gd name="connsiteY4" fmla="*/ 6858000 h 6858000"/>
              <a:gd name="connsiteX5" fmla="*/ 0 w 12192000"/>
              <a:gd name="connsiteY5" fmla="*/ 0 h 6858000"/>
              <a:gd name="connsiteX0" fmla="*/ 0 w 12198096"/>
              <a:gd name="connsiteY0" fmla="*/ 0 h 6858000"/>
              <a:gd name="connsiteX1" fmla="*/ 12192000 w 12198096"/>
              <a:gd name="connsiteY1" fmla="*/ 0 h 6858000"/>
              <a:gd name="connsiteX2" fmla="*/ 12198096 w 12198096"/>
              <a:gd name="connsiteY2" fmla="*/ 2898648 h 6858000"/>
              <a:gd name="connsiteX3" fmla="*/ 6321552 w 12198096"/>
              <a:gd name="connsiteY3" fmla="*/ 6848856 h 6858000"/>
              <a:gd name="connsiteX4" fmla="*/ 0 w 12198096"/>
              <a:gd name="connsiteY4" fmla="*/ 6858000 h 6858000"/>
              <a:gd name="connsiteX5" fmla="*/ 0 w 12198096"/>
              <a:gd name="connsiteY5" fmla="*/ 0 h 6858000"/>
              <a:gd name="connsiteX0" fmla="*/ 0 w 12192000"/>
              <a:gd name="connsiteY0" fmla="*/ 0 h 6858000"/>
              <a:gd name="connsiteX1" fmla="*/ 12192000 w 12192000"/>
              <a:gd name="connsiteY1" fmla="*/ 0 h 6858000"/>
              <a:gd name="connsiteX2" fmla="*/ 10409637 w 12192000"/>
              <a:gd name="connsiteY2" fmla="*/ 4108884 h 6858000"/>
              <a:gd name="connsiteX3" fmla="*/ 6321552 w 12192000"/>
              <a:gd name="connsiteY3" fmla="*/ 6848856 h 6858000"/>
              <a:gd name="connsiteX4" fmla="*/ 0 w 12192000"/>
              <a:gd name="connsiteY4" fmla="*/ 6858000 h 6858000"/>
              <a:gd name="connsiteX5" fmla="*/ 0 w 12192000"/>
              <a:gd name="connsiteY5" fmla="*/ 0 h 6858000"/>
              <a:gd name="connsiteX0" fmla="*/ 0 w 12192000"/>
              <a:gd name="connsiteY0" fmla="*/ 0 h 6858000"/>
              <a:gd name="connsiteX1" fmla="*/ 12192000 w 12192000"/>
              <a:gd name="connsiteY1" fmla="*/ 0 h 6858000"/>
              <a:gd name="connsiteX2" fmla="*/ 10409637 w 12192000"/>
              <a:gd name="connsiteY2" fmla="*/ 4108884 h 6858000"/>
              <a:gd name="connsiteX3" fmla="*/ 8150352 w 12192000"/>
              <a:gd name="connsiteY3" fmla="*/ 5598279 h 6858000"/>
              <a:gd name="connsiteX4" fmla="*/ 0 w 12192000"/>
              <a:gd name="connsiteY4" fmla="*/ 6858000 h 6858000"/>
              <a:gd name="connsiteX5" fmla="*/ 0 w 12192000"/>
              <a:gd name="connsiteY5" fmla="*/ 0 h 6858000"/>
              <a:gd name="connsiteX0" fmla="*/ 0 w 10409637"/>
              <a:gd name="connsiteY0" fmla="*/ 1250576 h 8108576"/>
              <a:gd name="connsiteX1" fmla="*/ 10376647 w 10409637"/>
              <a:gd name="connsiteY1" fmla="*/ 0 h 8108576"/>
              <a:gd name="connsiteX2" fmla="*/ 10409637 w 10409637"/>
              <a:gd name="connsiteY2" fmla="*/ 5359460 h 8108576"/>
              <a:gd name="connsiteX3" fmla="*/ 8150352 w 10409637"/>
              <a:gd name="connsiteY3" fmla="*/ 6848855 h 8108576"/>
              <a:gd name="connsiteX4" fmla="*/ 0 w 10409637"/>
              <a:gd name="connsiteY4" fmla="*/ 8108576 h 8108576"/>
              <a:gd name="connsiteX5" fmla="*/ 0 w 10409637"/>
              <a:gd name="connsiteY5" fmla="*/ 1250576 h 8108576"/>
              <a:gd name="connsiteX0" fmla="*/ 0 w 12238437"/>
              <a:gd name="connsiteY0" fmla="*/ 13447 h 8108576"/>
              <a:gd name="connsiteX1" fmla="*/ 12205447 w 12238437"/>
              <a:gd name="connsiteY1" fmla="*/ 0 h 8108576"/>
              <a:gd name="connsiteX2" fmla="*/ 12238437 w 12238437"/>
              <a:gd name="connsiteY2" fmla="*/ 5359460 h 8108576"/>
              <a:gd name="connsiteX3" fmla="*/ 9979152 w 12238437"/>
              <a:gd name="connsiteY3" fmla="*/ 6848855 h 8108576"/>
              <a:gd name="connsiteX4" fmla="*/ 1828800 w 12238437"/>
              <a:gd name="connsiteY4" fmla="*/ 8108576 h 8108576"/>
              <a:gd name="connsiteX5" fmla="*/ 0 w 12238437"/>
              <a:gd name="connsiteY5" fmla="*/ 13447 h 8108576"/>
              <a:gd name="connsiteX0" fmla="*/ 0 w 12238437"/>
              <a:gd name="connsiteY0" fmla="*/ 13447 h 6858000"/>
              <a:gd name="connsiteX1" fmla="*/ 12205447 w 12238437"/>
              <a:gd name="connsiteY1" fmla="*/ 0 h 6858000"/>
              <a:gd name="connsiteX2" fmla="*/ 12238437 w 12238437"/>
              <a:gd name="connsiteY2" fmla="*/ 5359460 h 6858000"/>
              <a:gd name="connsiteX3" fmla="*/ 9979152 w 12238437"/>
              <a:gd name="connsiteY3" fmla="*/ 6848855 h 6858000"/>
              <a:gd name="connsiteX4" fmla="*/ 0 w 12238437"/>
              <a:gd name="connsiteY4" fmla="*/ 6858000 h 6858000"/>
              <a:gd name="connsiteX5" fmla="*/ 0 w 12238437"/>
              <a:gd name="connsiteY5" fmla="*/ 13447 h 6858000"/>
              <a:gd name="connsiteX0" fmla="*/ 0 w 12258390"/>
              <a:gd name="connsiteY0" fmla="*/ 211 h 6844764"/>
              <a:gd name="connsiteX1" fmla="*/ 12258390 w 12258390"/>
              <a:gd name="connsiteY1" fmla="*/ 0 h 6844764"/>
              <a:gd name="connsiteX2" fmla="*/ 12238437 w 12258390"/>
              <a:gd name="connsiteY2" fmla="*/ 5346224 h 6844764"/>
              <a:gd name="connsiteX3" fmla="*/ 9979152 w 12258390"/>
              <a:gd name="connsiteY3" fmla="*/ 6835619 h 6844764"/>
              <a:gd name="connsiteX4" fmla="*/ 0 w 12258390"/>
              <a:gd name="connsiteY4" fmla="*/ 6844764 h 6844764"/>
              <a:gd name="connsiteX5" fmla="*/ 0 w 12258390"/>
              <a:gd name="connsiteY5" fmla="*/ 211 h 6844764"/>
              <a:gd name="connsiteX0" fmla="*/ 0 w 12238437"/>
              <a:gd name="connsiteY0" fmla="*/ 0 h 6844553"/>
              <a:gd name="connsiteX1" fmla="*/ 12231918 w 12238437"/>
              <a:gd name="connsiteY1" fmla="*/ 3057255 h 6844553"/>
              <a:gd name="connsiteX2" fmla="*/ 12238437 w 12238437"/>
              <a:gd name="connsiteY2" fmla="*/ 5346013 h 6844553"/>
              <a:gd name="connsiteX3" fmla="*/ 9979152 w 12238437"/>
              <a:gd name="connsiteY3" fmla="*/ 6835408 h 6844553"/>
              <a:gd name="connsiteX4" fmla="*/ 0 w 12238437"/>
              <a:gd name="connsiteY4" fmla="*/ 6844553 h 6844553"/>
              <a:gd name="connsiteX5" fmla="*/ 0 w 12238437"/>
              <a:gd name="connsiteY5" fmla="*/ 0 h 6844553"/>
              <a:gd name="connsiteX0" fmla="*/ 5506086 w 12238437"/>
              <a:gd name="connsiteY0" fmla="*/ 0 h 3800323"/>
              <a:gd name="connsiteX1" fmla="*/ 12231918 w 12238437"/>
              <a:gd name="connsiteY1" fmla="*/ 13025 h 3800323"/>
              <a:gd name="connsiteX2" fmla="*/ 12238437 w 12238437"/>
              <a:gd name="connsiteY2" fmla="*/ 2301783 h 3800323"/>
              <a:gd name="connsiteX3" fmla="*/ 9979152 w 12238437"/>
              <a:gd name="connsiteY3" fmla="*/ 3791178 h 3800323"/>
              <a:gd name="connsiteX4" fmla="*/ 0 w 12238437"/>
              <a:gd name="connsiteY4" fmla="*/ 3800323 h 3800323"/>
              <a:gd name="connsiteX5" fmla="*/ 5506086 w 12238437"/>
              <a:gd name="connsiteY5" fmla="*/ 0 h 3800323"/>
              <a:gd name="connsiteX0" fmla="*/ 0 w 6732351"/>
              <a:gd name="connsiteY0" fmla="*/ 0 h 3813559"/>
              <a:gd name="connsiteX1" fmla="*/ 6725832 w 6732351"/>
              <a:gd name="connsiteY1" fmla="*/ 13025 h 3813559"/>
              <a:gd name="connsiteX2" fmla="*/ 6732351 w 6732351"/>
              <a:gd name="connsiteY2" fmla="*/ 2301783 h 3813559"/>
              <a:gd name="connsiteX3" fmla="*/ 4473066 w 6732351"/>
              <a:gd name="connsiteY3" fmla="*/ 3791178 h 3813559"/>
              <a:gd name="connsiteX4" fmla="*/ 0 w 6732351"/>
              <a:gd name="connsiteY4" fmla="*/ 3813559 h 3813559"/>
              <a:gd name="connsiteX5" fmla="*/ 0 w 6732351"/>
              <a:gd name="connsiteY5" fmla="*/ 0 h 3813559"/>
              <a:gd name="connsiteX0" fmla="*/ 0 w 6732351"/>
              <a:gd name="connsiteY0" fmla="*/ 0 h 3813559"/>
              <a:gd name="connsiteX1" fmla="*/ 6730094 w 6732351"/>
              <a:gd name="connsiteY1" fmla="*/ 21550 h 3813559"/>
              <a:gd name="connsiteX2" fmla="*/ 6732351 w 6732351"/>
              <a:gd name="connsiteY2" fmla="*/ 2301783 h 3813559"/>
              <a:gd name="connsiteX3" fmla="*/ 4473066 w 6732351"/>
              <a:gd name="connsiteY3" fmla="*/ 3791178 h 3813559"/>
              <a:gd name="connsiteX4" fmla="*/ 0 w 6732351"/>
              <a:gd name="connsiteY4" fmla="*/ 3813559 h 3813559"/>
              <a:gd name="connsiteX5" fmla="*/ 0 w 6732351"/>
              <a:gd name="connsiteY5" fmla="*/ 0 h 3813559"/>
              <a:gd name="connsiteX0" fmla="*/ 8525 w 6732351"/>
              <a:gd name="connsiteY0" fmla="*/ 0 h 3800772"/>
              <a:gd name="connsiteX1" fmla="*/ 6730094 w 6732351"/>
              <a:gd name="connsiteY1" fmla="*/ 8763 h 3800772"/>
              <a:gd name="connsiteX2" fmla="*/ 6732351 w 6732351"/>
              <a:gd name="connsiteY2" fmla="*/ 2288996 h 3800772"/>
              <a:gd name="connsiteX3" fmla="*/ 4473066 w 6732351"/>
              <a:gd name="connsiteY3" fmla="*/ 3778391 h 3800772"/>
              <a:gd name="connsiteX4" fmla="*/ 0 w 6732351"/>
              <a:gd name="connsiteY4" fmla="*/ 3800772 h 3800772"/>
              <a:gd name="connsiteX5" fmla="*/ 8525 w 6732351"/>
              <a:gd name="connsiteY5" fmla="*/ 0 h 3800772"/>
              <a:gd name="connsiteX0" fmla="*/ 299 w 6724125"/>
              <a:gd name="connsiteY0" fmla="*/ 0 h 3783722"/>
              <a:gd name="connsiteX1" fmla="*/ 6721868 w 6724125"/>
              <a:gd name="connsiteY1" fmla="*/ 8763 h 3783722"/>
              <a:gd name="connsiteX2" fmla="*/ 6724125 w 6724125"/>
              <a:gd name="connsiteY2" fmla="*/ 2288996 h 3783722"/>
              <a:gd name="connsiteX3" fmla="*/ 4464840 w 6724125"/>
              <a:gd name="connsiteY3" fmla="*/ 3778391 h 3783722"/>
              <a:gd name="connsiteX4" fmla="*/ 13086 w 6724125"/>
              <a:gd name="connsiteY4" fmla="*/ 3783722 h 3783722"/>
              <a:gd name="connsiteX5" fmla="*/ 299 w 6724125"/>
              <a:gd name="connsiteY5" fmla="*/ 0 h 3783722"/>
              <a:gd name="connsiteX0" fmla="*/ 299 w 6724125"/>
              <a:gd name="connsiteY0" fmla="*/ 0 h 3783722"/>
              <a:gd name="connsiteX1" fmla="*/ 6721868 w 6724125"/>
              <a:gd name="connsiteY1" fmla="*/ 8763 h 3783722"/>
              <a:gd name="connsiteX2" fmla="*/ 6724125 w 6724125"/>
              <a:gd name="connsiteY2" fmla="*/ 2288996 h 3783722"/>
              <a:gd name="connsiteX3" fmla="*/ 4495951 w 6724125"/>
              <a:gd name="connsiteY3" fmla="*/ 3783576 h 3783722"/>
              <a:gd name="connsiteX4" fmla="*/ 13086 w 6724125"/>
              <a:gd name="connsiteY4" fmla="*/ 3783722 h 3783722"/>
              <a:gd name="connsiteX5" fmla="*/ 299 w 6724125"/>
              <a:gd name="connsiteY5" fmla="*/ 0 h 378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24125" h="3783722">
                <a:moveTo>
                  <a:pt x="299" y="0"/>
                </a:moveTo>
                <a:lnTo>
                  <a:pt x="6721868" y="8763"/>
                </a:lnTo>
                <a:cubicBezTo>
                  <a:pt x="6722620" y="768841"/>
                  <a:pt x="6723373" y="1528918"/>
                  <a:pt x="6724125" y="2288996"/>
                </a:cubicBezTo>
                <a:lnTo>
                  <a:pt x="4495951" y="3783576"/>
                </a:lnTo>
                <a:lnTo>
                  <a:pt x="13086" y="3783722"/>
                </a:lnTo>
                <a:cubicBezTo>
                  <a:pt x="15928" y="2516798"/>
                  <a:pt x="-2543" y="1266924"/>
                  <a:pt x="29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solidFill>
                <a:schemeClr val="bg2"/>
              </a:solidFill>
              <a:latin typeface="Raleway" pitchFamily="2" charset="77"/>
            </a:endParaRPr>
          </a:p>
        </p:txBody>
      </p:sp>
      <p:sp>
        <p:nvSpPr>
          <p:cNvPr id="5" name="Titel 4">
            <a:extLst>
              <a:ext uri="{FF2B5EF4-FFF2-40B4-BE49-F238E27FC236}">
                <a16:creationId xmlns:a16="http://schemas.microsoft.com/office/drawing/2014/main" id="{FDE5ED89-6412-4A4D-A218-0AEA110BDE95}"/>
              </a:ext>
            </a:extLst>
          </p:cNvPr>
          <p:cNvSpPr>
            <a:spLocks noGrp="1"/>
          </p:cNvSpPr>
          <p:nvPr>
            <p:ph type="title"/>
          </p:nvPr>
        </p:nvSpPr>
        <p:spPr/>
        <p:txBody>
          <a:bodyPr/>
          <a:lstStyle/>
          <a:p>
            <a:r>
              <a:rPr lang="da-DK"/>
              <a:t>Klik for at redigere titeltypografien i masteren</a:t>
            </a:r>
          </a:p>
        </p:txBody>
      </p:sp>
      <p:sp>
        <p:nvSpPr>
          <p:cNvPr id="8" name="Pladsholder til indhold 7">
            <a:extLst>
              <a:ext uri="{FF2B5EF4-FFF2-40B4-BE49-F238E27FC236}">
                <a16:creationId xmlns:a16="http://schemas.microsoft.com/office/drawing/2014/main" id="{ADB27001-787D-4741-9114-FD855C316D82}"/>
              </a:ext>
            </a:extLst>
          </p:cNvPr>
          <p:cNvSpPr>
            <a:spLocks noGrp="1"/>
          </p:cNvSpPr>
          <p:nvPr>
            <p:ph sz="quarter" idx="20"/>
          </p:nvPr>
        </p:nvSpPr>
        <p:spPr>
          <a:xfrm>
            <a:off x="737154" y="1736725"/>
            <a:ext cx="7412038" cy="4240213"/>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dato 5">
            <a:extLst>
              <a:ext uri="{FF2B5EF4-FFF2-40B4-BE49-F238E27FC236}">
                <a16:creationId xmlns:a16="http://schemas.microsoft.com/office/drawing/2014/main" id="{4794F539-D594-4340-8B8D-E2A222DC0410}"/>
              </a:ext>
            </a:extLst>
          </p:cNvPr>
          <p:cNvSpPr>
            <a:spLocks noGrp="1"/>
          </p:cNvSpPr>
          <p:nvPr>
            <p:ph type="dt" sz="half" idx="21"/>
          </p:nvPr>
        </p:nvSpPr>
        <p:spPr/>
        <p:txBody>
          <a:bodyPr/>
          <a:lstStyle/>
          <a:p>
            <a:fld id="{5F20A297-1FDE-5F4B-9BEB-DB5D28EC1B77}" type="datetime1">
              <a:rPr lang="da-DK" smtClean="0"/>
              <a:pPr/>
              <a:t>29.04.2024</a:t>
            </a:fld>
            <a:endParaRPr lang="da-DK"/>
          </a:p>
        </p:txBody>
      </p:sp>
      <p:sp>
        <p:nvSpPr>
          <p:cNvPr id="7" name="Pladsholder til sidefod 6">
            <a:extLst>
              <a:ext uri="{FF2B5EF4-FFF2-40B4-BE49-F238E27FC236}">
                <a16:creationId xmlns:a16="http://schemas.microsoft.com/office/drawing/2014/main" id="{40FCCFF7-D16A-7E44-9EE8-98F63F8841DB}"/>
              </a:ext>
            </a:extLst>
          </p:cNvPr>
          <p:cNvSpPr>
            <a:spLocks noGrp="1"/>
          </p:cNvSpPr>
          <p:nvPr>
            <p:ph type="ftr" sz="quarter" idx="22"/>
          </p:nvPr>
        </p:nvSpPr>
        <p:spPr/>
        <p:txBody>
          <a:bodyPr/>
          <a:lstStyle/>
          <a:p>
            <a:r>
              <a:rPr lang="da-DK"/>
              <a:t>RettighedsAlliancen   ￨</a:t>
            </a:r>
          </a:p>
        </p:txBody>
      </p:sp>
      <p:sp>
        <p:nvSpPr>
          <p:cNvPr id="10" name="Pladsholder til slidenummer 9">
            <a:extLst>
              <a:ext uri="{FF2B5EF4-FFF2-40B4-BE49-F238E27FC236}">
                <a16:creationId xmlns:a16="http://schemas.microsoft.com/office/drawing/2014/main" id="{C3316836-704A-B840-B037-CF71993BB06A}"/>
              </a:ext>
            </a:extLst>
          </p:cNvPr>
          <p:cNvSpPr>
            <a:spLocks noGrp="1"/>
          </p:cNvSpPr>
          <p:nvPr>
            <p:ph type="sldNum" sz="quarter" idx="23"/>
          </p:nvPr>
        </p:nvSpPr>
        <p:spPr/>
        <p:txBody>
          <a:bodyPr/>
          <a:lstStyle/>
          <a:p>
            <a:r>
              <a:rPr lang="en-GB"/>
              <a:t>￨   </a:t>
            </a:r>
            <a:fld id="{159A5DD1-94BC-8F49-AC76-73BE307D95E2}" type="slidenum">
              <a:rPr lang="en-GB" smtClean="0"/>
              <a:pPr/>
              <a:t>‹nr.›</a:t>
            </a:fld>
            <a:endParaRPr lang="en-GB"/>
          </a:p>
        </p:txBody>
      </p:sp>
    </p:spTree>
    <p:extLst>
      <p:ext uri="{BB962C8B-B14F-4D97-AF65-F5344CB8AC3E}">
        <p14:creationId xmlns:p14="http://schemas.microsoft.com/office/powerpoint/2010/main" val="1503921132"/>
      </p:ext>
    </p:extLst>
  </p:cSld>
  <p:clrMapOvr>
    <a:masterClrMapping/>
  </p:clrMapOvr>
  <p:transition spd="med">
    <p:push dir="u"/>
  </p:transition>
  <p:extLst>
    <p:ext uri="{DCECCB84-F9BA-43D5-87BE-67443E8EF086}">
      <p15:sldGuideLst xmlns:p15="http://schemas.microsoft.com/office/powerpoint/2012/main"/>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itel og indhold 9">
    <p:bg>
      <p:bgPr>
        <a:solidFill>
          <a:schemeClr val="accent2"/>
        </a:solidFill>
        <a:effectLst/>
      </p:bgPr>
    </p:bg>
    <p:spTree>
      <p:nvGrpSpPr>
        <p:cNvPr id="1" name=""/>
        <p:cNvGrpSpPr/>
        <p:nvPr/>
      </p:nvGrpSpPr>
      <p:grpSpPr>
        <a:xfrm>
          <a:off x="0" y="0"/>
          <a:ext cx="0" cy="0"/>
          <a:chOff x="0" y="0"/>
          <a:chExt cx="0" cy="0"/>
        </a:xfrm>
      </p:grpSpPr>
      <p:sp>
        <p:nvSpPr>
          <p:cNvPr id="12" name="Rektangel 5">
            <a:extLst>
              <a:ext uri="{FF2B5EF4-FFF2-40B4-BE49-F238E27FC236}">
                <a16:creationId xmlns:a16="http://schemas.microsoft.com/office/drawing/2014/main" id="{7DE49482-3F72-9A48-A131-248F2EABDEE9}"/>
              </a:ext>
            </a:extLst>
          </p:cNvPr>
          <p:cNvSpPr>
            <a:spLocks noChangeAspect="1"/>
          </p:cNvSpPr>
          <p:nvPr userDrawn="1"/>
        </p:nvSpPr>
        <p:spPr>
          <a:xfrm>
            <a:off x="0" y="-12700"/>
            <a:ext cx="12213988" cy="6876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492252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6321552 w 12192000"/>
              <a:gd name="connsiteY2" fmla="*/ 6848856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9884664 w 12192000"/>
              <a:gd name="connsiteY2" fmla="*/ 2715768 h 6858000"/>
              <a:gd name="connsiteX3" fmla="*/ 6321552 w 12192000"/>
              <a:gd name="connsiteY3" fmla="*/ 6848856 h 6858000"/>
              <a:gd name="connsiteX4" fmla="*/ 0 w 12192000"/>
              <a:gd name="connsiteY4" fmla="*/ 6858000 h 6858000"/>
              <a:gd name="connsiteX5" fmla="*/ 0 w 12192000"/>
              <a:gd name="connsiteY5" fmla="*/ 0 h 6858000"/>
              <a:gd name="connsiteX0" fmla="*/ 0 w 12198096"/>
              <a:gd name="connsiteY0" fmla="*/ 0 h 6858000"/>
              <a:gd name="connsiteX1" fmla="*/ 12192000 w 12198096"/>
              <a:gd name="connsiteY1" fmla="*/ 0 h 6858000"/>
              <a:gd name="connsiteX2" fmla="*/ 12198096 w 12198096"/>
              <a:gd name="connsiteY2" fmla="*/ 2898648 h 6858000"/>
              <a:gd name="connsiteX3" fmla="*/ 6321552 w 12198096"/>
              <a:gd name="connsiteY3" fmla="*/ 6848856 h 6858000"/>
              <a:gd name="connsiteX4" fmla="*/ 0 w 12198096"/>
              <a:gd name="connsiteY4" fmla="*/ 6858000 h 6858000"/>
              <a:gd name="connsiteX5" fmla="*/ 0 w 12198096"/>
              <a:gd name="connsiteY5" fmla="*/ 0 h 6858000"/>
              <a:gd name="connsiteX0" fmla="*/ 0 w 12198096"/>
              <a:gd name="connsiteY0" fmla="*/ 0 h 6851650"/>
              <a:gd name="connsiteX1" fmla="*/ 12192000 w 12198096"/>
              <a:gd name="connsiteY1" fmla="*/ 0 h 6851650"/>
              <a:gd name="connsiteX2" fmla="*/ 12198096 w 12198096"/>
              <a:gd name="connsiteY2" fmla="*/ 2898648 h 6851650"/>
              <a:gd name="connsiteX3" fmla="*/ 6321552 w 12198096"/>
              <a:gd name="connsiteY3" fmla="*/ 6848856 h 6851650"/>
              <a:gd name="connsiteX4" fmla="*/ 0 w 12198096"/>
              <a:gd name="connsiteY4" fmla="*/ 6851650 h 6851650"/>
              <a:gd name="connsiteX5" fmla="*/ 0 w 12198096"/>
              <a:gd name="connsiteY5" fmla="*/ 0 h 6851650"/>
              <a:gd name="connsiteX0" fmla="*/ 0 w 12198096"/>
              <a:gd name="connsiteY0" fmla="*/ 0 h 6864350"/>
              <a:gd name="connsiteX1" fmla="*/ 12192000 w 12198096"/>
              <a:gd name="connsiteY1" fmla="*/ 12700 h 6864350"/>
              <a:gd name="connsiteX2" fmla="*/ 12198096 w 12198096"/>
              <a:gd name="connsiteY2" fmla="*/ 2911348 h 6864350"/>
              <a:gd name="connsiteX3" fmla="*/ 6321552 w 12198096"/>
              <a:gd name="connsiteY3" fmla="*/ 6861556 h 6864350"/>
              <a:gd name="connsiteX4" fmla="*/ 0 w 12198096"/>
              <a:gd name="connsiteY4" fmla="*/ 6864350 h 6864350"/>
              <a:gd name="connsiteX5" fmla="*/ 0 w 12198096"/>
              <a:gd name="connsiteY5" fmla="*/ 0 h 6864350"/>
              <a:gd name="connsiteX0" fmla="*/ 0 w 12198096"/>
              <a:gd name="connsiteY0" fmla="*/ 0 h 6864350"/>
              <a:gd name="connsiteX1" fmla="*/ 12185650 w 12198096"/>
              <a:gd name="connsiteY1" fmla="*/ 0 h 6864350"/>
              <a:gd name="connsiteX2" fmla="*/ 12198096 w 12198096"/>
              <a:gd name="connsiteY2" fmla="*/ 2911348 h 6864350"/>
              <a:gd name="connsiteX3" fmla="*/ 6321552 w 12198096"/>
              <a:gd name="connsiteY3" fmla="*/ 6861556 h 6864350"/>
              <a:gd name="connsiteX4" fmla="*/ 0 w 12198096"/>
              <a:gd name="connsiteY4" fmla="*/ 6864350 h 6864350"/>
              <a:gd name="connsiteX5" fmla="*/ 0 w 12198096"/>
              <a:gd name="connsiteY5" fmla="*/ 0 h 6864350"/>
              <a:gd name="connsiteX0" fmla="*/ 0 w 12205437"/>
              <a:gd name="connsiteY0" fmla="*/ 6350 h 6870700"/>
              <a:gd name="connsiteX1" fmla="*/ 12204700 w 12205437"/>
              <a:gd name="connsiteY1" fmla="*/ 0 h 6870700"/>
              <a:gd name="connsiteX2" fmla="*/ 12198096 w 12205437"/>
              <a:gd name="connsiteY2" fmla="*/ 2917698 h 6870700"/>
              <a:gd name="connsiteX3" fmla="*/ 6321552 w 12205437"/>
              <a:gd name="connsiteY3" fmla="*/ 6867906 h 6870700"/>
              <a:gd name="connsiteX4" fmla="*/ 0 w 12205437"/>
              <a:gd name="connsiteY4" fmla="*/ 6870700 h 6870700"/>
              <a:gd name="connsiteX5" fmla="*/ 0 w 12205437"/>
              <a:gd name="connsiteY5" fmla="*/ 6350 h 687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5437" h="6870700">
                <a:moveTo>
                  <a:pt x="0" y="6350"/>
                </a:moveTo>
                <a:lnTo>
                  <a:pt x="12204700" y="0"/>
                </a:lnTo>
                <a:cubicBezTo>
                  <a:pt x="12208849" y="970449"/>
                  <a:pt x="12193947" y="1947249"/>
                  <a:pt x="12198096" y="2917698"/>
                </a:cubicBezTo>
                <a:lnTo>
                  <a:pt x="6321552" y="6867906"/>
                </a:lnTo>
                <a:lnTo>
                  <a:pt x="0" y="6870700"/>
                </a:lnTo>
                <a:lnTo>
                  <a:pt x="0" y="63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endParaRPr lang="en-GB" b="0" i="0">
              <a:latin typeface="Raleway" pitchFamily="2" charset="77"/>
            </a:endParaRPr>
          </a:p>
        </p:txBody>
      </p:sp>
      <p:sp>
        <p:nvSpPr>
          <p:cNvPr id="5" name="Titel 4">
            <a:extLst>
              <a:ext uri="{FF2B5EF4-FFF2-40B4-BE49-F238E27FC236}">
                <a16:creationId xmlns:a16="http://schemas.microsoft.com/office/drawing/2014/main" id="{8EB393FC-46CF-E341-890C-CA65F2631044}"/>
              </a:ext>
            </a:extLst>
          </p:cNvPr>
          <p:cNvSpPr>
            <a:spLocks noGrp="1"/>
          </p:cNvSpPr>
          <p:nvPr>
            <p:ph type="title"/>
          </p:nvPr>
        </p:nvSpPr>
        <p:spPr/>
        <p:txBody>
          <a:bodyPr/>
          <a:lstStyle/>
          <a:p>
            <a:r>
              <a:rPr lang="da-DK"/>
              <a:t>Klik for at redigere titeltypografien i masteren</a:t>
            </a:r>
          </a:p>
        </p:txBody>
      </p:sp>
      <p:sp>
        <p:nvSpPr>
          <p:cNvPr id="10" name="Pladsholder til indhold 8">
            <a:extLst>
              <a:ext uri="{FF2B5EF4-FFF2-40B4-BE49-F238E27FC236}">
                <a16:creationId xmlns:a16="http://schemas.microsoft.com/office/drawing/2014/main" id="{B12D066B-717C-EC42-BF21-2C2A315FF79C}"/>
              </a:ext>
            </a:extLst>
          </p:cNvPr>
          <p:cNvSpPr>
            <a:spLocks noGrp="1"/>
          </p:cNvSpPr>
          <p:nvPr>
            <p:ph sz="quarter" idx="14" hasCustomPrompt="1"/>
          </p:nvPr>
        </p:nvSpPr>
        <p:spPr>
          <a:xfrm>
            <a:off x="741941" y="1736725"/>
            <a:ext cx="5057775" cy="4213225"/>
          </a:xfrm>
          <a:prstGeom prst="rect">
            <a:avLst/>
          </a:prstGeom>
        </p:spPr>
        <p:txBody>
          <a:bodyPr/>
          <a:lstStyle/>
          <a:p>
            <a:pPr lvl="0"/>
            <a:r>
              <a:rPr lang="da-DK"/>
              <a:t>Her kan du indsætte et billede, graf, figur mv. Eller du kan skrive en tekst.</a:t>
            </a:r>
          </a:p>
        </p:txBody>
      </p:sp>
      <p:sp>
        <p:nvSpPr>
          <p:cNvPr id="15" name="Pladsholder til indhold 8">
            <a:extLst>
              <a:ext uri="{FF2B5EF4-FFF2-40B4-BE49-F238E27FC236}">
                <a16:creationId xmlns:a16="http://schemas.microsoft.com/office/drawing/2014/main" id="{E2C188A7-DE12-F242-829B-B754048D93C1}"/>
              </a:ext>
            </a:extLst>
          </p:cNvPr>
          <p:cNvSpPr>
            <a:spLocks noGrp="1"/>
          </p:cNvSpPr>
          <p:nvPr>
            <p:ph sz="quarter" idx="15" hasCustomPrompt="1"/>
          </p:nvPr>
        </p:nvSpPr>
        <p:spPr>
          <a:xfrm>
            <a:off x="6207193" y="1736725"/>
            <a:ext cx="5073582" cy="4213225"/>
          </a:xfrm>
          <a:prstGeom prst="rect">
            <a:avLst/>
          </a:prstGeom>
        </p:spPr>
        <p:txBody>
          <a:bodyPr/>
          <a:lstStyle/>
          <a:p>
            <a:pPr lvl="0"/>
            <a:r>
              <a:rPr lang="da-DK"/>
              <a:t>Her kan du indsætte et billede, graf, figur mv. Eller du kan skrive en tekst.</a:t>
            </a:r>
          </a:p>
        </p:txBody>
      </p:sp>
      <p:sp>
        <p:nvSpPr>
          <p:cNvPr id="16" name="Pladsholder til tekst 12">
            <a:extLst>
              <a:ext uri="{FF2B5EF4-FFF2-40B4-BE49-F238E27FC236}">
                <a16:creationId xmlns:a16="http://schemas.microsoft.com/office/drawing/2014/main" id="{35C5D80E-0B3C-3344-8313-544CC856A205}"/>
              </a:ext>
            </a:extLst>
          </p:cNvPr>
          <p:cNvSpPr>
            <a:spLocks noGrp="1"/>
          </p:cNvSpPr>
          <p:nvPr>
            <p:ph type="body" sz="quarter" idx="21" hasCustomPrompt="1"/>
          </p:nvPr>
        </p:nvSpPr>
        <p:spPr>
          <a:xfrm>
            <a:off x="6315594" y="5959718"/>
            <a:ext cx="4947200" cy="285750"/>
          </a:xfrm>
        </p:spPr>
        <p:txBody>
          <a:bodyPr rIns="216000"/>
          <a:lstStyle>
            <a:lvl1pPr algn="r">
              <a:defRPr sz="900" i="1"/>
            </a:lvl1pPr>
          </a:lstStyle>
          <a:p>
            <a:pPr lvl="0"/>
            <a:r>
              <a:rPr lang="da-DK" noProof="1"/>
              <a:t>Indsæt kilde, credits el.lign.</a:t>
            </a:r>
          </a:p>
        </p:txBody>
      </p:sp>
      <p:sp>
        <p:nvSpPr>
          <p:cNvPr id="17" name="Pladsholder til tekst 12">
            <a:extLst>
              <a:ext uri="{FF2B5EF4-FFF2-40B4-BE49-F238E27FC236}">
                <a16:creationId xmlns:a16="http://schemas.microsoft.com/office/drawing/2014/main" id="{FECD6CAF-32F5-B640-AA24-FA77F808A2B4}"/>
              </a:ext>
            </a:extLst>
          </p:cNvPr>
          <p:cNvSpPr>
            <a:spLocks noGrp="1"/>
          </p:cNvSpPr>
          <p:nvPr>
            <p:ph type="body" sz="quarter" idx="22" hasCustomPrompt="1"/>
          </p:nvPr>
        </p:nvSpPr>
        <p:spPr>
          <a:xfrm>
            <a:off x="856424" y="5953859"/>
            <a:ext cx="4947200" cy="285750"/>
          </a:xfrm>
        </p:spPr>
        <p:txBody>
          <a:bodyPr rIns="216000"/>
          <a:lstStyle>
            <a:lvl1pPr algn="r">
              <a:defRPr sz="900" i="1"/>
            </a:lvl1pPr>
          </a:lstStyle>
          <a:p>
            <a:pPr lvl="0"/>
            <a:r>
              <a:rPr lang="da-DK" noProof="1"/>
              <a:t>Indsæt kilde, credits el.lign.</a:t>
            </a:r>
          </a:p>
        </p:txBody>
      </p:sp>
      <p:sp>
        <p:nvSpPr>
          <p:cNvPr id="6" name="Pladsholder til dato 5">
            <a:extLst>
              <a:ext uri="{FF2B5EF4-FFF2-40B4-BE49-F238E27FC236}">
                <a16:creationId xmlns:a16="http://schemas.microsoft.com/office/drawing/2014/main" id="{5AB82752-19A3-8E43-AC5F-EE1F647C8655}"/>
              </a:ext>
            </a:extLst>
          </p:cNvPr>
          <p:cNvSpPr>
            <a:spLocks noGrp="1"/>
          </p:cNvSpPr>
          <p:nvPr>
            <p:ph type="dt" sz="half" idx="23"/>
          </p:nvPr>
        </p:nvSpPr>
        <p:spPr/>
        <p:txBody>
          <a:bodyPr/>
          <a:lstStyle/>
          <a:p>
            <a:fld id="{5F20A297-1FDE-5F4B-9BEB-DB5D28EC1B77}" type="datetime1">
              <a:rPr lang="da-DK" smtClean="0"/>
              <a:pPr/>
              <a:t>29.04.2024</a:t>
            </a:fld>
            <a:endParaRPr lang="da-DK"/>
          </a:p>
        </p:txBody>
      </p:sp>
      <p:sp>
        <p:nvSpPr>
          <p:cNvPr id="7" name="Pladsholder til sidefod 6">
            <a:extLst>
              <a:ext uri="{FF2B5EF4-FFF2-40B4-BE49-F238E27FC236}">
                <a16:creationId xmlns:a16="http://schemas.microsoft.com/office/drawing/2014/main" id="{DB8219C5-2E25-A548-9ED3-A4E0DA7F7508}"/>
              </a:ext>
            </a:extLst>
          </p:cNvPr>
          <p:cNvSpPr>
            <a:spLocks noGrp="1"/>
          </p:cNvSpPr>
          <p:nvPr>
            <p:ph type="ftr" sz="quarter" idx="24"/>
          </p:nvPr>
        </p:nvSpPr>
        <p:spPr/>
        <p:txBody>
          <a:bodyPr/>
          <a:lstStyle/>
          <a:p>
            <a:r>
              <a:rPr lang="da-DK"/>
              <a:t>RettighedsAlliancen   ￨</a:t>
            </a:r>
          </a:p>
        </p:txBody>
      </p:sp>
      <p:sp>
        <p:nvSpPr>
          <p:cNvPr id="8" name="Pladsholder til slidenummer 7">
            <a:extLst>
              <a:ext uri="{FF2B5EF4-FFF2-40B4-BE49-F238E27FC236}">
                <a16:creationId xmlns:a16="http://schemas.microsoft.com/office/drawing/2014/main" id="{FDFDC0D2-DC74-C743-A012-E9BE9FFDDFBC}"/>
              </a:ext>
            </a:extLst>
          </p:cNvPr>
          <p:cNvSpPr>
            <a:spLocks noGrp="1"/>
          </p:cNvSpPr>
          <p:nvPr>
            <p:ph type="sldNum" sz="quarter" idx="25"/>
          </p:nvPr>
        </p:nvSpPr>
        <p:spPr/>
        <p:txBody>
          <a:bodyPr/>
          <a:lstStyle/>
          <a:p>
            <a:r>
              <a:rPr lang="en-GB"/>
              <a:t>￨   </a:t>
            </a:r>
            <a:fld id="{159A5DD1-94BC-8F49-AC76-73BE307D95E2}" type="slidenum">
              <a:rPr lang="en-GB" smtClean="0"/>
              <a:pPr/>
              <a:t>‹nr.›</a:t>
            </a:fld>
            <a:endParaRPr lang="en-GB"/>
          </a:p>
        </p:txBody>
      </p:sp>
    </p:spTree>
    <p:extLst>
      <p:ext uri="{BB962C8B-B14F-4D97-AF65-F5344CB8AC3E}">
        <p14:creationId xmlns:p14="http://schemas.microsoft.com/office/powerpoint/2010/main" val="2535706472"/>
      </p:ext>
    </p:extLst>
  </p:cSld>
  <p:clrMapOvr>
    <a:masterClrMapping/>
  </p:clrMapOvr>
  <p:transition spd="med">
    <p:push dir="u"/>
  </p:transition>
  <p:extLst>
    <p:ext uri="{DCECCB84-F9BA-43D5-87BE-67443E8EF086}">
      <p15:sldGuideLst xmlns:p15="http://schemas.microsoft.com/office/powerpoint/2012/main">
        <p15:guide id="4" pos="7106">
          <p15:clr>
            <a:srgbClr val="A4A3A4"/>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itel og indhold 4">
    <p:bg>
      <p:bgPr>
        <a:solidFill>
          <a:schemeClr val="accent3"/>
        </a:solidFill>
        <a:effectLst/>
      </p:bgPr>
    </p:bg>
    <p:spTree>
      <p:nvGrpSpPr>
        <p:cNvPr id="1" name=""/>
        <p:cNvGrpSpPr/>
        <p:nvPr/>
      </p:nvGrpSpPr>
      <p:grpSpPr>
        <a:xfrm>
          <a:off x="0" y="0"/>
          <a:ext cx="0" cy="0"/>
          <a:chOff x="0" y="0"/>
          <a:chExt cx="0" cy="0"/>
        </a:xfrm>
      </p:grpSpPr>
      <p:sp>
        <p:nvSpPr>
          <p:cNvPr id="10" name="Rektangel 5">
            <a:extLst>
              <a:ext uri="{FF2B5EF4-FFF2-40B4-BE49-F238E27FC236}">
                <a16:creationId xmlns:a16="http://schemas.microsoft.com/office/drawing/2014/main" id="{3A953C41-BB13-244D-B65F-37197B792B4B}"/>
              </a:ext>
            </a:extLst>
          </p:cNvPr>
          <p:cNvSpPr>
            <a:spLocks noChangeAspect="1"/>
          </p:cNvSpPr>
          <p:nvPr userDrawn="1"/>
        </p:nvSpPr>
        <p:spPr>
          <a:xfrm>
            <a:off x="-21988" y="-25937"/>
            <a:ext cx="12213988" cy="6876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492252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6321552 w 12192000"/>
              <a:gd name="connsiteY2" fmla="*/ 6848856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9884664 w 12192000"/>
              <a:gd name="connsiteY2" fmla="*/ 2715768 h 6858000"/>
              <a:gd name="connsiteX3" fmla="*/ 6321552 w 12192000"/>
              <a:gd name="connsiteY3" fmla="*/ 6848856 h 6858000"/>
              <a:gd name="connsiteX4" fmla="*/ 0 w 12192000"/>
              <a:gd name="connsiteY4" fmla="*/ 6858000 h 6858000"/>
              <a:gd name="connsiteX5" fmla="*/ 0 w 12192000"/>
              <a:gd name="connsiteY5" fmla="*/ 0 h 6858000"/>
              <a:gd name="connsiteX0" fmla="*/ 0 w 12198096"/>
              <a:gd name="connsiteY0" fmla="*/ 0 h 6858000"/>
              <a:gd name="connsiteX1" fmla="*/ 12192000 w 12198096"/>
              <a:gd name="connsiteY1" fmla="*/ 0 h 6858000"/>
              <a:gd name="connsiteX2" fmla="*/ 12198096 w 12198096"/>
              <a:gd name="connsiteY2" fmla="*/ 2898648 h 6858000"/>
              <a:gd name="connsiteX3" fmla="*/ 6321552 w 12198096"/>
              <a:gd name="connsiteY3" fmla="*/ 6848856 h 6858000"/>
              <a:gd name="connsiteX4" fmla="*/ 0 w 12198096"/>
              <a:gd name="connsiteY4" fmla="*/ 6858000 h 6858000"/>
              <a:gd name="connsiteX5" fmla="*/ 0 w 12198096"/>
              <a:gd name="connsiteY5" fmla="*/ 0 h 6858000"/>
              <a:gd name="connsiteX0" fmla="*/ 0 w 12198096"/>
              <a:gd name="connsiteY0" fmla="*/ 0 h 6851650"/>
              <a:gd name="connsiteX1" fmla="*/ 12192000 w 12198096"/>
              <a:gd name="connsiteY1" fmla="*/ 0 h 6851650"/>
              <a:gd name="connsiteX2" fmla="*/ 12198096 w 12198096"/>
              <a:gd name="connsiteY2" fmla="*/ 2898648 h 6851650"/>
              <a:gd name="connsiteX3" fmla="*/ 6321552 w 12198096"/>
              <a:gd name="connsiteY3" fmla="*/ 6848856 h 6851650"/>
              <a:gd name="connsiteX4" fmla="*/ 0 w 12198096"/>
              <a:gd name="connsiteY4" fmla="*/ 6851650 h 6851650"/>
              <a:gd name="connsiteX5" fmla="*/ 0 w 12198096"/>
              <a:gd name="connsiteY5" fmla="*/ 0 h 6851650"/>
              <a:gd name="connsiteX0" fmla="*/ 0 w 12198096"/>
              <a:gd name="connsiteY0" fmla="*/ 0 h 6864350"/>
              <a:gd name="connsiteX1" fmla="*/ 12192000 w 12198096"/>
              <a:gd name="connsiteY1" fmla="*/ 12700 h 6864350"/>
              <a:gd name="connsiteX2" fmla="*/ 12198096 w 12198096"/>
              <a:gd name="connsiteY2" fmla="*/ 2911348 h 6864350"/>
              <a:gd name="connsiteX3" fmla="*/ 6321552 w 12198096"/>
              <a:gd name="connsiteY3" fmla="*/ 6861556 h 6864350"/>
              <a:gd name="connsiteX4" fmla="*/ 0 w 12198096"/>
              <a:gd name="connsiteY4" fmla="*/ 6864350 h 6864350"/>
              <a:gd name="connsiteX5" fmla="*/ 0 w 12198096"/>
              <a:gd name="connsiteY5" fmla="*/ 0 h 6864350"/>
              <a:gd name="connsiteX0" fmla="*/ 0 w 12198096"/>
              <a:gd name="connsiteY0" fmla="*/ 0 h 6864350"/>
              <a:gd name="connsiteX1" fmla="*/ 12185650 w 12198096"/>
              <a:gd name="connsiteY1" fmla="*/ 0 h 6864350"/>
              <a:gd name="connsiteX2" fmla="*/ 12198096 w 12198096"/>
              <a:gd name="connsiteY2" fmla="*/ 2911348 h 6864350"/>
              <a:gd name="connsiteX3" fmla="*/ 6321552 w 12198096"/>
              <a:gd name="connsiteY3" fmla="*/ 6861556 h 6864350"/>
              <a:gd name="connsiteX4" fmla="*/ 0 w 12198096"/>
              <a:gd name="connsiteY4" fmla="*/ 6864350 h 6864350"/>
              <a:gd name="connsiteX5" fmla="*/ 0 w 12198096"/>
              <a:gd name="connsiteY5" fmla="*/ 0 h 6864350"/>
              <a:gd name="connsiteX0" fmla="*/ 0 w 12205437"/>
              <a:gd name="connsiteY0" fmla="*/ 6350 h 6870700"/>
              <a:gd name="connsiteX1" fmla="*/ 12204700 w 12205437"/>
              <a:gd name="connsiteY1" fmla="*/ 0 h 6870700"/>
              <a:gd name="connsiteX2" fmla="*/ 12198096 w 12205437"/>
              <a:gd name="connsiteY2" fmla="*/ 2917698 h 6870700"/>
              <a:gd name="connsiteX3" fmla="*/ 6321552 w 12205437"/>
              <a:gd name="connsiteY3" fmla="*/ 6867906 h 6870700"/>
              <a:gd name="connsiteX4" fmla="*/ 0 w 12205437"/>
              <a:gd name="connsiteY4" fmla="*/ 6870700 h 6870700"/>
              <a:gd name="connsiteX5" fmla="*/ 0 w 12205437"/>
              <a:gd name="connsiteY5" fmla="*/ 6350 h 687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5437" h="6870700">
                <a:moveTo>
                  <a:pt x="0" y="6350"/>
                </a:moveTo>
                <a:lnTo>
                  <a:pt x="12204700" y="0"/>
                </a:lnTo>
                <a:cubicBezTo>
                  <a:pt x="12208849" y="970449"/>
                  <a:pt x="12193947" y="1947249"/>
                  <a:pt x="12198096" y="2917698"/>
                </a:cubicBezTo>
                <a:lnTo>
                  <a:pt x="6321552" y="6867906"/>
                </a:lnTo>
                <a:lnTo>
                  <a:pt x="0" y="6870700"/>
                </a:lnTo>
                <a:lnTo>
                  <a:pt x="0" y="63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endParaRPr lang="en-GB" b="0" i="0">
              <a:latin typeface="Raleway" pitchFamily="2" charset="77"/>
            </a:endParaRPr>
          </a:p>
        </p:txBody>
      </p:sp>
      <p:sp>
        <p:nvSpPr>
          <p:cNvPr id="5" name="Titel 4">
            <a:extLst>
              <a:ext uri="{FF2B5EF4-FFF2-40B4-BE49-F238E27FC236}">
                <a16:creationId xmlns:a16="http://schemas.microsoft.com/office/drawing/2014/main" id="{119EA2E0-2A74-1D4D-A1F6-B5F63A0EF318}"/>
              </a:ext>
            </a:extLst>
          </p:cNvPr>
          <p:cNvSpPr>
            <a:spLocks noGrp="1"/>
          </p:cNvSpPr>
          <p:nvPr>
            <p:ph type="title"/>
          </p:nvPr>
        </p:nvSpPr>
        <p:spPr/>
        <p:txBody>
          <a:bodyPr/>
          <a:lstStyle/>
          <a:p>
            <a:r>
              <a:rPr lang="da-DK"/>
              <a:t>Klik for at redigere titeltypografien i masteren</a:t>
            </a:r>
          </a:p>
        </p:txBody>
      </p:sp>
      <p:sp>
        <p:nvSpPr>
          <p:cNvPr id="8" name="Pladsholder til indhold 7">
            <a:extLst>
              <a:ext uri="{FF2B5EF4-FFF2-40B4-BE49-F238E27FC236}">
                <a16:creationId xmlns:a16="http://schemas.microsoft.com/office/drawing/2014/main" id="{53890DEB-E3B8-4D41-9354-4E376A943B33}"/>
              </a:ext>
            </a:extLst>
          </p:cNvPr>
          <p:cNvSpPr>
            <a:spLocks noGrp="1"/>
          </p:cNvSpPr>
          <p:nvPr>
            <p:ph sz="quarter" idx="20"/>
          </p:nvPr>
        </p:nvSpPr>
        <p:spPr>
          <a:xfrm>
            <a:off x="737154" y="1736725"/>
            <a:ext cx="7412038" cy="4240213"/>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dato 5">
            <a:extLst>
              <a:ext uri="{FF2B5EF4-FFF2-40B4-BE49-F238E27FC236}">
                <a16:creationId xmlns:a16="http://schemas.microsoft.com/office/drawing/2014/main" id="{0FBBB379-1E64-2F4E-B853-38DFAA54B244}"/>
              </a:ext>
            </a:extLst>
          </p:cNvPr>
          <p:cNvSpPr>
            <a:spLocks noGrp="1"/>
          </p:cNvSpPr>
          <p:nvPr>
            <p:ph type="dt" sz="half" idx="21"/>
          </p:nvPr>
        </p:nvSpPr>
        <p:spPr/>
        <p:txBody>
          <a:bodyPr/>
          <a:lstStyle/>
          <a:p>
            <a:fld id="{5F20A297-1FDE-5F4B-9BEB-DB5D28EC1B77}" type="datetime1">
              <a:rPr lang="da-DK" smtClean="0"/>
              <a:pPr/>
              <a:t>29.04.2024</a:t>
            </a:fld>
            <a:endParaRPr lang="da-DK"/>
          </a:p>
        </p:txBody>
      </p:sp>
      <p:sp>
        <p:nvSpPr>
          <p:cNvPr id="7" name="Pladsholder til sidefod 6">
            <a:extLst>
              <a:ext uri="{FF2B5EF4-FFF2-40B4-BE49-F238E27FC236}">
                <a16:creationId xmlns:a16="http://schemas.microsoft.com/office/drawing/2014/main" id="{4885763B-DE61-2D41-A898-33A7B8A773ED}"/>
              </a:ext>
            </a:extLst>
          </p:cNvPr>
          <p:cNvSpPr>
            <a:spLocks noGrp="1"/>
          </p:cNvSpPr>
          <p:nvPr>
            <p:ph type="ftr" sz="quarter" idx="22"/>
          </p:nvPr>
        </p:nvSpPr>
        <p:spPr/>
        <p:txBody>
          <a:bodyPr/>
          <a:lstStyle/>
          <a:p>
            <a:r>
              <a:rPr lang="da-DK"/>
              <a:t>RettighedsAlliancen   ￨</a:t>
            </a:r>
          </a:p>
        </p:txBody>
      </p:sp>
      <p:sp>
        <p:nvSpPr>
          <p:cNvPr id="9" name="Pladsholder til slidenummer 8">
            <a:extLst>
              <a:ext uri="{FF2B5EF4-FFF2-40B4-BE49-F238E27FC236}">
                <a16:creationId xmlns:a16="http://schemas.microsoft.com/office/drawing/2014/main" id="{4E9966FA-0DB6-4940-B1F2-3D2B04CD9CFA}"/>
              </a:ext>
            </a:extLst>
          </p:cNvPr>
          <p:cNvSpPr>
            <a:spLocks noGrp="1"/>
          </p:cNvSpPr>
          <p:nvPr>
            <p:ph type="sldNum" sz="quarter" idx="23"/>
          </p:nvPr>
        </p:nvSpPr>
        <p:spPr/>
        <p:txBody>
          <a:bodyPr/>
          <a:lstStyle/>
          <a:p>
            <a:r>
              <a:rPr lang="en-GB"/>
              <a:t>￨   </a:t>
            </a:r>
            <a:fld id="{159A5DD1-94BC-8F49-AC76-73BE307D95E2}" type="slidenum">
              <a:rPr lang="en-GB" smtClean="0"/>
              <a:pPr/>
              <a:t>‹nr.›</a:t>
            </a:fld>
            <a:endParaRPr lang="en-GB"/>
          </a:p>
        </p:txBody>
      </p:sp>
    </p:spTree>
    <p:extLst>
      <p:ext uri="{BB962C8B-B14F-4D97-AF65-F5344CB8AC3E}">
        <p14:creationId xmlns:p14="http://schemas.microsoft.com/office/powerpoint/2010/main" val="1254167145"/>
      </p:ext>
    </p:extLst>
  </p:cSld>
  <p:clrMapOvr>
    <a:masterClrMapping/>
  </p:clrMapOvr>
  <p:transition spd="med">
    <p:push dir="u"/>
  </p:transition>
  <p:extLst>
    <p:ext uri="{DCECCB84-F9BA-43D5-87BE-67443E8EF086}">
      <p15:sldGuideLst xmlns:p15="http://schemas.microsoft.com/office/powerpoint/2012/main">
        <p15:guide id="1" pos="3976">
          <p15:clr>
            <a:srgbClr val="FBAE40"/>
          </p15:clr>
        </p15:guide>
        <p15:guide id="2" orient="horz" pos="1842">
          <p15:clr>
            <a:srgbClr val="FBAE4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itel og indhold 5">
    <p:bg>
      <p:bgPr>
        <a:solidFill>
          <a:schemeClr val="accent2"/>
        </a:solidFill>
        <a:effectLst/>
      </p:bgPr>
    </p:bg>
    <p:spTree>
      <p:nvGrpSpPr>
        <p:cNvPr id="1" name=""/>
        <p:cNvGrpSpPr/>
        <p:nvPr/>
      </p:nvGrpSpPr>
      <p:grpSpPr>
        <a:xfrm>
          <a:off x="0" y="0"/>
          <a:ext cx="0" cy="0"/>
          <a:chOff x="0" y="0"/>
          <a:chExt cx="0" cy="0"/>
        </a:xfrm>
      </p:grpSpPr>
      <p:sp>
        <p:nvSpPr>
          <p:cNvPr id="10" name="Rektangel 5">
            <a:extLst>
              <a:ext uri="{FF2B5EF4-FFF2-40B4-BE49-F238E27FC236}">
                <a16:creationId xmlns:a16="http://schemas.microsoft.com/office/drawing/2014/main" id="{292E3432-E608-3846-9B35-E52CC614A34D}"/>
              </a:ext>
            </a:extLst>
          </p:cNvPr>
          <p:cNvSpPr>
            <a:spLocks noChangeAspect="1"/>
          </p:cNvSpPr>
          <p:nvPr userDrawn="1"/>
        </p:nvSpPr>
        <p:spPr>
          <a:xfrm>
            <a:off x="-60960" y="-34291"/>
            <a:ext cx="12313920" cy="6926581"/>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492252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6321552 w 12192000"/>
              <a:gd name="connsiteY2" fmla="*/ 6848856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9884664 w 12192000"/>
              <a:gd name="connsiteY2" fmla="*/ 2715768 h 6858000"/>
              <a:gd name="connsiteX3" fmla="*/ 6321552 w 12192000"/>
              <a:gd name="connsiteY3" fmla="*/ 6848856 h 6858000"/>
              <a:gd name="connsiteX4" fmla="*/ 0 w 12192000"/>
              <a:gd name="connsiteY4" fmla="*/ 6858000 h 6858000"/>
              <a:gd name="connsiteX5" fmla="*/ 0 w 12192000"/>
              <a:gd name="connsiteY5" fmla="*/ 0 h 6858000"/>
              <a:gd name="connsiteX0" fmla="*/ 0 w 12198096"/>
              <a:gd name="connsiteY0" fmla="*/ 0 h 6858000"/>
              <a:gd name="connsiteX1" fmla="*/ 12192000 w 12198096"/>
              <a:gd name="connsiteY1" fmla="*/ 0 h 6858000"/>
              <a:gd name="connsiteX2" fmla="*/ 12198096 w 12198096"/>
              <a:gd name="connsiteY2" fmla="*/ 2898648 h 6858000"/>
              <a:gd name="connsiteX3" fmla="*/ 6321552 w 12198096"/>
              <a:gd name="connsiteY3" fmla="*/ 6848856 h 6858000"/>
              <a:gd name="connsiteX4" fmla="*/ 0 w 12198096"/>
              <a:gd name="connsiteY4" fmla="*/ 6858000 h 6858000"/>
              <a:gd name="connsiteX5" fmla="*/ 0 w 12198096"/>
              <a:gd name="connsiteY5" fmla="*/ 0 h 6858000"/>
              <a:gd name="connsiteX0" fmla="*/ 4744528 w 12198096"/>
              <a:gd name="connsiteY0" fmla="*/ 2735806 h 6858000"/>
              <a:gd name="connsiteX1" fmla="*/ 12192000 w 12198096"/>
              <a:gd name="connsiteY1" fmla="*/ 0 h 6858000"/>
              <a:gd name="connsiteX2" fmla="*/ 12198096 w 12198096"/>
              <a:gd name="connsiteY2" fmla="*/ 2898648 h 6858000"/>
              <a:gd name="connsiteX3" fmla="*/ 6321552 w 12198096"/>
              <a:gd name="connsiteY3" fmla="*/ 6848856 h 6858000"/>
              <a:gd name="connsiteX4" fmla="*/ 0 w 12198096"/>
              <a:gd name="connsiteY4" fmla="*/ 6858000 h 6858000"/>
              <a:gd name="connsiteX5" fmla="*/ 4744528 w 12198096"/>
              <a:gd name="connsiteY5" fmla="*/ 2735806 h 6858000"/>
              <a:gd name="connsiteX0" fmla="*/ 0 w 7453568"/>
              <a:gd name="connsiteY0" fmla="*/ 2735806 h 6858000"/>
              <a:gd name="connsiteX1" fmla="*/ 7447472 w 7453568"/>
              <a:gd name="connsiteY1" fmla="*/ 0 h 6858000"/>
              <a:gd name="connsiteX2" fmla="*/ 7453568 w 7453568"/>
              <a:gd name="connsiteY2" fmla="*/ 2898648 h 6858000"/>
              <a:gd name="connsiteX3" fmla="*/ 1577024 w 7453568"/>
              <a:gd name="connsiteY3" fmla="*/ 6848856 h 6858000"/>
              <a:gd name="connsiteX4" fmla="*/ 73941 w 7453568"/>
              <a:gd name="connsiteY4" fmla="*/ 6858000 h 6858000"/>
              <a:gd name="connsiteX5" fmla="*/ 0 w 7453568"/>
              <a:gd name="connsiteY5" fmla="*/ 2735806 h 6858000"/>
              <a:gd name="connsiteX0" fmla="*/ 0 w 7453568"/>
              <a:gd name="connsiteY0" fmla="*/ 36970 h 4159164"/>
              <a:gd name="connsiteX1" fmla="*/ 7447472 w 7453568"/>
              <a:gd name="connsiteY1" fmla="*/ 0 h 4159164"/>
              <a:gd name="connsiteX2" fmla="*/ 7453568 w 7453568"/>
              <a:gd name="connsiteY2" fmla="*/ 199812 h 4159164"/>
              <a:gd name="connsiteX3" fmla="*/ 1577024 w 7453568"/>
              <a:gd name="connsiteY3" fmla="*/ 4150020 h 4159164"/>
              <a:gd name="connsiteX4" fmla="*/ 73941 w 7453568"/>
              <a:gd name="connsiteY4" fmla="*/ 4159164 h 4159164"/>
              <a:gd name="connsiteX5" fmla="*/ 0 w 7453568"/>
              <a:gd name="connsiteY5" fmla="*/ 36970 h 4159164"/>
              <a:gd name="connsiteX0" fmla="*/ 0 w 7441245"/>
              <a:gd name="connsiteY0" fmla="*/ 12323 h 4159164"/>
              <a:gd name="connsiteX1" fmla="*/ 7435149 w 7441245"/>
              <a:gd name="connsiteY1" fmla="*/ 0 h 4159164"/>
              <a:gd name="connsiteX2" fmla="*/ 7441245 w 7441245"/>
              <a:gd name="connsiteY2" fmla="*/ 199812 h 4159164"/>
              <a:gd name="connsiteX3" fmla="*/ 1564701 w 7441245"/>
              <a:gd name="connsiteY3" fmla="*/ 4150020 h 4159164"/>
              <a:gd name="connsiteX4" fmla="*/ 61618 w 7441245"/>
              <a:gd name="connsiteY4" fmla="*/ 4159164 h 4159164"/>
              <a:gd name="connsiteX5" fmla="*/ 0 w 7441245"/>
              <a:gd name="connsiteY5" fmla="*/ 12323 h 4159164"/>
              <a:gd name="connsiteX0" fmla="*/ 0 w 7441245"/>
              <a:gd name="connsiteY0" fmla="*/ 12323 h 4171487"/>
              <a:gd name="connsiteX1" fmla="*/ 7435149 w 7441245"/>
              <a:gd name="connsiteY1" fmla="*/ 0 h 4171487"/>
              <a:gd name="connsiteX2" fmla="*/ 7441245 w 7441245"/>
              <a:gd name="connsiteY2" fmla="*/ 199812 h 4171487"/>
              <a:gd name="connsiteX3" fmla="*/ 1564701 w 7441245"/>
              <a:gd name="connsiteY3" fmla="*/ 4150020 h 4171487"/>
              <a:gd name="connsiteX4" fmla="*/ 24648 w 7441245"/>
              <a:gd name="connsiteY4" fmla="*/ 4171487 h 4171487"/>
              <a:gd name="connsiteX5" fmla="*/ 0 w 7441245"/>
              <a:gd name="connsiteY5" fmla="*/ 12323 h 4171487"/>
              <a:gd name="connsiteX0" fmla="*/ 0 w 7448447"/>
              <a:gd name="connsiteY0" fmla="*/ 0 h 4173568"/>
              <a:gd name="connsiteX1" fmla="*/ 7442351 w 7448447"/>
              <a:gd name="connsiteY1" fmla="*/ 2081 h 4173568"/>
              <a:gd name="connsiteX2" fmla="*/ 7448447 w 7448447"/>
              <a:gd name="connsiteY2" fmla="*/ 201893 h 4173568"/>
              <a:gd name="connsiteX3" fmla="*/ 1571903 w 7448447"/>
              <a:gd name="connsiteY3" fmla="*/ 4152101 h 4173568"/>
              <a:gd name="connsiteX4" fmla="*/ 31850 w 7448447"/>
              <a:gd name="connsiteY4" fmla="*/ 4173568 h 4173568"/>
              <a:gd name="connsiteX5" fmla="*/ 0 w 7448447"/>
              <a:gd name="connsiteY5" fmla="*/ 0 h 4173568"/>
              <a:gd name="connsiteX0" fmla="*/ 0 w 7448447"/>
              <a:gd name="connsiteY0" fmla="*/ 0 h 4152239"/>
              <a:gd name="connsiteX1" fmla="*/ 7442351 w 7448447"/>
              <a:gd name="connsiteY1" fmla="*/ 2081 h 4152239"/>
              <a:gd name="connsiteX2" fmla="*/ 7448447 w 7448447"/>
              <a:gd name="connsiteY2" fmla="*/ 201893 h 4152239"/>
              <a:gd name="connsiteX3" fmla="*/ 1571903 w 7448447"/>
              <a:gd name="connsiteY3" fmla="*/ 4152101 h 4152239"/>
              <a:gd name="connsiteX4" fmla="*/ 38960 w 7448447"/>
              <a:gd name="connsiteY4" fmla="*/ 4152239 h 4152239"/>
              <a:gd name="connsiteX5" fmla="*/ 0 w 7448447"/>
              <a:gd name="connsiteY5" fmla="*/ 0 h 4152239"/>
              <a:gd name="connsiteX0" fmla="*/ 10807 w 7409487"/>
              <a:gd name="connsiteY0" fmla="*/ 0 h 4155794"/>
              <a:gd name="connsiteX1" fmla="*/ 7403391 w 7409487"/>
              <a:gd name="connsiteY1" fmla="*/ 5636 h 4155794"/>
              <a:gd name="connsiteX2" fmla="*/ 7409487 w 7409487"/>
              <a:gd name="connsiteY2" fmla="*/ 205448 h 4155794"/>
              <a:gd name="connsiteX3" fmla="*/ 1532943 w 7409487"/>
              <a:gd name="connsiteY3" fmla="*/ 4155656 h 4155794"/>
              <a:gd name="connsiteX4" fmla="*/ 0 w 7409487"/>
              <a:gd name="connsiteY4" fmla="*/ 4155794 h 4155794"/>
              <a:gd name="connsiteX5" fmla="*/ 10807 w 7409487"/>
              <a:gd name="connsiteY5" fmla="*/ 0 h 4155794"/>
              <a:gd name="connsiteX0" fmla="*/ 10807 w 7409487"/>
              <a:gd name="connsiteY0" fmla="*/ 5029 h 4160823"/>
              <a:gd name="connsiteX1" fmla="*/ 7406946 w 7409487"/>
              <a:gd name="connsiteY1" fmla="*/ 0 h 4160823"/>
              <a:gd name="connsiteX2" fmla="*/ 7409487 w 7409487"/>
              <a:gd name="connsiteY2" fmla="*/ 210477 h 4160823"/>
              <a:gd name="connsiteX3" fmla="*/ 1532943 w 7409487"/>
              <a:gd name="connsiteY3" fmla="*/ 4160685 h 4160823"/>
              <a:gd name="connsiteX4" fmla="*/ 0 w 7409487"/>
              <a:gd name="connsiteY4" fmla="*/ 4160823 h 4160823"/>
              <a:gd name="connsiteX5" fmla="*/ 10807 w 7409487"/>
              <a:gd name="connsiteY5" fmla="*/ 5029 h 4160823"/>
              <a:gd name="connsiteX0" fmla="*/ 10807 w 7410501"/>
              <a:gd name="connsiteY0" fmla="*/ 12139 h 4167933"/>
              <a:gd name="connsiteX1" fmla="*/ 7410501 w 7410501"/>
              <a:gd name="connsiteY1" fmla="*/ 0 h 4167933"/>
              <a:gd name="connsiteX2" fmla="*/ 7409487 w 7410501"/>
              <a:gd name="connsiteY2" fmla="*/ 217587 h 4167933"/>
              <a:gd name="connsiteX3" fmla="*/ 1532943 w 7410501"/>
              <a:gd name="connsiteY3" fmla="*/ 4167795 h 4167933"/>
              <a:gd name="connsiteX4" fmla="*/ 0 w 7410501"/>
              <a:gd name="connsiteY4" fmla="*/ 4167933 h 4167933"/>
              <a:gd name="connsiteX5" fmla="*/ 10807 w 7410501"/>
              <a:gd name="connsiteY5" fmla="*/ 12139 h 4167933"/>
              <a:gd name="connsiteX0" fmla="*/ 10807 w 7410501"/>
              <a:gd name="connsiteY0" fmla="*/ 1474 h 4167933"/>
              <a:gd name="connsiteX1" fmla="*/ 7410501 w 7410501"/>
              <a:gd name="connsiteY1" fmla="*/ 0 h 4167933"/>
              <a:gd name="connsiteX2" fmla="*/ 7409487 w 7410501"/>
              <a:gd name="connsiteY2" fmla="*/ 217587 h 4167933"/>
              <a:gd name="connsiteX3" fmla="*/ 1532943 w 7410501"/>
              <a:gd name="connsiteY3" fmla="*/ 4167795 h 4167933"/>
              <a:gd name="connsiteX4" fmla="*/ 0 w 7410501"/>
              <a:gd name="connsiteY4" fmla="*/ 4167933 h 4167933"/>
              <a:gd name="connsiteX5" fmla="*/ 10807 w 7410501"/>
              <a:gd name="connsiteY5" fmla="*/ 1474 h 4167933"/>
              <a:gd name="connsiteX0" fmla="*/ 3698 w 7410501"/>
              <a:gd name="connsiteY0" fmla="*/ 5028 h 4167933"/>
              <a:gd name="connsiteX1" fmla="*/ 7410501 w 7410501"/>
              <a:gd name="connsiteY1" fmla="*/ 0 h 4167933"/>
              <a:gd name="connsiteX2" fmla="*/ 7409487 w 7410501"/>
              <a:gd name="connsiteY2" fmla="*/ 217587 h 4167933"/>
              <a:gd name="connsiteX3" fmla="*/ 1532943 w 7410501"/>
              <a:gd name="connsiteY3" fmla="*/ 4167795 h 4167933"/>
              <a:gd name="connsiteX4" fmla="*/ 0 w 7410501"/>
              <a:gd name="connsiteY4" fmla="*/ 4167933 h 4167933"/>
              <a:gd name="connsiteX5" fmla="*/ 3698 w 7410501"/>
              <a:gd name="connsiteY5" fmla="*/ 5028 h 4167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0501" h="4167933">
                <a:moveTo>
                  <a:pt x="3698" y="5028"/>
                </a:moveTo>
                <a:lnTo>
                  <a:pt x="7410501" y="0"/>
                </a:lnTo>
                <a:lnTo>
                  <a:pt x="7409487" y="217587"/>
                </a:lnTo>
                <a:lnTo>
                  <a:pt x="1532943" y="4167795"/>
                </a:lnTo>
                <a:lnTo>
                  <a:pt x="0" y="4167933"/>
                </a:lnTo>
                <a:cubicBezTo>
                  <a:pt x="3602" y="2782668"/>
                  <a:pt x="96" y="1390293"/>
                  <a:pt x="3698" y="502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0" i="0">
                <a:latin typeface="Raleway" pitchFamily="2" charset="77"/>
              </a:rPr>
              <a:t> </a:t>
            </a:r>
          </a:p>
        </p:txBody>
      </p:sp>
      <p:sp>
        <p:nvSpPr>
          <p:cNvPr id="5" name="Titel 4">
            <a:extLst>
              <a:ext uri="{FF2B5EF4-FFF2-40B4-BE49-F238E27FC236}">
                <a16:creationId xmlns:a16="http://schemas.microsoft.com/office/drawing/2014/main" id="{0AF87D4D-A2D0-8C40-9329-3687F0195759}"/>
              </a:ext>
            </a:extLst>
          </p:cNvPr>
          <p:cNvSpPr>
            <a:spLocks noGrp="1"/>
          </p:cNvSpPr>
          <p:nvPr>
            <p:ph type="title"/>
          </p:nvPr>
        </p:nvSpPr>
        <p:spPr/>
        <p:txBody>
          <a:bodyPr/>
          <a:lstStyle/>
          <a:p>
            <a:r>
              <a:rPr lang="da-DK"/>
              <a:t>Klik for at redigere titeltypografien i masteren</a:t>
            </a:r>
          </a:p>
        </p:txBody>
      </p:sp>
      <p:sp>
        <p:nvSpPr>
          <p:cNvPr id="8" name="Pladsholder til indhold 7">
            <a:extLst>
              <a:ext uri="{FF2B5EF4-FFF2-40B4-BE49-F238E27FC236}">
                <a16:creationId xmlns:a16="http://schemas.microsoft.com/office/drawing/2014/main" id="{316E4910-0AEA-6541-8B34-7B12C0C5DAF5}"/>
              </a:ext>
            </a:extLst>
          </p:cNvPr>
          <p:cNvSpPr>
            <a:spLocks noGrp="1"/>
          </p:cNvSpPr>
          <p:nvPr>
            <p:ph sz="quarter" idx="20"/>
          </p:nvPr>
        </p:nvSpPr>
        <p:spPr>
          <a:xfrm>
            <a:off x="737154" y="1736725"/>
            <a:ext cx="7412038" cy="4240213"/>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dato 5">
            <a:extLst>
              <a:ext uri="{FF2B5EF4-FFF2-40B4-BE49-F238E27FC236}">
                <a16:creationId xmlns:a16="http://schemas.microsoft.com/office/drawing/2014/main" id="{2C0A02D4-A9B2-F04C-93A7-49505A82684B}"/>
              </a:ext>
            </a:extLst>
          </p:cNvPr>
          <p:cNvSpPr>
            <a:spLocks noGrp="1"/>
          </p:cNvSpPr>
          <p:nvPr>
            <p:ph type="dt" sz="half" idx="21"/>
          </p:nvPr>
        </p:nvSpPr>
        <p:spPr/>
        <p:txBody>
          <a:bodyPr/>
          <a:lstStyle/>
          <a:p>
            <a:fld id="{5F20A297-1FDE-5F4B-9BEB-DB5D28EC1B77}" type="datetime1">
              <a:rPr lang="da-DK" smtClean="0"/>
              <a:pPr/>
              <a:t>29.04.2024</a:t>
            </a:fld>
            <a:endParaRPr lang="da-DK"/>
          </a:p>
        </p:txBody>
      </p:sp>
      <p:sp>
        <p:nvSpPr>
          <p:cNvPr id="7" name="Pladsholder til sidefod 6">
            <a:extLst>
              <a:ext uri="{FF2B5EF4-FFF2-40B4-BE49-F238E27FC236}">
                <a16:creationId xmlns:a16="http://schemas.microsoft.com/office/drawing/2014/main" id="{41058C3C-071A-6147-AFDC-1CDB191EEDFD}"/>
              </a:ext>
            </a:extLst>
          </p:cNvPr>
          <p:cNvSpPr>
            <a:spLocks noGrp="1"/>
          </p:cNvSpPr>
          <p:nvPr>
            <p:ph type="ftr" sz="quarter" idx="22"/>
          </p:nvPr>
        </p:nvSpPr>
        <p:spPr/>
        <p:txBody>
          <a:bodyPr/>
          <a:lstStyle/>
          <a:p>
            <a:r>
              <a:rPr lang="da-DK"/>
              <a:t>RettighedsAlliancen   ￨</a:t>
            </a:r>
          </a:p>
        </p:txBody>
      </p:sp>
      <p:sp>
        <p:nvSpPr>
          <p:cNvPr id="9" name="Pladsholder til slidenummer 8">
            <a:extLst>
              <a:ext uri="{FF2B5EF4-FFF2-40B4-BE49-F238E27FC236}">
                <a16:creationId xmlns:a16="http://schemas.microsoft.com/office/drawing/2014/main" id="{EE9C0C21-131D-344E-8D06-2548DF4EBEC2}"/>
              </a:ext>
            </a:extLst>
          </p:cNvPr>
          <p:cNvSpPr>
            <a:spLocks noGrp="1"/>
          </p:cNvSpPr>
          <p:nvPr>
            <p:ph type="sldNum" sz="quarter" idx="23"/>
          </p:nvPr>
        </p:nvSpPr>
        <p:spPr/>
        <p:txBody>
          <a:bodyPr/>
          <a:lstStyle/>
          <a:p>
            <a:r>
              <a:rPr lang="en-GB"/>
              <a:t>￨   </a:t>
            </a:r>
            <a:fld id="{159A5DD1-94BC-8F49-AC76-73BE307D95E2}" type="slidenum">
              <a:rPr lang="en-GB" smtClean="0"/>
              <a:pPr/>
              <a:t>‹nr.›</a:t>
            </a:fld>
            <a:endParaRPr lang="en-GB"/>
          </a:p>
        </p:txBody>
      </p:sp>
    </p:spTree>
    <p:extLst>
      <p:ext uri="{BB962C8B-B14F-4D97-AF65-F5344CB8AC3E}">
        <p14:creationId xmlns:p14="http://schemas.microsoft.com/office/powerpoint/2010/main" val="2031811231"/>
      </p:ext>
    </p:extLst>
  </p:cSld>
  <p:clrMapOvr>
    <a:masterClrMapping/>
  </p:clrMapOvr>
  <p:transition spd="med">
    <p:push dir="u"/>
  </p:transition>
  <p:extLst>
    <p:ext uri="{DCECCB84-F9BA-43D5-87BE-67443E8EF086}">
      <p15:sldGuideLst xmlns:p15="http://schemas.microsoft.com/office/powerpoint/2012/main"/>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14_Brugerdefineret layout">
    <p:bg>
      <p:bgPr>
        <a:solidFill>
          <a:schemeClr val="accent3"/>
        </a:solidFill>
        <a:effectLst/>
      </p:bgPr>
    </p:bg>
    <p:spTree>
      <p:nvGrpSpPr>
        <p:cNvPr id="1" name=""/>
        <p:cNvGrpSpPr/>
        <p:nvPr/>
      </p:nvGrpSpPr>
      <p:grpSpPr>
        <a:xfrm>
          <a:off x="0" y="0"/>
          <a:ext cx="0" cy="0"/>
          <a:chOff x="0" y="0"/>
          <a:chExt cx="0" cy="0"/>
        </a:xfrm>
      </p:grpSpPr>
      <p:sp>
        <p:nvSpPr>
          <p:cNvPr id="13" name="Rektangel 5">
            <a:extLst>
              <a:ext uri="{FF2B5EF4-FFF2-40B4-BE49-F238E27FC236}">
                <a16:creationId xmlns:a16="http://schemas.microsoft.com/office/drawing/2014/main" id="{9674CFB2-810C-614A-A2B0-E91A4EBC750E}"/>
              </a:ext>
            </a:extLst>
          </p:cNvPr>
          <p:cNvSpPr/>
          <p:nvPr userDrawn="1"/>
        </p:nvSpPr>
        <p:spPr>
          <a:xfrm>
            <a:off x="-53180" y="-38891"/>
            <a:ext cx="10263431" cy="6896891"/>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492252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6321552 w 12192000"/>
              <a:gd name="connsiteY2" fmla="*/ 6848856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9884664 w 12192000"/>
              <a:gd name="connsiteY2" fmla="*/ 2715768 h 6858000"/>
              <a:gd name="connsiteX3" fmla="*/ 6321552 w 12192000"/>
              <a:gd name="connsiteY3" fmla="*/ 6848856 h 6858000"/>
              <a:gd name="connsiteX4" fmla="*/ 0 w 12192000"/>
              <a:gd name="connsiteY4" fmla="*/ 6858000 h 6858000"/>
              <a:gd name="connsiteX5" fmla="*/ 0 w 12192000"/>
              <a:gd name="connsiteY5" fmla="*/ 0 h 6858000"/>
              <a:gd name="connsiteX0" fmla="*/ 0 w 12198096"/>
              <a:gd name="connsiteY0" fmla="*/ 0 h 6858000"/>
              <a:gd name="connsiteX1" fmla="*/ 12192000 w 12198096"/>
              <a:gd name="connsiteY1" fmla="*/ 0 h 6858000"/>
              <a:gd name="connsiteX2" fmla="*/ 12198096 w 12198096"/>
              <a:gd name="connsiteY2" fmla="*/ 2898648 h 6858000"/>
              <a:gd name="connsiteX3" fmla="*/ 6321552 w 12198096"/>
              <a:gd name="connsiteY3" fmla="*/ 6848856 h 6858000"/>
              <a:gd name="connsiteX4" fmla="*/ 0 w 12198096"/>
              <a:gd name="connsiteY4" fmla="*/ 6858000 h 6858000"/>
              <a:gd name="connsiteX5" fmla="*/ 0 w 12198096"/>
              <a:gd name="connsiteY5" fmla="*/ 0 h 6858000"/>
              <a:gd name="connsiteX0" fmla="*/ 4744528 w 12198096"/>
              <a:gd name="connsiteY0" fmla="*/ 2735806 h 6858000"/>
              <a:gd name="connsiteX1" fmla="*/ 12192000 w 12198096"/>
              <a:gd name="connsiteY1" fmla="*/ 0 h 6858000"/>
              <a:gd name="connsiteX2" fmla="*/ 12198096 w 12198096"/>
              <a:gd name="connsiteY2" fmla="*/ 2898648 h 6858000"/>
              <a:gd name="connsiteX3" fmla="*/ 6321552 w 12198096"/>
              <a:gd name="connsiteY3" fmla="*/ 6848856 h 6858000"/>
              <a:gd name="connsiteX4" fmla="*/ 0 w 12198096"/>
              <a:gd name="connsiteY4" fmla="*/ 6858000 h 6858000"/>
              <a:gd name="connsiteX5" fmla="*/ 4744528 w 12198096"/>
              <a:gd name="connsiteY5" fmla="*/ 2735806 h 6858000"/>
              <a:gd name="connsiteX0" fmla="*/ 0 w 7453568"/>
              <a:gd name="connsiteY0" fmla="*/ 2735806 h 6858000"/>
              <a:gd name="connsiteX1" fmla="*/ 7447472 w 7453568"/>
              <a:gd name="connsiteY1" fmla="*/ 0 h 6858000"/>
              <a:gd name="connsiteX2" fmla="*/ 7453568 w 7453568"/>
              <a:gd name="connsiteY2" fmla="*/ 2898648 h 6858000"/>
              <a:gd name="connsiteX3" fmla="*/ 1577024 w 7453568"/>
              <a:gd name="connsiteY3" fmla="*/ 6848856 h 6858000"/>
              <a:gd name="connsiteX4" fmla="*/ 73941 w 7453568"/>
              <a:gd name="connsiteY4" fmla="*/ 6858000 h 6858000"/>
              <a:gd name="connsiteX5" fmla="*/ 0 w 7453568"/>
              <a:gd name="connsiteY5" fmla="*/ 2735806 h 6858000"/>
              <a:gd name="connsiteX0" fmla="*/ 0 w 7453568"/>
              <a:gd name="connsiteY0" fmla="*/ 36970 h 4159164"/>
              <a:gd name="connsiteX1" fmla="*/ 7447472 w 7453568"/>
              <a:gd name="connsiteY1" fmla="*/ 0 h 4159164"/>
              <a:gd name="connsiteX2" fmla="*/ 7453568 w 7453568"/>
              <a:gd name="connsiteY2" fmla="*/ 199812 h 4159164"/>
              <a:gd name="connsiteX3" fmla="*/ 1577024 w 7453568"/>
              <a:gd name="connsiteY3" fmla="*/ 4150020 h 4159164"/>
              <a:gd name="connsiteX4" fmla="*/ 73941 w 7453568"/>
              <a:gd name="connsiteY4" fmla="*/ 4159164 h 4159164"/>
              <a:gd name="connsiteX5" fmla="*/ 0 w 7453568"/>
              <a:gd name="connsiteY5" fmla="*/ 36970 h 4159164"/>
              <a:gd name="connsiteX0" fmla="*/ 0 w 7441245"/>
              <a:gd name="connsiteY0" fmla="*/ 12323 h 4159164"/>
              <a:gd name="connsiteX1" fmla="*/ 7435149 w 7441245"/>
              <a:gd name="connsiteY1" fmla="*/ 0 h 4159164"/>
              <a:gd name="connsiteX2" fmla="*/ 7441245 w 7441245"/>
              <a:gd name="connsiteY2" fmla="*/ 199812 h 4159164"/>
              <a:gd name="connsiteX3" fmla="*/ 1564701 w 7441245"/>
              <a:gd name="connsiteY3" fmla="*/ 4150020 h 4159164"/>
              <a:gd name="connsiteX4" fmla="*/ 61618 w 7441245"/>
              <a:gd name="connsiteY4" fmla="*/ 4159164 h 4159164"/>
              <a:gd name="connsiteX5" fmla="*/ 0 w 7441245"/>
              <a:gd name="connsiteY5" fmla="*/ 12323 h 4159164"/>
              <a:gd name="connsiteX0" fmla="*/ 0 w 7441245"/>
              <a:gd name="connsiteY0" fmla="*/ 12323 h 4171487"/>
              <a:gd name="connsiteX1" fmla="*/ 7435149 w 7441245"/>
              <a:gd name="connsiteY1" fmla="*/ 0 h 4171487"/>
              <a:gd name="connsiteX2" fmla="*/ 7441245 w 7441245"/>
              <a:gd name="connsiteY2" fmla="*/ 199812 h 4171487"/>
              <a:gd name="connsiteX3" fmla="*/ 1564701 w 7441245"/>
              <a:gd name="connsiteY3" fmla="*/ 4150020 h 4171487"/>
              <a:gd name="connsiteX4" fmla="*/ 24648 w 7441245"/>
              <a:gd name="connsiteY4" fmla="*/ 4171487 h 4171487"/>
              <a:gd name="connsiteX5" fmla="*/ 0 w 7441245"/>
              <a:gd name="connsiteY5" fmla="*/ 12323 h 4171487"/>
              <a:gd name="connsiteX0" fmla="*/ 0 w 7448447"/>
              <a:gd name="connsiteY0" fmla="*/ 0 h 4173568"/>
              <a:gd name="connsiteX1" fmla="*/ 7442351 w 7448447"/>
              <a:gd name="connsiteY1" fmla="*/ 2081 h 4173568"/>
              <a:gd name="connsiteX2" fmla="*/ 7448447 w 7448447"/>
              <a:gd name="connsiteY2" fmla="*/ 201893 h 4173568"/>
              <a:gd name="connsiteX3" fmla="*/ 1571903 w 7448447"/>
              <a:gd name="connsiteY3" fmla="*/ 4152101 h 4173568"/>
              <a:gd name="connsiteX4" fmla="*/ 31850 w 7448447"/>
              <a:gd name="connsiteY4" fmla="*/ 4173568 h 4173568"/>
              <a:gd name="connsiteX5" fmla="*/ 0 w 7448447"/>
              <a:gd name="connsiteY5" fmla="*/ 0 h 4173568"/>
              <a:gd name="connsiteX0" fmla="*/ 0 w 7448447"/>
              <a:gd name="connsiteY0" fmla="*/ 0 h 4152239"/>
              <a:gd name="connsiteX1" fmla="*/ 7442351 w 7448447"/>
              <a:gd name="connsiteY1" fmla="*/ 2081 h 4152239"/>
              <a:gd name="connsiteX2" fmla="*/ 7448447 w 7448447"/>
              <a:gd name="connsiteY2" fmla="*/ 201893 h 4152239"/>
              <a:gd name="connsiteX3" fmla="*/ 1571903 w 7448447"/>
              <a:gd name="connsiteY3" fmla="*/ 4152101 h 4152239"/>
              <a:gd name="connsiteX4" fmla="*/ 38960 w 7448447"/>
              <a:gd name="connsiteY4" fmla="*/ 4152239 h 4152239"/>
              <a:gd name="connsiteX5" fmla="*/ 0 w 7448447"/>
              <a:gd name="connsiteY5" fmla="*/ 0 h 4152239"/>
              <a:gd name="connsiteX0" fmla="*/ 10807 w 7409487"/>
              <a:gd name="connsiteY0" fmla="*/ 0 h 4155794"/>
              <a:gd name="connsiteX1" fmla="*/ 7403391 w 7409487"/>
              <a:gd name="connsiteY1" fmla="*/ 5636 h 4155794"/>
              <a:gd name="connsiteX2" fmla="*/ 7409487 w 7409487"/>
              <a:gd name="connsiteY2" fmla="*/ 205448 h 4155794"/>
              <a:gd name="connsiteX3" fmla="*/ 1532943 w 7409487"/>
              <a:gd name="connsiteY3" fmla="*/ 4155656 h 4155794"/>
              <a:gd name="connsiteX4" fmla="*/ 0 w 7409487"/>
              <a:gd name="connsiteY4" fmla="*/ 4155794 h 4155794"/>
              <a:gd name="connsiteX5" fmla="*/ 10807 w 7409487"/>
              <a:gd name="connsiteY5" fmla="*/ 0 h 4155794"/>
              <a:gd name="connsiteX0" fmla="*/ 10807 w 7409487"/>
              <a:gd name="connsiteY0" fmla="*/ 5029 h 4160823"/>
              <a:gd name="connsiteX1" fmla="*/ 7406946 w 7409487"/>
              <a:gd name="connsiteY1" fmla="*/ 0 h 4160823"/>
              <a:gd name="connsiteX2" fmla="*/ 7409487 w 7409487"/>
              <a:gd name="connsiteY2" fmla="*/ 210477 h 4160823"/>
              <a:gd name="connsiteX3" fmla="*/ 1532943 w 7409487"/>
              <a:gd name="connsiteY3" fmla="*/ 4160685 h 4160823"/>
              <a:gd name="connsiteX4" fmla="*/ 0 w 7409487"/>
              <a:gd name="connsiteY4" fmla="*/ 4160823 h 4160823"/>
              <a:gd name="connsiteX5" fmla="*/ 10807 w 7409487"/>
              <a:gd name="connsiteY5" fmla="*/ 5029 h 4160823"/>
              <a:gd name="connsiteX0" fmla="*/ 10807 w 7410501"/>
              <a:gd name="connsiteY0" fmla="*/ 12139 h 4167933"/>
              <a:gd name="connsiteX1" fmla="*/ 7410501 w 7410501"/>
              <a:gd name="connsiteY1" fmla="*/ 0 h 4167933"/>
              <a:gd name="connsiteX2" fmla="*/ 7409487 w 7410501"/>
              <a:gd name="connsiteY2" fmla="*/ 217587 h 4167933"/>
              <a:gd name="connsiteX3" fmla="*/ 1532943 w 7410501"/>
              <a:gd name="connsiteY3" fmla="*/ 4167795 h 4167933"/>
              <a:gd name="connsiteX4" fmla="*/ 0 w 7410501"/>
              <a:gd name="connsiteY4" fmla="*/ 4167933 h 4167933"/>
              <a:gd name="connsiteX5" fmla="*/ 10807 w 7410501"/>
              <a:gd name="connsiteY5" fmla="*/ 12139 h 4167933"/>
              <a:gd name="connsiteX0" fmla="*/ 10807 w 7410501"/>
              <a:gd name="connsiteY0" fmla="*/ 1474 h 4167933"/>
              <a:gd name="connsiteX1" fmla="*/ 7410501 w 7410501"/>
              <a:gd name="connsiteY1" fmla="*/ 0 h 4167933"/>
              <a:gd name="connsiteX2" fmla="*/ 7409487 w 7410501"/>
              <a:gd name="connsiteY2" fmla="*/ 217587 h 4167933"/>
              <a:gd name="connsiteX3" fmla="*/ 1532943 w 7410501"/>
              <a:gd name="connsiteY3" fmla="*/ 4167795 h 4167933"/>
              <a:gd name="connsiteX4" fmla="*/ 0 w 7410501"/>
              <a:gd name="connsiteY4" fmla="*/ 4167933 h 4167933"/>
              <a:gd name="connsiteX5" fmla="*/ 10807 w 7410501"/>
              <a:gd name="connsiteY5" fmla="*/ 1474 h 4167933"/>
              <a:gd name="connsiteX0" fmla="*/ 3698 w 7410501"/>
              <a:gd name="connsiteY0" fmla="*/ 5028 h 4167933"/>
              <a:gd name="connsiteX1" fmla="*/ 7410501 w 7410501"/>
              <a:gd name="connsiteY1" fmla="*/ 0 h 4167933"/>
              <a:gd name="connsiteX2" fmla="*/ 7409487 w 7410501"/>
              <a:gd name="connsiteY2" fmla="*/ 217587 h 4167933"/>
              <a:gd name="connsiteX3" fmla="*/ 1532943 w 7410501"/>
              <a:gd name="connsiteY3" fmla="*/ 4167795 h 4167933"/>
              <a:gd name="connsiteX4" fmla="*/ 0 w 7410501"/>
              <a:gd name="connsiteY4" fmla="*/ 4167933 h 4167933"/>
              <a:gd name="connsiteX5" fmla="*/ 3698 w 7410501"/>
              <a:gd name="connsiteY5" fmla="*/ 5028 h 4167933"/>
              <a:gd name="connsiteX0" fmla="*/ 3698 w 7409487"/>
              <a:gd name="connsiteY0" fmla="*/ 10745 h 4173650"/>
              <a:gd name="connsiteX1" fmla="*/ 6227068 w 7409487"/>
              <a:gd name="connsiteY1" fmla="*/ 0 h 4173650"/>
              <a:gd name="connsiteX2" fmla="*/ 7409487 w 7409487"/>
              <a:gd name="connsiteY2" fmla="*/ 223304 h 4173650"/>
              <a:gd name="connsiteX3" fmla="*/ 1532943 w 7409487"/>
              <a:gd name="connsiteY3" fmla="*/ 4173512 h 4173650"/>
              <a:gd name="connsiteX4" fmla="*/ 0 w 7409487"/>
              <a:gd name="connsiteY4" fmla="*/ 4173650 h 4173650"/>
              <a:gd name="connsiteX5" fmla="*/ 3698 w 7409487"/>
              <a:gd name="connsiteY5" fmla="*/ 10745 h 4173650"/>
              <a:gd name="connsiteX0" fmla="*/ 3698 w 6227068"/>
              <a:gd name="connsiteY0" fmla="*/ 10745 h 4173650"/>
              <a:gd name="connsiteX1" fmla="*/ 6227068 w 6227068"/>
              <a:gd name="connsiteY1" fmla="*/ 0 h 4173650"/>
              <a:gd name="connsiteX2" fmla="*/ 6003090 w 6227068"/>
              <a:gd name="connsiteY2" fmla="*/ 171850 h 4173650"/>
              <a:gd name="connsiteX3" fmla="*/ 1532943 w 6227068"/>
              <a:gd name="connsiteY3" fmla="*/ 4173512 h 4173650"/>
              <a:gd name="connsiteX4" fmla="*/ 0 w 6227068"/>
              <a:gd name="connsiteY4" fmla="*/ 4173650 h 4173650"/>
              <a:gd name="connsiteX5" fmla="*/ 3698 w 6227068"/>
              <a:gd name="connsiteY5" fmla="*/ 10745 h 4173650"/>
              <a:gd name="connsiteX0" fmla="*/ 3698 w 6227068"/>
              <a:gd name="connsiteY0" fmla="*/ 10745 h 4190663"/>
              <a:gd name="connsiteX1" fmla="*/ 6227068 w 6227068"/>
              <a:gd name="connsiteY1" fmla="*/ 0 h 4190663"/>
              <a:gd name="connsiteX2" fmla="*/ 6003090 w 6227068"/>
              <a:gd name="connsiteY2" fmla="*/ 171850 h 4190663"/>
              <a:gd name="connsiteX3" fmla="*/ 12204 w 6227068"/>
              <a:gd name="connsiteY3" fmla="*/ 4190663 h 4190663"/>
              <a:gd name="connsiteX4" fmla="*/ 0 w 6227068"/>
              <a:gd name="connsiteY4" fmla="*/ 4173650 h 4190663"/>
              <a:gd name="connsiteX5" fmla="*/ 3698 w 6227068"/>
              <a:gd name="connsiteY5" fmla="*/ 10745 h 4190663"/>
              <a:gd name="connsiteX0" fmla="*/ 1083 w 6224453"/>
              <a:gd name="connsiteY0" fmla="*/ 10745 h 4190663"/>
              <a:gd name="connsiteX1" fmla="*/ 6224453 w 6224453"/>
              <a:gd name="connsiteY1" fmla="*/ 0 h 4190663"/>
              <a:gd name="connsiteX2" fmla="*/ 6000475 w 6224453"/>
              <a:gd name="connsiteY2" fmla="*/ 171850 h 4190663"/>
              <a:gd name="connsiteX3" fmla="*/ 9589 w 6224453"/>
              <a:gd name="connsiteY3" fmla="*/ 4190663 h 4190663"/>
              <a:gd name="connsiteX4" fmla="*/ 725 w 6224453"/>
              <a:gd name="connsiteY4" fmla="*/ 4166969 h 4190663"/>
              <a:gd name="connsiteX5" fmla="*/ 1083 w 6224453"/>
              <a:gd name="connsiteY5" fmla="*/ 10745 h 4190663"/>
              <a:gd name="connsiteX0" fmla="*/ 1083 w 6224453"/>
              <a:gd name="connsiteY0" fmla="*/ 10745 h 4177300"/>
              <a:gd name="connsiteX1" fmla="*/ 6224453 w 6224453"/>
              <a:gd name="connsiteY1" fmla="*/ 0 h 4177300"/>
              <a:gd name="connsiteX2" fmla="*/ 6000475 w 6224453"/>
              <a:gd name="connsiteY2" fmla="*/ 171850 h 4177300"/>
              <a:gd name="connsiteX3" fmla="*/ 32974 w 6224453"/>
              <a:gd name="connsiteY3" fmla="*/ 4177300 h 4177300"/>
              <a:gd name="connsiteX4" fmla="*/ 725 w 6224453"/>
              <a:gd name="connsiteY4" fmla="*/ 4166969 h 4177300"/>
              <a:gd name="connsiteX5" fmla="*/ 1083 w 6224453"/>
              <a:gd name="connsiteY5" fmla="*/ 10745 h 4177300"/>
              <a:gd name="connsiteX0" fmla="*/ 1083 w 6224453"/>
              <a:gd name="connsiteY0" fmla="*/ 10745 h 4180641"/>
              <a:gd name="connsiteX1" fmla="*/ 6224453 w 6224453"/>
              <a:gd name="connsiteY1" fmla="*/ 0 h 4180641"/>
              <a:gd name="connsiteX2" fmla="*/ 6000475 w 6224453"/>
              <a:gd name="connsiteY2" fmla="*/ 171850 h 4180641"/>
              <a:gd name="connsiteX3" fmla="*/ 32974 w 6224453"/>
              <a:gd name="connsiteY3" fmla="*/ 4180641 h 4180641"/>
              <a:gd name="connsiteX4" fmla="*/ 725 w 6224453"/>
              <a:gd name="connsiteY4" fmla="*/ 4166969 h 4180641"/>
              <a:gd name="connsiteX5" fmla="*/ 1083 w 6224453"/>
              <a:gd name="connsiteY5" fmla="*/ 10745 h 4180641"/>
              <a:gd name="connsiteX0" fmla="*/ 1083 w 6224453"/>
              <a:gd name="connsiteY0" fmla="*/ 10745 h 4180641"/>
              <a:gd name="connsiteX1" fmla="*/ 6224453 w 6224453"/>
              <a:gd name="connsiteY1" fmla="*/ 0 h 4180641"/>
              <a:gd name="connsiteX2" fmla="*/ 6214279 w 6224453"/>
              <a:gd name="connsiteY2" fmla="*/ 14838 h 4180641"/>
              <a:gd name="connsiteX3" fmla="*/ 32974 w 6224453"/>
              <a:gd name="connsiteY3" fmla="*/ 4180641 h 4180641"/>
              <a:gd name="connsiteX4" fmla="*/ 725 w 6224453"/>
              <a:gd name="connsiteY4" fmla="*/ 4166969 h 4180641"/>
              <a:gd name="connsiteX5" fmla="*/ 1083 w 6224453"/>
              <a:gd name="connsiteY5" fmla="*/ 10745 h 4180641"/>
              <a:gd name="connsiteX0" fmla="*/ 1083 w 6224453"/>
              <a:gd name="connsiteY0" fmla="*/ 10745 h 4180641"/>
              <a:gd name="connsiteX1" fmla="*/ 6224453 w 6224453"/>
              <a:gd name="connsiteY1" fmla="*/ 0 h 4180641"/>
              <a:gd name="connsiteX2" fmla="*/ 6214279 w 6224453"/>
              <a:gd name="connsiteY2" fmla="*/ 14838 h 4180641"/>
              <a:gd name="connsiteX3" fmla="*/ 32974 w 6224453"/>
              <a:gd name="connsiteY3" fmla="*/ 4180641 h 4180641"/>
              <a:gd name="connsiteX4" fmla="*/ 725 w 6224453"/>
              <a:gd name="connsiteY4" fmla="*/ 4166969 h 4180641"/>
              <a:gd name="connsiteX5" fmla="*/ 1083 w 6224453"/>
              <a:gd name="connsiteY5" fmla="*/ 10745 h 4180641"/>
              <a:gd name="connsiteX0" fmla="*/ 1083 w 6224453"/>
              <a:gd name="connsiteY0" fmla="*/ 10745 h 4182750"/>
              <a:gd name="connsiteX1" fmla="*/ 6224453 w 6224453"/>
              <a:gd name="connsiteY1" fmla="*/ 0 h 4182750"/>
              <a:gd name="connsiteX2" fmla="*/ 6214279 w 6224453"/>
              <a:gd name="connsiteY2" fmla="*/ 14838 h 4182750"/>
              <a:gd name="connsiteX3" fmla="*/ 32974 w 6224453"/>
              <a:gd name="connsiteY3" fmla="*/ 4180641 h 4182750"/>
              <a:gd name="connsiteX4" fmla="*/ 725 w 6224453"/>
              <a:gd name="connsiteY4" fmla="*/ 4182750 h 4182750"/>
              <a:gd name="connsiteX5" fmla="*/ 1083 w 6224453"/>
              <a:gd name="connsiteY5" fmla="*/ 10745 h 4182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24453" h="4182750">
                <a:moveTo>
                  <a:pt x="1083" y="10745"/>
                </a:moveTo>
                <a:lnTo>
                  <a:pt x="6224453" y="0"/>
                </a:lnTo>
                <a:lnTo>
                  <a:pt x="6214279" y="14838"/>
                </a:lnTo>
                <a:cubicBezTo>
                  <a:pt x="6225075" y="7029"/>
                  <a:pt x="2093409" y="2792040"/>
                  <a:pt x="32974" y="4180641"/>
                </a:cubicBezTo>
                <a:lnTo>
                  <a:pt x="725" y="4182750"/>
                </a:lnTo>
                <a:cubicBezTo>
                  <a:pt x="4327" y="2797485"/>
                  <a:pt x="-2519" y="1396010"/>
                  <a:pt x="1083" y="1074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251999" rtlCol="0" anchor="ctr"/>
          <a:lstStyle/>
          <a:p>
            <a:pPr algn="ctr"/>
            <a:r>
              <a:rPr lang="en-GB" b="0" i="0">
                <a:latin typeface="Raleway" pitchFamily="2" charset="77"/>
              </a:rPr>
              <a:t> </a:t>
            </a:r>
          </a:p>
        </p:txBody>
      </p:sp>
      <p:sp>
        <p:nvSpPr>
          <p:cNvPr id="8" name="Tekstfelt 7">
            <a:extLst>
              <a:ext uri="{FF2B5EF4-FFF2-40B4-BE49-F238E27FC236}">
                <a16:creationId xmlns:a16="http://schemas.microsoft.com/office/drawing/2014/main" id="{09410621-E5E5-0A4D-88BA-64814E8629EA}"/>
              </a:ext>
            </a:extLst>
          </p:cNvPr>
          <p:cNvSpPr txBox="1"/>
          <p:nvPr userDrawn="1"/>
        </p:nvSpPr>
        <p:spPr>
          <a:xfrm>
            <a:off x="1351280" y="-518160"/>
            <a:ext cx="184731" cy="369332"/>
          </a:xfrm>
          <a:prstGeom prst="rect">
            <a:avLst/>
          </a:prstGeom>
          <a:noFill/>
        </p:spPr>
        <p:txBody>
          <a:bodyPr wrap="none" rtlCol="0">
            <a:spAutoFit/>
          </a:bodyPr>
          <a:lstStyle/>
          <a:p>
            <a:endParaRPr lang="da-DK" b="0" i="0">
              <a:latin typeface="Raleway" pitchFamily="2" charset="77"/>
            </a:endParaRPr>
          </a:p>
        </p:txBody>
      </p:sp>
      <p:sp>
        <p:nvSpPr>
          <p:cNvPr id="6" name="Pladsholder til dato 5">
            <a:extLst>
              <a:ext uri="{FF2B5EF4-FFF2-40B4-BE49-F238E27FC236}">
                <a16:creationId xmlns:a16="http://schemas.microsoft.com/office/drawing/2014/main" id="{FB6A7147-D812-C445-A75A-91A1B36A358C}"/>
              </a:ext>
            </a:extLst>
          </p:cNvPr>
          <p:cNvSpPr>
            <a:spLocks noGrp="1"/>
          </p:cNvSpPr>
          <p:nvPr>
            <p:ph type="dt" sz="half" idx="15"/>
          </p:nvPr>
        </p:nvSpPr>
        <p:spPr/>
        <p:txBody>
          <a:bodyPr/>
          <a:lstStyle/>
          <a:p>
            <a:fld id="{5F20A297-1FDE-5F4B-9BEB-DB5D28EC1B77}" type="datetime1">
              <a:rPr lang="da-DK" smtClean="0"/>
              <a:pPr/>
              <a:t>29.04.2024</a:t>
            </a:fld>
            <a:endParaRPr lang="en-GB"/>
          </a:p>
        </p:txBody>
      </p:sp>
      <p:sp>
        <p:nvSpPr>
          <p:cNvPr id="7" name="Pladsholder til sidefod 6">
            <a:extLst>
              <a:ext uri="{FF2B5EF4-FFF2-40B4-BE49-F238E27FC236}">
                <a16:creationId xmlns:a16="http://schemas.microsoft.com/office/drawing/2014/main" id="{F600A82B-18C6-924F-B2D4-933F2B64F2DD}"/>
              </a:ext>
            </a:extLst>
          </p:cNvPr>
          <p:cNvSpPr>
            <a:spLocks noGrp="1"/>
          </p:cNvSpPr>
          <p:nvPr>
            <p:ph type="ftr" sz="quarter" idx="16"/>
          </p:nvPr>
        </p:nvSpPr>
        <p:spPr/>
        <p:txBody>
          <a:bodyPr/>
          <a:lstStyle/>
          <a:p>
            <a:r>
              <a:rPr lang="da-DK"/>
              <a:t>RettighedsAlliancen   ￨</a:t>
            </a:r>
          </a:p>
        </p:txBody>
      </p:sp>
      <p:sp>
        <p:nvSpPr>
          <p:cNvPr id="9" name="Pladsholder til slidenummer 8">
            <a:extLst>
              <a:ext uri="{FF2B5EF4-FFF2-40B4-BE49-F238E27FC236}">
                <a16:creationId xmlns:a16="http://schemas.microsoft.com/office/drawing/2014/main" id="{4CFB2C9F-1FF0-FD41-97CC-692DBA2AC7C0}"/>
              </a:ext>
            </a:extLst>
          </p:cNvPr>
          <p:cNvSpPr>
            <a:spLocks noGrp="1"/>
          </p:cNvSpPr>
          <p:nvPr>
            <p:ph type="sldNum" sz="quarter" idx="17"/>
          </p:nvPr>
        </p:nvSpPr>
        <p:spPr/>
        <p:txBody>
          <a:bodyPr/>
          <a:lstStyle/>
          <a:p>
            <a:r>
              <a:rPr lang="en-GB"/>
              <a:t>￨   </a:t>
            </a:r>
            <a:fld id="{159A5DD1-94BC-8F49-AC76-73BE307D95E2}" type="slidenum">
              <a:rPr lang="en-GB" smtClean="0"/>
              <a:pPr/>
              <a:t>‹nr.›</a:t>
            </a:fld>
            <a:endParaRPr lang="en-GB"/>
          </a:p>
        </p:txBody>
      </p:sp>
      <p:sp>
        <p:nvSpPr>
          <p:cNvPr id="10" name="Pladsholder til indhold 7">
            <a:extLst>
              <a:ext uri="{FF2B5EF4-FFF2-40B4-BE49-F238E27FC236}">
                <a16:creationId xmlns:a16="http://schemas.microsoft.com/office/drawing/2014/main" id="{7840864C-4643-054E-9682-A03491D69CDB}"/>
              </a:ext>
            </a:extLst>
          </p:cNvPr>
          <p:cNvSpPr>
            <a:spLocks noGrp="1"/>
          </p:cNvSpPr>
          <p:nvPr>
            <p:ph sz="quarter" idx="13"/>
          </p:nvPr>
        </p:nvSpPr>
        <p:spPr>
          <a:xfrm>
            <a:off x="850170" y="1749796"/>
            <a:ext cx="7411484" cy="4213225"/>
          </a:xfrm>
        </p:spPr>
        <p:txBody>
          <a:bodyPr lIns="0" tIns="0" rIns="0" b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3" name="Titel 2">
            <a:extLst>
              <a:ext uri="{FF2B5EF4-FFF2-40B4-BE49-F238E27FC236}">
                <a16:creationId xmlns:a16="http://schemas.microsoft.com/office/drawing/2014/main" id="{D451ADAA-E12C-0746-AE79-C100C4E25C3B}"/>
              </a:ext>
            </a:extLst>
          </p:cNvPr>
          <p:cNvSpPr>
            <a:spLocks noGrp="1"/>
          </p:cNvSpPr>
          <p:nvPr>
            <p:ph type="title"/>
          </p:nvPr>
        </p:nvSpPr>
        <p:spPr/>
        <p:txBody>
          <a:bodyPr/>
          <a:lstStyle/>
          <a:p>
            <a:r>
              <a:rPr lang="da-DK"/>
              <a:t>Klik for at redigere titeltypografien i masteren</a:t>
            </a:r>
          </a:p>
        </p:txBody>
      </p:sp>
      <p:sp>
        <p:nvSpPr>
          <p:cNvPr id="11" name="Pladsholder til tekst 12">
            <a:extLst>
              <a:ext uri="{FF2B5EF4-FFF2-40B4-BE49-F238E27FC236}">
                <a16:creationId xmlns:a16="http://schemas.microsoft.com/office/drawing/2014/main" id="{86BED865-E026-BE4C-8B79-DA3728783CD5}"/>
              </a:ext>
            </a:extLst>
          </p:cNvPr>
          <p:cNvSpPr>
            <a:spLocks noGrp="1"/>
          </p:cNvSpPr>
          <p:nvPr>
            <p:ph type="body" sz="quarter" idx="21" hasCustomPrompt="1"/>
          </p:nvPr>
        </p:nvSpPr>
        <p:spPr>
          <a:xfrm>
            <a:off x="3201438" y="5978907"/>
            <a:ext cx="4947200" cy="285750"/>
          </a:xfrm>
        </p:spPr>
        <p:txBody>
          <a:bodyPr rIns="216000"/>
          <a:lstStyle>
            <a:lvl1pPr algn="r">
              <a:defRPr sz="900" i="1">
                <a:solidFill>
                  <a:schemeClr val="bg1"/>
                </a:solidFill>
              </a:defRPr>
            </a:lvl1pPr>
          </a:lstStyle>
          <a:p>
            <a:pPr lvl="0"/>
            <a:r>
              <a:rPr lang="da-DK"/>
              <a:t>Indsæt kilde, </a:t>
            </a:r>
            <a:r>
              <a:rPr lang="da-DK" err="1"/>
              <a:t>credits</a:t>
            </a:r>
            <a:r>
              <a:rPr lang="da-DK"/>
              <a:t> el.lign.</a:t>
            </a:r>
          </a:p>
        </p:txBody>
      </p:sp>
    </p:spTree>
    <p:extLst>
      <p:ext uri="{BB962C8B-B14F-4D97-AF65-F5344CB8AC3E}">
        <p14:creationId xmlns:p14="http://schemas.microsoft.com/office/powerpoint/2010/main" val="1305404953"/>
      </p:ext>
    </p:extLst>
  </p:cSld>
  <p:clrMapOvr>
    <a:masterClrMapping/>
  </p:clrMapOvr>
  <p:transition spd="med">
    <p:push dir="u"/>
  </p:transition>
  <p:extLst>
    <p:ext uri="{DCECCB84-F9BA-43D5-87BE-67443E8EF086}">
      <p15:sldGuideLst xmlns:p15="http://schemas.microsoft.com/office/powerpoint/2012/main">
        <p15:guide id="2" pos="710">
          <p15:clr>
            <a:srgbClr val="FBAE4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afsnitsoverskrift 1">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ladsholder til dato 2">
            <a:extLst>
              <a:ext uri="{FF2B5EF4-FFF2-40B4-BE49-F238E27FC236}">
                <a16:creationId xmlns:a16="http://schemas.microsoft.com/office/drawing/2014/main" id="{6320358C-AD31-014A-B261-9E53D8E21C34}"/>
              </a:ext>
            </a:extLst>
          </p:cNvPr>
          <p:cNvSpPr>
            <a:spLocks noGrp="1"/>
          </p:cNvSpPr>
          <p:nvPr>
            <p:ph type="dt" sz="half" idx="10"/>
          </p:nvPr>
        </p:nvSpPr>
        <p:spPr/>
        <p:txBody>
          <a:bodyPr/>
          <a:lstStyle/>
          <a:p>
            <a:fld id="{9D05055B-9D73-864E-BF9A-4515FAEAF5CE}" type="datetime1">
              <a:rPr lang="da-DK" smtClean="0"/>
              <a:t>29.04.2024</a:t>
            </a:fld>
            <a:endParaRPr lang="en-GB"/>
          </a:p>
        </p:txBody>
      </p:sp>
      <p:sp>
        <p:nvSpPr>
          <p:cNvPr id="4" name="Pladsholder til slidenummer 3">
            <a:extLst>
              <a:ext uri="{FF2B5EF4-FFF2-40B4-BE49-F238E27FC236}">
                <a16:creationId xmlns:a16="http://schemas.microsoft.com/office/drawing/2014/main" id="{502E5624-52B4-0841-A9BC-AA1C7AB7282E}"/>
              </a:ext>
            </a:extLst>
          </p:cNvPr>
          <p:cNvSpPr>
            <a:spLocks noGrp="1"/>
          </p:cNvSpPr>
          <p:nvPr>
            <p:ph type="sldNum" sz="quarter" idx="11"/>
          </p:nvPr>
        </p:nvSpPr>
        <p:spPr/>
        <p:txBody>
          <a:bodyPr/>
          <a:lstStyle/>
          <a:p>
            <a:r>
              <a:rPr lang="en-GB"/>
              <a:t>￨   </a:t>
            </a:r>
            <a:fld id="{159A5DD1-94BC-8F49-AC76-73BE307D95E2}" type="slidenum">
              <a:rPr lang="en-GB" smtClean="0"/>
              <a:pPr/>
              <a:t>‹nr.›</a:t>
            </a:fld>
            <a:endParaRPr lang="en-GB"/>
          </a:p>
        </p:txBody>
      </p:sp>
      <p:sp>
        <p:nvSpPr>
          <p:cNvPr id="5" name="Pladsholder til sidefod 4">
            <a:extLst>
              <a:ext uri="{FF2B5EF4-FFF2-40B4-BE49-F238E27FC236}">
                <a16:creationId xmlns:a16="http://schemas.microsoft.com/office/drawing/2014/main" id="{81F8A600-3278-4844-A850-5CF911004E86}"/>
              </a:ext>
            </a:extLst>
          </p:cNvPr>
          <p:cNvSpPr>
            <a:spLocks noGrp="1"/>
          </p:cNvSpPr>
          <p:nvPr>
            <p:ph type="ftr" sz="quarter" idx="12"/>
          </p:nvPr>
        </p:nvSpPr>
        <p:spPr/>
        <p:txBody>
          <a:bodyPr/>
          <a:lstStyle/>
          <a:p>
            <a:r>
              <a:rPr lang="da-DK"/>
              <a:t>RettighedsAlliancen   ￨</a:t>
            </a:r>
          </a:p>
        </p:txBody>
      </p:sp>
      <p:sp>
        <p:nvSpPr>
          <p:cNvPr id="8" name="Trekant 2">
            <a:extLst>
              <a:ext uri="{FF2B5EF4-FFF2-40B4-BE49-F238E27FC236}">
                <a16:creationId xmlns:a16="http://schemas.microsoft.com/office/drawing/2014/main" id="{F3DF60D5-B1B1-4F47-9BB3-5D882D0691FE}"/>
              </a:ext>
            </a:extLst>
          </p:cNvPr>
          <p:cNvSpPr/>
          <p:nvPr userDrawn="1"/>
        </p:nvSpPr>
        <p:spPr>
          <a:xfrm>
            <a:off x="10914837" y="6000416"/>
            <a:ext cx="1290226" cy="865534"/>
          </a:xfrm>
          <a:custGeom>
            <a:avLst/>
            <a:gdLst>
              <a:gd name="connsiteX0" fmla="*/ 0 w 9703324"/>
              <a:gd name="connsiteY0" fmla="*/ 3436229 h 3436229"/>
              <a:gd name="connsiteX1" fmla="*/ 4851662 w 9703324"/>
              <a:gd name="connsiteY1" fmla="*/ 0 h 3436229"/>
              <a:gd name="connsiteX2" fmla="*/ 9703324 w 9703324"/>
              <a:gd name="connsiteY2" fmla="*/ 3436229 h 3436229"/>
              <a:gd name="connsiteX3" fmla="*/ 0 w 9703324"/>
              <a:gd name="connsiteY3" fmla="*/ 3436229 h 3436229"/>
              <a:gd name="connsiteX0" fmla="*/ 0 w 9703324"/>
              <a:gd name="connsiteY0" fmla="*/ 6509367 h 6509367"/>
              <a:gd name="connsiteX1" fmla="*/ 9697039 w 9703324"/>
              <a:gd name="connsiteY1" fmla="*/ 0 h 6509367"/>
              <a:gd name="connsiteX2" fmla="*/ 9703324 w 9703324"/>
              <a:gd name="connsiteY2" fmla="*/ 6509367 h 6509367"/>
              <a:gd name="connsiteX3" fmla="*/ 0 w 9703324"/>
              <a:gd name="connsiteY3" fmla="*/ 6509367 h 6509367"/>
            </a:gdLst>
            <a:ahLst/>
            <a:cxnLst>
              <a:cxn ang="0">
                <a:pos x="connsiteX0" y="connsiteY0"/>
              </a:cxn>
              <a:cxn ang="0">
                <a:pos x="connsiteX1" y="connsiteY1"/>
              </a:cxn>
              <a:cxn ang="0">
                <a:pos x="connsiteX2" y="connsiteY2"/>
              </a:cxn>
              <a:cxn ang="0">
                <a:pos x="connsiteX3" y="connsiteY3"/>
              </a:cxn>
            </a:cxnLst>
            <a:rect l="l" t="t" r="r" b="b"/>
            <a:pathLst>
              <a:path w="9703324" h="6509367">
                <a:moveTo>
                  <a:pt x="0" y="6509367"/>
                </a:moveTo>
                <a:lnTo>
                  <a:pt x="9697039" y="0"/>
                </a:lnTo>
                <a:lnTo>
                  <a:pt x="9703324" y="6509367"/>
                </a:lnTo>
                <a:lnTo>
                  <a:pt x="0" y="6509367"/>
                </a:lnTo>
                <a:close/>
              </a:path>
            </a:pathLst>
          </a:cu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b="0" i="0">
              <a:solidFill>
                <a:schemeClr val="accent4"/>
              </a:solidFill>
              <a:latin typeface="Raleway" pitchFamily="2" charset="77"/>
            </a:endParaRPr>
          </a:p>
        </p:txBody>
      </p:sp>
      <p:sp>
        <p:nvSpPr>
          <p:cNvPr id="13" name="Pladsholder til tekst 11">
            <a:extLst>
              <a:ext uri="{FF2B5EF4-FFF2-40B4-BE49-F238E27FC236}">
                <a16:creationId xmlns:a16="http://schemas.microsoft.com/office/drawing/2014/main" id="{5004ED92-37F4-4045-8994-FCADBC1670A4}"/>
              </a:ext>
            </a:extLst>
          </p:cNvPr>
          <p:cNvSpPr>
            <a:spLocks noGrp="1"/>
          </p:cNvSpPr>
          <p:nvPr>
            <p:ph type="body" sz="quarter" idx="13" hasCustomPrompt="1"/>
          </p:nvPr>
        </p:nvSpPr>
        <p:spPr>
          <a:xfrm>
            <a:off x="1572019" y="4412974"/>
            <a:ext cx="8833554" cy="808384"/>
          </a:xfrm>
        </p:spPr>
        <p:txBody>
          <a:bodyPr lIns="0" tIns="0" rIns="0" bIns="0"/>
          <a:lstStyle>
            <a:lvl1pPr algn="ctr">
              <a:defRPr sz="2400" b="1">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da-DK"/>
              <a:t>Indsæt sekundær overskrift</a:t>
            </a:r>
          </a:p>
        </p:txBody>
      </p:sp>
      <p:sp>
        <p:nvSpPr>
          <p:cNvPr id="9" name="Titel 1">
            <a:extLst>
              <a:ext uri="{FF2B5EF4-FFF2-40B4-BE49-F238E27FC236}">
                <a16:creationId xmlns:a16="http://schemas.microsoft.com/office/drawing/2014/main" id="{8CC7DB5A-EB0E-BA4B-8752-A21C6DB76244}"/>
              </a:ext>
            </a:extLst>
          </p:cNvPr>
          <p:cNvSpPr>
            <a:spLocks noGrp="1"/>
          </p:cNvSpPr>
          <p:nvPr>
            <p:ph type="title" hasCustomPrompt="1"/>
          </p:nvPr>
        </p:nvSpPr>
        <p:spPr>
          <a:xfrm>
            <a:off x="1572019" y="2445028"/>
            <a:ext cx="8833554" cy="1848018"/>
          </a:xfrm>
        </p:spPr>
        <p:txBody>
          <a:bodyPr anchor="b"/>
          <a:lstStyle>
            <a:lvl1pPr algn="ctr">
              <a:defRPr sz="6600" b="1">
                <a:solidFill>
                  <a:schemeClr val="bg1"/>
                </a:solidFill>
              </a:defRPr>
            </a:lvl1pPr>
          </a:lstStyle>
          <a:p>
            <a:r>
              <a:rPr lang="da-DK"/>
              <a:t>AFSNITSOVERSKRIFT</a:t>
            </a:r>
          </a:p>
        </p:txBody>
      </p:sp>
    </p:spTree>
    <p:extLst>
      <p:ext uri="{BB962C8B-B14F-4D97-AF65-F5344CB8AC3E}">
        <p14:creationId xmlns:p14="http://schemas.microsoft.com/office/powerpoint/2010/main" val="618717332"/>
      </p:ext>
    </p:extLst>
  </p:cSld>
  <p:clrMapOvr>
    <a:masterClrMapping/>
  </p:clrMapOvr>
  <p:transition spd="med">
    <p:push dir="u"/>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Afsnit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ekstfelt 6">
            <a:extLst>
              <a:ext uri="{FF2B5EF4-FFF2-40B4-BE49-F238E27FC236}">
                <a16:creationId xmlns:a16="http://schemas.microsoft.com/office/drawing/2014/main" id="{85FF3212-46CA-8C4C-8481-A4124C83C7C9}"/>
              </a:ext>
            </a:extLst>
          </p:cNvPr>
          <p:cNvSpPr txBox="1"/>
          <p:nvPr userDrawn="1"/>
        </p:nvSpPr>
        <p:spPr>
          <a:xfrm>
            <a:off x="13480473" y="69273"/>
            <a:ext cx="184731" cy="369332"/>
          </a:xfrm>
          <a:prstGeom prst="rect">
            <a:avLst/>
          </a:prstGeom>
          <a:noFill/>
        </p:spPr>
        <p:txBody>
          <a:bodyPr wrap="none" rtlCol="0">
            <a:spAutoFit/>
          </a:bodyPr>
          <a:lstStyle/>
          <a:p>
            <a:endParaRPr lang="da-DK"/>
          </a:p>
        </p:txBody>
      </p:sp>
      <p:sp>
        <p:nvSpPr>
          <p:cNvPr id="9" name="Pladsholder til dato 8">
            <a:extLst>
              <a:ext uri="{FF2B5EF4-FFF2-40B4-BE49-F238E27FC236}">
                <a16:creationId xmlns:a16="http://schemas.microsoft.com/office/drawing/2014/main" id="{05D97084-D2C5-7345-B402-1D48443488B4}"/>
              </a:ext>
            </a:extLst>
          </p:cNvPr>
          <p:cNvSpPr>
            <a:spLocks noGrp="1"/>
          </p:cNvSpPr>
          <p:nvPr>
            <p:ph type="dt" sz="half" idx="13"/>
          </p:nvPr>
        </p:nvSpPr>
        <p:spPr/>
        <p:txBody>
          <a:bodyPr/>
          <a:lstStyle>
            <a:lvl1pPr>
              <a:defRPr>
                <a:solidFill>
                  <a:schemeClr val="bg1">
                    <a:lumMod val="50000"/>
                  </a:schemeClr>
                </a:solidFill>
              </a:defRPr>
            </a:lvl1pPr>
          </a:lstStyle>
          <a:p>
            <a:fld id="{5F20A297-1FDE-5F4B-9BEB-DB5D28EC1B77}" type="datetime1">
              <a:rPr lang="da-DK" smtClean="0"/>
              <a:pPr/>
              <a:t>29.04.2024</a:t>
            </a:fld>
            <a:endParaRPr lang="da-DK"/>
          </a:p>
        </p:txBody>
      </p:sp>
      <p:sp>
        <p:nvSpPr>
          <p:cNvPr id="11" name="Pladsholder til sidefod 10">
            <a:extLst>
              <a:ext uri="{FF2B5EF4-FFF2-40B4-BE49-F238E27FC236}">
                <a16:creationId xmlns:a16="http://schemas.microsoft.com/office/drawing/2014/main" id="{646F724A-E585-594F-AAA0-638BC4118C89}"/>
              </a:ext>
            </a:extLst>
          </p:cNvPr>
          <p:cNvSpPr>
            <a:spLocks noGrp="1"/>
          </p:cNvSpPr>
          <p:nvPr>
            <p:ph type="ftr" sz="quarter" idx="14"/>
          </p:nvPr>
        </p:nvSpPr>
        <p:spPr/>
        <p:txBody>
          <a:bodyPr/>
          <a:lstStyle>
            <a:lvl1pPr>
              <a:defRPr>
                <a:solidFill>
                  <a:schemeClr val="bg1">
                    <a:lumMod val="50000"/>
                  </a:schemeClr>
                </a:solidFill>
              </a:defRPr>
            </a:lvl1pPr>
          </a:lstStyle>
          <a:p>
            <a:r>
              <a:rPr lang="da-DK"/>
              <a:t>RettighedsAlliancen   ￨</a:t>
            </a:r>
          </a:p>
        </p:txBody>
      </p:sp>
      <p:sp>
        <p:nvSpPr>
          <p:cNvPr id="12" name="Pladsholder til slidenummer 11">
            <a:extLst>
              <a:ext uri="{FF2B5EF4-FFF2-40B4-BE49-F238E27FC236}">
                <a16:creationId xmlns:a16="http://schemas.microsoft.com/office/drawing/2014/main" id="{05BF3429-E511-5E41-BA9B-E9185943595D}"/>
              </a:ext>
            </a:extLst>
          </p:cNvPr>
          <p:cNvSpPr>
            <a:spLocks noGrp="1"/>
          </p:cNvSpPr>
          <p:nvPr>
            <p:ph type="sldNum" sz="quarter" idx="15"/>
          </p:nvPr>
        </p:nvSpPr>
        <p:spPr/>
        <p:txBody>
          <a:bodyPr/>
          <a:lstStyle>
            <a:lvl1pPr>
              <a:defRPr>
                <a:solidFill>
                  <a:schemeClr val="bg1">
                    <a:lumMod val="50000"/>
                  </a:schemeClr>
                </a:solidFill>
              </a:defRPr>
            </a:lvl1pPr>
          </a:lstStyle>
          <a:p>
            <a:r>
              <a:rPr lang="en-GB"/>
              <a:t>￨   </a:t>
            </a:r>
            <a:fld id="{159A5DD1-94BC-8F49-AC76-73BE307D95E2}" type="slidenum">
              <a:rPr lang="en-GB" smtClean="0"/>
              <a:pPr/>
              <a:t>‹nr.›</a:t>
            </a:fld>
            <a:endParaRPr lang="en-GB"/>
          </a:p>
        </p:txBody>
      </p:sp>
      <p:sp>
        <p:nvSpPr>
          <p:cNvPr id="13" name="Trekant 2">
            <a:extLst>
              <a:ext uri="{FF2B5EF4-FFF2-40B4-BE49-F238E27FC236}">
                <a16:creationId xmlns:a16="http://schemas.microsoft.com/office/drawing/2014/main" id="{5D3A471F-EDF9-904F-9036-3DE90B59D995}"/>
              </a:ext>
            </a:extLst>
          </p:cNvPr>
          <p:cNvSpPr/>
          <p:nvPr userDrawn="1"/>
        </p:nvSpPr>
        <p:spPr>
          <a:xfrm>
            <a:off x="9934679" y="5338413"/>
            <a:ext cx="2267712" cy="1521269"/>
          </a:xfrm>
          <a:custGeom>
            <a:avLst/>
            <a:gdLst>
              <a:gd name="connsiteX0" fmla="*/ 0 w 9703324"/>
              <a:gd name="connsiteY0" fmla="*/ 3436229 h 3436229"/>
              <a:gd name="connsiteX1" fmla="*/ 4851662 w 9703324"/>
              <a:gd name="connsiteY1" fmla="*/ 0 h 3436229"/>
              <a:gd name="connsiteX2" fmla="*/ 9703324 w 9703324"/>
              <a:gd name="connsiteY2" fmla="*/ 3436229 h 3436229"/>
              <a:gd name="connsiteX3" fmla="*/ 0 w 9703324"/>
              <a:gd name="connsiteY3" fmla="*/ 3436229 h 3436229"/>
              <a:gd name="connsiteX0" fmla="*/ 0 w 9703324"/>
              <a:gd name="connsiteY0" fmla="*/ 6509367 h 6509367"/>
              <a:gd name="connsiteX1" fmla="*/ 9697039 w 9703324"/>
              <a:gd name="connsiteY1" fmla="*/ 0 h 6509367"/>
              <a:gd name="connsiteX2" fmla="*/ 9703324 w 9703324"/>
              <a:gd name="connsiteY2" fmla="*/ 6509367 h 6509367"/>
              <a:gd name="connsiteX3" fmla="*/ 0 w 9703324"/>
              <a:gd name="connsiteY3" fmla="*/ 6509367 h 6509367"/>
            </a:gdLst>
            <a:ahLst/>
            <a:cxnLst>
              <a:cxn ang="0">
                <a:pos x="connsiteX0" y="connsiteY0"/>
              </a:cxn>
              <a:cxn ang="0">
                <a:pos x="connsiteX1" y="connsiteY1"/>
              </a:cxn>
              <a:cxn ang="0">
                <a:pos x="connsiteX2" y="connsiteY2"/>
              </a:cxn>
              <a:cxn ang="0">
                <a:pos x="connsiteX3" y="connsiteY3"/>
              </a:cxn>
            </a:cxnLst>
            <a:rect l="l" t="t" r="r" b="b"/>
            <a:pathLst>
              <a:path w="9703324" h="6509367">
                <a:moveTo>
                  <a:pt x="0" y="6509367"/>
                </a:moveTo>
                <a:lnTo>
                  <a:pt x="9697039" y="0"/>
                </a:lnTo>
                <a:lnTo>
                  <a:pt x="9703324" y="6509367"/>
                </a:lnTo>
                <a:lnTo>
                  <a:pt x="0" y="6509367"/>
                </a:lnTo>
                <a:close/>
              </a:path>
            </a:pathLst>
          </a:cu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b="0" i="0">
              <a:latin typeface="Raleway" pitchFamily="2" charset="77"/>
            </a:endParaRPr>
          </a:p>
        </p:txBody>
      </p:sp>
      <p:sp>
        <p:nvSpPr>
          <p:cNvPr id="15" name="Pladsholder til tekst 11">
            <a:extLst>
              <a:ext uri="{FF2B5EF4-FFF2-40B4-BE49-F238E27FC236}">
                <a16:creationId xmlns:a16="http://schemas.microsoft.com/office/drawing/2014/main" id="{D8F15E13-E413-A047-BD7A-CE8D305029B4}"/>
              </a:ext>
            </a:extLst>
          </p:cNvPr>
          <p:cNvSpPr>
            <a:spLocks noGrp="1"/>
          </p:cNvSpPr>
          <p:nvPr>
            <p:ph type="body" sz="quarter" idx="16" hasCustomPrompt="1"/>
          </p:nvPr>
        </p:nvSpPr>
        <p:spPr>
          <a:xfrm>
            <a:off x="1572019" y="4412973"/>
            <a:ext cx="8833554" cy="1032151"/>
          </a:xfrm>
        </p:spPr>
        <p:txBody>
          <a:bodyPr lIns="0" tIns="0" rIns="0" bIns="0"/>
          <a:lstStyle>
            <a:lvl1pPr algn="ctr">
              <a:defRPr sz="2400" b="1">
                <a:solidFill>
                  <a:schemeClr val="accent3"/>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da-DK"/>
              <a:t>Indsæt sekundær overskrift</a:t>
            </a:r>
          </a:p>
        </p:txBody>
      </p:sp>
      <p:sp>
        <p:nvSpPr>
          <p:cNvPr id="16" name="Titel 1">
            <a:extLst>
              <a:ext uri="{FF2B5EF4-FFF2-40B4-BE49-F238E27FC236}">
                <a16:creationId xmlns:a16="http://schemas.microsoft.com/office/drawing/2014/main" id="{FBFE8B27-16F0-CC40-A31D-0BFA549FAA85}"/>
              </a:ext>
            </a:extLst>
          </p:cNvPr>
          <p:cNvSpPr>
            <a:spLocks noGrp="1"/>
          </p:cNvSpPr>
          <p:nvPr>
            <p:ph type="title" hasCustomPrompt="1"/>
          </p:nvPr>
        </p:nvSpPr>
        <p:spPr>
          <a:xfrm>
            <a:off x="1572019" y="2469736"/>
            <a:ext cx="8833554" cy="1848018"/>
          </a:xfrm>
        </p:spPr>
        <p:txBody>
          <a:bodyPr anchor="b"/>
          <a:lstStyle>
            <a:lvl1pPr algn="ctr">
              <a:defRPr sz="6600" b="1">
                <a:solidFill>
                  <a:schemeClr val="accent3"/>
                </a:solidFill>
              </a:defRPr>
            </a:lvl1pPr>
          </a:lstStyle>
          <a:p>
            <a:r>
              <a:rPr lang="da-DK"/>
              <a:t>AFSNITSOVERSKRIFT</a:t>
            </a:r>
          </a:p>
        </p:txBody>
      </p:sp>
    </p:spTree>
    <p:extLst>
      <p:ext uri="{BB962C8B-B14F-4D97-AF65-F5344CB8AC3E}">
        <p14:creationId xmlns:p14="http://schemas.microsoft.com/office/powerpoint/2010/main" val="3881678508"/>
      </p:ext>
    </p:extLst>
  </p:cSld>
  <p:clrMapOvr>
    <a:masterClrMapping/>
  </p:clrMapOvr>
  <p:transition spd="med">
    <p:push dir="u"/>
  </p:transition>
  <p:extLst>
    <p:ext uri="{DCECCB84-F9BA-43D5-87BE-67443E8EF086}">
      <p15:sldGuideLst xmlns:p15="http://schemas.microsoft.com/office/powerpoint/2012/main"/>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afsnitsoverskrift 4">
    <p:bg>
      <p:bgPr>
        <a:blipFill dpi="0" rotWithShape="1">
          <a:blip r:embed="rId2" cstate="screen">
            <a:extLst>
              <a:ext uri="{BEBA8EAE-BF5A-486C-A8C5-ECC9F3942E4B}">
                <a14:imgProps xmlns:a14="http://schemas.microsoft.com/office/drawing/2010/main">
                  <a14:imgLayer r:embed="rId3">
                    <a14:imgEffect>
                      <a14:saturation sat="10000"/>
                    </a14:imgEffect>
                    <a14:imgEffect>
                      <a14:brightnessContrast bright="-41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ladsholder til dato 2">
            <a:extLst>
              <a:ext uri="{FF2B5EF4-FFF2-40B4-BE49-F238E27FC236}">
                <a16:creationId xmlns:a16="http://schemas.microsoft.com/office/drawing/2014/main" id="{6320358C-AD31-014A-B261-9E53D8E21C34}"/>
              </a:ext>
            </a:extLst>
          </p:cNvPr>
          <p:cNvSpPr>
            <a:spLocks noGrp="1"/>
          </p:cNvSpPr>
          <p:nvPr>
            <p:ph type="dt" sz="half" idx="10"/>
          </p:nvPr>
        </p:nvSpPr>
        <p:spPr/>
        <p:txBody>
          <a:bodyPr/>
          <a:lstStyle/>
          <a:p>
            <a:fld id="{9D05055B-9D73-864E-BF9A-4515FAEAF5CE}" type="datetime1">
              <a:rPr lang="da-DK" smtClean="0"/>
              <a:t>29.04.2024</a:t>
            </a:fld>
            <a:endParaRPr lang="en-GB"/>
          </a:p>
        </p:txBody>
      </p:sp>
      <p:sp>
        <p:nvSpPr>
          <p:cNvPr id="4" name="Pladsholder til slidenummer 3">
            <a:extLst>
              <a:ext uri="{FF2B5EF4-FFF2-40B4-BE49-F238E27FC236}">
                <a16:creationId xmlns:a16="http://schemas.microsoft.com/office/drawing/2014/main" id="{502E5624-52B4-0841-A9BC-AA1C7AB7282E}"/>
              </a:ext>
            </a:extLst>
          </p:cNvPr>
          <p:cNvSpPr>
            <a:spLocks noGrp="1"/>
          </p:cNvSpPr>
          <p:nvPr>
            <p:ph type="sldNum" sz="quarter" idx="11"/>
          </p:nvPr>
        </p:nvSpPr>
        <p:spPr/>
        <p:txBody>
          <a:bodyPr/>
          <a:lstStyle/>
          <a:p>
            <a:r>
              <a:rPr lang="en-GB"/>
              <a:t>￨   </a:t>
            </a:r>
            <a:fld id="{159A5DD1-94BC-8F49-AC76-73BE307D95E2}" type="slidenum">
              <a:rPr lang="en-GB" smtClean="0"/>
              <a:pPr/>
              <a:t>‹nr.›</a:t>
            </a:fld>
            <a:endParaRPr lang="en-GB"/>
          </a:p>
        </p:txBody>
      </p:sp>
      <p:sp>
        <p:nvSpPr>
          <p:cNvPr id="5" name="Pladsholder til sidefod 4">
            <a:extLst>
              <a:ext uri="{FF2B5EF4-FFF2-40B4-BE49-F238E27FC236}">
                <a16:creationId xmlns:a16="http://schemas.microsoft.com/office/drawing/2014/main" id="{81F8A600-3278-4844-A850-5CF911004E86}"/>
              </a:ext>
            </a:extLst>
          </p:cNvPr>
          <p:cNvSpPr>
            <a:spLocks noGrp="1"/>
          </p:cNvSpPr>
          <p:nvPr>
            <p:ph type="ftr" sz="quarter" idx="12"/>
          </p:nvPr>
        </p:nvSpPr>
        <p:spPr/>
        <p:txBody>
          <a:bodyPr/>
          <a:lstStyle/>
          <a:p>
            <a:r>
              <a:rPr lang="da-DK"/>
              <a:t>RettighedsAlliancen   ￨</a:t>
            </a:r>
          </a:p>
        </p:txBody>
      </p:sp>
      <p:sp>
        <p:nvSpPr>
          <p:cNvPr id="9" name="Trekant 2">
            <a:extLst>
              <a:ext uri="{FF2B5EF4-FFF2-40B4-BE49-F238E27FC236}">
                <a16:creationId xmlns:a16="http://schemas.microsoft.com/office/drawing/2014/main" id="{B80B218C-6425-F342-B0A7-96A7DFF5EEB9}"/>
              </a:ext>
            </a:extLst>
          </p:cNvPr>
          <p:cNvSpPr/>
          <p:nvPr userDrawn="1"/>
        </p:nvSpPr>
        <p:spPr>
          <a:xfrm>
            <a:off x="10914837" y="6000416"/>
            <a:ext cx="1290226" cy="865534"/>
          </a:xfrm>
          <a:custGeom>
            <a:avLst/>
            <a:gdLst>
              <a:gd name="connsiteX0" fmla="*/ 0 w 9703324"/>
              <a:gd name="connsiteY0" fmla="*/ 3436229 h 3436229"/>
              <a:gd name="connsiteX1" fmla="*/ 4851662 w 9703324"/>
              <a:gd name="connsiteY1" fmla="*/ 0 h 3436229"/>
              <a:gd name="connsiteX2" fmla="*/ 9703324 w 9703324"/>
              <a:gd name="connsiteY2" fmla="*/ 3436229 h 3436229"/>
              <a:gd name="connsiteX3" fmla="*/ 0 w 9703324"/>
              <a:gd name="connsiteY3" fmla="*/ 3436229 h 3436229"/>
              <a:gd name="connsiteX0" fmla="*/ 0 w 9703324"/>
              <a:gd name="connsiteY0" fmla="*/ 6509367 h 6509367"/>
              <a:gd name="connsiteX1" fmla="*/ 9697039 w 9703324"/>
              <a:gd name="connsiteY1" fmla="*/ 0 h 6509367"/>
              <a:gd name="connsiteX2" fmla="*/ 9703324 w 9703324"/>
              <a:gd name="connsiteY2" fmla="*/ 6509367 h 6509367"/>
              <a:gd name="connsiteX3" fmla="*/ 0 w 9703324"/>
              <a:gd name="connsiteY3" fmla="*/ 6509367 h 6509367"/>
            </a:gdLst>
            <a:ahLst/>
            <a:cxnLst>
              <a:cxn ang="0">
                <a:pos x="connsiteX0" y="connsiteY0"/>
              </a:cxn>
              <a:cxn ang="0">
                <a:pos x="connsiteX1" y="connsiteY1"/>
              </a:cxn>
              <a:cxn ang="0">
                <a:pos x="connsiteX2" y="connsiteY2"/>
              </a:cxn>
              <a:cxn ang="0">
                <a:pos x="connsiteX3" y="connsiteY3"/>
              </a:cxn>
            </a:cxnLst>
            <a:rect l="l" t="t" r="r" b="b"/>
            <a:pathLst>
              <a:path w="9703324" h="6509367">
                <a:moveTo>
                  <a:pt x="0" y="6509367"/>
                </a:moveTo>
                <a:lnTo>
                  <a:pt x="9697039" y="0"/>
                </a:lnTo>
                <a:lnTo>
                  <a:pt x="9703324" y="6509367"/>
                </a:lnTo>
                <a:lnTo>
                  <a:pt x="0" y="6509367"/>
                </a:lnTo>
                <a:close/>
              </a:path>
            </a:pathLst>
          </a:cu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b="0" i="0">
              <a:latin typeface="Raleway" pitchFamily="2" charset="77"/>
            </a:endParaRPr>
          </a:p>
        </p:txBody>
      </p:sp>
      <p:sp>
        <p:nvSpPr>
          <p:cNvPr id="10" name="Pladsholder til tekst 11">
            <a:extLst>
              <a:ext uri="{FF2B5EF4-FFF2-40B4-BE49-F238E27FC236}">
                <a16:creationId xmlns:a16="http://schemas.microsoft.com/office/drawing/2014/main" id="{11CC9C19-11D7-E847-ACA9-9A1D3B6B66D0}"/>
              </a:ext>
            </a:extLst>
          </p:cNvPr>
          <p:cNvSpPr>
            <a:spLocks noGrp="1"/>
          </p:cNvSpPr>
          <p:nvPr>
            <p:ph type="body" sz="quarter" idx="13" hasCustomPrompt="1"/>
          </p:nvPr>
        </p:nvSpPr>
        <p:spPr>
          <a:xfrm>
            <a:off x="1572019" y="4412973"/>
            <a:ext cx="8833554" cy="1032151"/>
          </a:xfrm>
        </p:spPr>
        <p:txBody>
          <a:bodyPr lIns="0" tIns="0" rIns="0" bIns="0"/>
          <a:lstStyle>
            <a:lvl1pPr algn="ctr">
              <a:defRPr sz="2400" b="1">
                <a:solidFill>
                  <a:schemeClr val="accent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da-DK"/>
              <a:t>Indsæt sekundær overskrift</a:t>
            </a:r>
          </a:p>
        </p:txBody>
      </p:sp>
      <p:sp>
        <p:nvSpPr>
          <p:cNvPr id="8" name="Titel 1">
            <a:extLst>
              <a:ext uri="{FF2B5EF4-FFF2-40B4-BE49-F238E27FC236}">
                <a16:creationId xmlns:a16="http://schemas.microsoft.com/office/drawing/2014/main" id="{2ECCF71C-E329-2C44-B9FC-EDF0E6D163DD}"/>
              </a:ext>
            </a:extLst>
          </p:cNvPr>
          <p:cNvSpPr>
            <a:spLocks noGrp="1"/>
          </p:cNvSpPr>
          <p:nvPr>
            <p:ph type="title" hasCustomPrompt="1"/>
          </p:nvPr>
        </p:nvSpPr>
        <p:spPr>
          <a:xfrm>
            <a:off x="1561687" y="2445027"/>
            <a:ext cx="8833554" cy="1848018"/>
          </a:xfrm>
        </p:spPr>
        <p:txBody>
          <a:bodyPr anchor="b"/>
          <a:lstStyle>
            <a:lvl1pPr algn="ctr">
              <a:defRPr sz="6600" b="1">
                <a:solidFill>
                  <a:schemeClr val="accent1"/>
                </a:solidFill>
              </a:defRPr>
            </a:lvl1pPr>
          </a:lstStyle>
          <a:p>
            <a:r>
              <a:rPr lang="da-DK"/>
              <a:t>AFSNITSOVERSKRIFT</a:t>
            </a:r>
          </a:p>
        </p:txBody>
      </p:sp>
    </p:spTree>
    <p:extLst>
      <p:ext uri="{BB962C8B-B14F-4D97-AF65-F5344CB8AC3E}">
        <p14:creationId xmlns:p14="http://schemas.microsoft.com/office/powerpoint/2010/main" val="3348717346"/>
      </p:ext>
    </p:extLst>
  </p:cSld>
  <p:clrMapOvr>
    <a:masterClrMapping/>
  </p:clrMapOvr>
  <p:transition spd="med">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el og indhold 4">
    <p:bg>
      <p:bgPr>
        <a:solidFill>
          <a:schemeClr val="accent3"/>
        </a:solidFill>
        <a:effectLst/>
      </p:bgPr>
    </p:bg>
    <p:spTree>
      <p:nvGrpSpPr>
        <p:cNvPr id="1" name=""/>
        <p:cNvGrpSpPr/>
        <p:nvPr/>
      </p:nvGrpSpPr>
      <p:grpSpPr>
        <a:xfrm>
          <a:off x="0" y="0"/>
          <a:ext cx="0" cy="0"/>
          <a:chOff x="0" y="0"/>
          <a:chExt cx="0" cy="0"/>
        </a:xfrm>
      </p:grpSpPr>
      <p:sp>
        <p:nvSpPr>
          <p:cNvPr id="10" name="Rektangel 5">
            <a:extLst>
              <a:ext uri="{FF2B5EF4-FFF2-40B4-BE49-F238E27FC236}">
                <a16:creationId xmlns:a16="http://schemas.microsoft.com/office/drawing/2014/main" id="{3A953C41-BB13-244D-B65F-37197B792B4B}"/>
              </a:ext>
            </a:extLst>
          </p:cNvPr>
          <p:cNvSpPr>
            <a:spLocks noChangeAspect="1"/>
          </p:cNvSpPr>
          <p:nvPr userDrawn="1"/>
        </p:nvSpPr>
        <p:spPr>
          <a:xfrm>
            <a:off x="-21988" y="-25937"/>
            <a:ext cx="12213988" cy="6876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492252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6321552 w 12192000"/>
              <a:gd name="connsiteY2" fmla="*/ 6848856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9884664 w 12192000"/>
              <a:gd name="connsiteY2" fmla="*/ 2715768 h 6858000"/>
              <a:gd name="connsiteX3" fmla="*/ 6321552 w 12192000"/>
              <a:gd name="connsiteY3" fmla="*/ 6848856 h 6858000"/>
              <a:gd name="connsiteX4" fmla="*/ 0 w 12192000"/>
              <a:gd name="connsiteY4" fmla="*/ 6858000 h 6858000"/>
              <a:gd name="connsiteX5" fmla="*/ 0 w 12192000"/>
              <a:gd name="connsiteY5" fmla="*/ 0 h 6858000"/>
              <a:gd name="connsiteX0" fmla="*/ 0 w 12198096"/>
              <a:gd name="connsiteY0" fmla="*/ 0 h 6858000"/>
              <a:gd name="connsiteX1" fmla="*/ 12192000 w 12198096"/>
              <a:gd name="connsiteY1" fmla="*/ 0 h 6858000"/>
              <a:gd name="connsiteX2" fmla="*/ 12198096 w 12198096"/>
              <a:gd name="connsiteY2" fmla="*/ 2898648 h 6858000"/>
              <a:gd name="connsiteX3" fmla="*/ 6321552 w 12198096"/>
              <a:gd name="connsiteY3" fmla="*/ 6848856 h 6858000"/>
              <a:gd name="connsiteX4" fmla="*/ 0 w 12198096"/>
              <a:gd name="connsiteY4" fmla="*/ 6858000 h 6858000"/>
              <a:gd name="connsiteX5" fmla="*/ 0 w 12198096"/>
              <a:gd name="connsiteY5" fmla="*/ 0 h 6858000"/>
              <a:gd name="connsiteX0" fmla="*/ 0 w 12198096"/>
              <a:gd name="connsiteY0" fmla="*/ 0 h 6851650"/>
              <a:gd name="connsiteX1" fmla="*/ 12192000 w 12198096"/>
              <a:gd name="connsiteY1" fmla="*/ 0 h 6851650"/>
              <a:gd name="connsiteX2" fmla="*/ 12198096 w 12198096"/>
              <a:gd name="connsiteY2" fmla="*/ 2898648 h 6851650"/>
              <a:gd name="connsiteX3" fmla="*/ 6321552 w 12198096"/>
              <a:gd name="connsiteY3" fmla="*/ 6848856 h 6851650"/>
              <a:gd name="connsiteX4" fmla="*/ 0 w 12198096"/>
              <a:gd name="connsiteY4" fmla="*/ 6851650 h 6851650"/>
              <a:gd name="connsiteX5" fmla="*/ 0 w 12198096"/>
              <a:gd name="connsiteY5" fmla="*/ 0 h 6851650"/>
              <a:gd name="connsiteX0" fmla="*/ 0 w 12198096"/>
              <a:gd name="connsiteY0" fmla="*/ 0 h 6864350"/>
              <a:gd name="connsiteX1" fmla="*/ 12192000 w 12198096"/>
              <a:gd name="connsiteY1" fmla="*/ 12700 h 6864350"/>
              <a:gd name="connsiteX2" fmla="*/ 12198096 w 12198096"/>
              <a:gd name="connsiteY2" fmla="*/ 2911348 h 6864350"/>
              <a:gd name="connsiteX3" fmla="*/ 6321552 w 12198096"/>
              <a:gd name="connsiteY3" fmla="*/ 6861556 h 6864350"/>
              <a:gd name="connsiteX4" fmla="*/ 0 w 12198096"/>
              <a:gd name="connsiteY4" fmla="*/ 6864350 h 6864350"/>
              <a:gd name="connsiteX5" fmla="*/ 0 w 12198096"/>
              <a:gd name="connsiteY5" fmla="*/ 0 h 6864350"/>
              <a:gd name="connsiteX0" fmla="*/ 0 w 12198096"/>
              <a:gd name="connsiteY0" fmla="*/ 0 h 6864350"/>
              <a:gd name="connsiteX1" fmla="*/ 12185650 w 12198096"/>
              <a:gd name="connsiteY1" fmla="*/ 0 h 6864350"/>
              <a:gd name="connsiteX2" fmla="*/ 12198096 w 12198096"/>
              <a:gd name="connsiteY2" fmla="*/ 2911348 h 6864350"/>
              <a:gd name="connsiteX3" fmla="*/ 6321552 w 12198096"/>
              <a:gd name="connsiteY3" fmla="*/ 6861556 h 6864350"/>
              <a:gd name="connsiteX4" fmla="*/ 0 w 12198096"/>
              <a:gd name="connsiteY4" fmla="*/ 6864350 h 6864350"/>
              <a:gd name="connsiteX5" fmla="*/ 0 w 12198096"/>
              <a:gd name="connsiteY5" fmla="*/ 0 h 6864350"/>
              <a:gd name="connsiteX0" fmla="*/ 0 w 12205437"/>
              <a:gd name="connsiteY0" fmla="*/ 6350 h 6870700"/>
              <a:gd name="connsiteX1" fmla="*/ 12204700 w 12205437"/>
              <a:gd name="connsiteY1" fmla="*/ 0 h 6870700"/>
              <a:gd name="connsiteX2" fmla="*/ 12198096 w 12205437"/>
              <a:gd name="connsiteY2" fmla="*/ 2917698 h 6870700"/>
              <a:gd name="connsiteX3" fmla="*/ 6321552 w 12205437"/>
              <a:gd name="connsiteY3" fmla="*/ 6867906 h 6870700"/>
              <a:gd name="connsiteX4" fmla="*/ 0 w 12205437"/>
              <a:gd name="connsiteY4" fmla="*/ 6870700 h 6870700"/>
              <a:gd name="connsiteX5" fmla="*/ 0 w 12205437"/>
              <a:gd name="connsiteY5" fmla="*/ 6350 h 687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5437" h="6870700">
                <a:moveTo>
                  <a:pt x="0" y="6350"/>
                </a:moveTo>
                <a:lnTo>
                  <a:pt x="12204700" y="0"/>
                </a:lnTo>
                <a:cubicBezTo>
                  <a:pt x="12208849" y="970449"/>
                  <a:pt x="12193947" y="1947249"/>
                  <a:pt x="12198096" y="2917698"/>
                </a:cubicBezTo>
                <a:lnTo>
                  <a:pt x="6321552" y="6867906"/>
                </a:lnTo>
                <a:lnTo>
                  <a:pt x="0" y="6870700"/>
                </a:lnTo>
                <a:lnTo>
                  <a:pt x="0" y="63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endParaRPr lang="en-GB" b="0" i="0">
              <a:latin typeface="Raleway" pitchFamily="2" charset="77"/>
            </a:endParaRPr>
          </a:p>
        </p:txBody>
      </p:sp>
      <p:sp>
        <p:nvSpPr>
          <p:cNvPr id="5" name="Titel 4">
            <a:extLst>
              <a:ext uri="{FF2B5EF4-FFF2-40B4-BE49-F238E27FC236}">
                <a16:creationId xmlns:a16="http://schemas.microsoft.com/office/drawing/2014/main" id="{119EA2E0-2A74-1D4D-A1F6-B5F63A0EF318}"/>
              </a:ext>
            </a:extLst>
          </p:cNvPr>
          <p:cNvSpPr>
            <a:spLocks noGrp="1"/>
          </p:cNvSpPr>
          <p:nvPr>
            <p:ph type="title"/>
          </p:nvPr>
        </p:nvSpPr>
        <p:spPr/>
        <p:txBody>
          <a:bodyPr/>
          <a:lstStyle/>
          <a:p>
            <a:r>
              <a:rPr lang="da-DK"/>
              <a:t>Klik for at redigere titeltypografien i masteren</a:t>
            </a:r>
          </a:p>
        </p:txBody>
      </p:sp>
      <p:sp>
        <p:nvSpPr>
          <p:cNvPr id="8" name="Pladsholder til indhold 7">
            <a:extLst>
              <a:ext uri="{FF2B5EF4-FFF2-40B4-BE49-F238E27FC236}">
                <a16:creationId xmlns:a16="http://schemas.microsoft.com/office/drawing/2014/main" id="{53890DEB-E3B8-4D41-9354-4E376A943B33}"/>
              </a:ext>
            </a:extLst>
          </p:cNvPr>
          <p:cNvSpPr>
            <a:spLocks noGrp="1"/>
          </p:cNvSpPr>
          <p:nvPr>
            <p:ph sz="quarter" idx="20"/>
          </p:nvPr>
        </p:nvSpPr>
        <p:spPr>
          <a:xfrm>
            <a:off x="737154" y="1736725"/>
            <a:ext cx="7412038" cy="4240213"/>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dato 5">
            <a:extLst>
              <a:ext uri="{FF2B5EF4-FFF2-40B4-BE49-F238E27FC236}">
                <a16:creationId xmlns:a16="http://schemas.microsoft.com/office/drawing/2014/main" id="{0FBBB379-1E64-2F4E-B853-38DFAA54B244}"/>
              </a:ext>
            </a:extLst>
          </p:cNvPr>
          <p:cNvSpPr>
            <a:spLocks noGrp="1"/>
          </p:cNvSpPr>
          <p:nvPr>
            <p:ph type="dt" sz="half" idx="21"/>
          </p:nvPr>
        </p:nvSpPr>
        <p:spPr/>
        <p:txBody>
          <a:bodyPr/>
          <a:lstStyle/>
          <a:p>
            <a:fld id="{5F20A297-1FDE-5F4B-9BEB-DB5D28EC1B77}" type="datetime1">
              <a:rPr lang="da-DK" smtClean="0"/>
              <a:pPr/>
              <a:t>29.04.2024</a:t>
            </a:fld>
            <a:endParaRPr lang="da-DK"/>
          </a:p>
        </p:txBody>
      </p:sp>
      <p:sp>
        <p:nvSpPr>
          <p:cNvPr id="7" name="Pladsholder til sidefod 6">
            <a:extLst>
              <a:ext uri="{FF2B5EF4-FFF2-40B4-BE49-F238E27FC236}">
                <a16:creationId xmlns:a16="http://schemas.microsoft.com/office/drawing/2014/main" id="{4885763B-DE61-2D41-A898-33A7B8A773ED}"/>
              </a:ext>
            </a:extLst>
          </p:cNvPr>
          <p:cNvSpPr>
            <a:spLocks noGrp="1"/>
          </p:cNvSpPr>
          <p:nvPr>
            <p:ph type="ftr" sz="quarter" idx="22"/>
          </p:nvPr>
        </p:nvSpPr>
        <p:spPr/>
        <p:txBody>
          <a:bodyPr/>
          <a:lstStyle/>
          <a:p>
            <a:r>
              <a:rPr lang="da-DK"/>
              <a:t>RettighedsAlliancen   ￨</a:t>
            </a:r>
          </a:p>
        </p:txBody>
      </p:sp>
      <p:sp>
        <p:nvSpPr>
          <p:cNvPr id="9" name="Pladsholder til slidenummer 8">
            <a:extLst>
              <a:ext uri="{FF2B5EF4-FFF2-40B4-BE49-F238E27FC236}">
                <a16:creationId xmlns:a16="http://schemas.microsoft.com/office/drawing/2014/main" id="{4E9966FA-0DB6-4940-B1F2-3D2B04CD9CFA}"/>
              </a:ext>
            </a:extLst>
          </p:cNvPr>
          <p:cNvSpPr>
            <a:spLocks noGrp="1"/>
          </p:cNvSpPr>
          <p:nvPr>
            <p:ph type="sldNum" sz="quarter" idx="23"/>
          </p:nvPr>
        </p:nvSpPr>
        <p:spPr/>
        <p:txBody>
          <a:bodyPr/>
          <a:lstStyle/>
          <a:p>
            <a:r>
              <a:rPr lang="en-GB"/>
              <a:t>￨   </a:t>
            </a:r>
            <a:fld id="{159A5DD1-94BC-8F49-AC76-73BE307D95E2}" type="slidenum">
              <a:rPr lang="en-GB" smtClean="0"/>
              <a:pPr/>
              <a:t>‹nr.›</a:t>
            </a:fld>
            <a:endParaRPr lang="en-GB"/>
          </a:p>
        </p:txBody>
      </p:sp>
    </p:spTree>
    <p:extLst>
      <p:ext uri="{BB962C8B-B14F-4D97-AF65-F5344CB8AC3E}">
        <p14:creationId xmlns:p14="http://schemas.microsoft.com/office/powerpoint/2010/main" val="2821983807"/>
      </p:ext>
    </p:extLst>
  </p:cSld>
  <p:clrMapOvr>
    <a:masterClrMapping/>
  </p:clrMapOvr>
  <p:transition spd="med">
    <p:push dir="u"/>
  </p:transition>
  <p:extLst>
    <p:ext uri="{DCECCB84-F9BA-43D5-87BE-67443E8EF086}">
      <p15:sldGuideLst xmlns:p15="http://schemas.microsoft.com/office/powerpoint/2012/main">
        <p15:guide id="1" pos="3976">
          <p15:clr>
            <a:srgbClr val="FBAE40"/>
          </p15:clr>
        </p15:guide>
        <p15:guide id="2" orient="horz" pos="1842">
          <p15:clr>
            <a:srgbClr val="FBAE4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afsnit 3">
    <p:bg>
      <p:bgPr>
        <a:blipFill dpi="0" rotWithShape="1">
          <a:blip r:embed="rId2" cstate="screen">
            <a:alphaModFix amt="82251"/>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Pladsholder til dato 5">
            <a:extLst>
              <a:ext uri="{FF2B5EF4-FFF2-40B4-BE49-F238E27FC236}">
                <a16:creationId xmlns:a16="http://schemas.microsoft.com/office/drawing/2014/main" id="{73CFEBEC-A828-2946-A501-DD6DFE380D29}"/>
              </a:ext>
            </a:extLst>
          </p:cNvPr>
          <p:cNvSpPr>
            <a:spLocks noGrp="1"/>
          </p:cNvSpPr>
          <p:nvPr>
            <p:ph type="dt" sz="half" idx="10"/>
          </p:nvPr>
        </p:nvSpPr>
        <p:spPr/>
        <p:txBody>
          <a:bodyPr/>
          <a:lstStyle>
            <a:lvl1pPr>
              <a:defRPr>
                <a:solidFill>
                  <a:schemeClr val="bg1">
                    <a:lumMod val="50000"/>
                  </a:schemeClr>
                </a:solidFill>
              </a:defRPr>
            </a:lvl1pPr>
          </a:lstStyle>
          <a:p>
            <a:fld id="{5F20A297-1FDE-5F4B-9BEB-DB5D28EC1B77}" type="datetime1">
              <a:rPr lang="da-DK" smtClean="0"/>
              <a:pPr/>
              <a:t>29.04.2024</a:t>
            </a:fld>
            <a:endParaRPr lang="da-DK"/>
          </a:p>
        </p:txBody>
      </p:sp>
      <p:sp>
        <p:nvSpPr>
          <p:cNvPr id="7" name="Pladsholder til sidefod 6">
            <a:extLst>
              <a:ext uri="{FF2B5EF4-FFF2-40B4-BE49-F238E27FC236}">
                <a16:creationId xmlns:a16="http://schemas.microsoft.com/office/drawing/2014/main" id="{1E986EDF-13AE-994D-B823-A4221156EC88}"/>
              </a:ext>
            </a:extLst>
          </p:cNvPr>
          <p:cNvSpPr>
            <a:spLocks noGrp="1"/>
          </p:cNvSpPr>
          <p:nvPr>
            <p:ph type="ftr" sz="quarter" idx="11"/>
          </p:nvPr>
        </p:nvSpPr>
        <p:spPr/>
        <p:txBody>
          <a:bodyPr/>
          <a:lstStyle>
            <a:lvl1pPr>
              <a:defRPr>
                <a:solidFill>
                  <a:schemeClr val="bg1">
                    <a:lumMod val="50000"/>
                  </a:schemeClr>
                </a:solidFill>
              </a:defRPr>
            </a:lvl1pPr>
          </a:lstStyle>
          <a:p>
            <a:r>
              <a:rPr lang="da-DK"/>
              <a:t>RettighedsAlliancen   ￨</a:t>
            </a:r>
          </a:p>
        </p:txBody>
      </p:sp>
      <p:sp>
        <p:nvSpPr>
          <p:cNvPr id="10" name="Pladsholder til slidenummer 9">
            <a:extLst>
              <a:ext uri="{FF2B5EF4-FFF2-40B4-BE49-F238E27FC236}">
                <a16:creationId xmlns:a16="http://schemas.microsoft.com/office/drawing/2014/main" id="{9F8F27EC-B102-7C40-B53B-25A6E1421F31}"/>
              </a:ext>
            </a:extLst>
          </p:cNvPr>
          <p:cNvSpPr>
            <a:spLocks noGrp="1"/>
          </p:cNvSpPr>
          <p:nvPr>
            <p:ph type="sldNum" sz="quarter" idx="12"/>
          </p:nvPr>
        </p:nvSpPr>
        <p:spPr/>
        <p:txBody>
          <a:bodyPr/>
          <a:lstStyle>
            <a:lvl1pPr>
              <a:defRPr>
                <a:solidFill>
                  <a:schemeClr val="bg1">
                    <a:lumMod val="50000"/>
                  </a:schemeClr>
                </a:solidFill>
              </a:defRPr>
            </a:lvl1pPr>
          </a:lstStyle>
          <a:p>
            <a:r>
              <a:rPr lang="en-GB"/>
              <a:t>￨   </a:t>
            </a:r>
            <a:fld id="{159A5DD1-94BC-8F49-AC76-73BE307D95E2}" type="slidenum">
              <a:rPr lang="en-GB" smtClean="0"/>
              <a:pPr/>
              <a:t>‹nr.›</a:t>
            </a:fld>
            <a:endParaRPr lang="en-GB"/>
          </a:p>
        </p:txBody>
      </p:sp>
      <p:sp>
        <p:nvSpPr>
          <p:cNvPr id="12" name="Trekant 2">
            <a:extLst>
              <a:ext uri="{FF2B5EF4-FFF2-40B4-BE49-F238E27FC236}">
                <a16:creationId xmlns:a16="http://schemas.microsoft.com/office/drawing/2014/main" id="{29220125-0E7C-9648-8130-ED761F0BD939}"/>
              </a:ext>
            </a:extLst>
          </p:cNvPr>
          <p:cNvSpPr/>
          <p:nvPr userDrawn="1"/>
        </p:nvSpPr>
        <p:spPr>
          <a:xfrm>
            <a:off x="9934679" y="5338413"/>
            <a:ext cx="2267712" cy="1521269"/>
          </a:xfrm>
          <a:custGeom>
            <a:avLst/>
            <a:gdLst>
              <a:gd name="connsiteX0" fmla="*/ 0 w 9703324"/>
              <a:gd name="connsiteY0" fmla="*/ 3436229 h 3436229"/>
              <a:gd name="connsiteX1" fmla="*/ 4851662 w 9703324"/>
              <a:gd name="connsiteY1" fmla="*/ 0 h 3436229"/>
              <a:gd name="connsiteX2" fmla="*/ 9703324 w 9703324"/>
              <a:gd name="connsiteY2" fmla="*/ 3436229 h 3436229"/>
              <a:gd name="connsiteX3" fmla="*/ 0 w 9703324"/>
              <a:gd name="connsiteY3" fmla="*/ 3436229 h 3436229"/>
              <a:gd name="connsiteX0" fmla="*/ 0 w 9703324"/>
              <a:gd name="connsiteY0" fmla="*/ 6509367 h 6509367"/>
              <a:gd name="connsiteX1" fmla="*/ 9697039 w 9703324"/>
              <a:gd name="connsiteY1" fmla="*/ 0 h 6509367"/>
              <a:gd name="connsiteX2" fmla="*/ 9703324 w 9703324"/>
              <a:gd name="connsiteY2" fmla="*/ 6509367 h 6509367"/>
              <a:gd name="connsiteX3" fmla="*/ 0 w 9703324"/>
              <a:gd name="connsiteY3" fmla="*/ 6509367 h 6509367"/>
            </a:gdLst>
            <a:ahLst/>
            <a:cxnLst>
              <a:cxn ang="0">
                <a:pos x="connsiteX0" y="connsiteY0"/>
              </a:cxn>
              <a:cxn ang="0">
                <a:pos x="connsiteX1" y="connsiteY1"/>
              </a:cxn>
              <a:cxn ang="0">
                <a:pos x="connsiteX2" y="connsiteY2"/>
              </a:cxn>
              <a:cxn ang="0">
                <a:pos x="connsiteX3" y="connsiteY3"/>
              </a:cxn>
            </a:cxnLst>
            <a:rect l="l" t="t" r="r" b="b"/>
            <a:pathLst>
              <a:path w="9703324" h="6509367">
                <a:moveTo>
                  <a:pt x="0" y="6509367"/>
                </a:moveTo>
                <a:lnTo>
                  <a:pt x="9697039" y="0"/>
                </a:lnTo>
                <a:lnTo>
                  <a:pt x="9703324" y="6509367"/>
                </a:lnTo>
                <a:lnTo>
                  <a:pt x="0" y="6509367"/>
                </a:lnTo>
                <a:close/>
              </a:path>
            </a:pathLst>
          </a:cu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b="0" i="0">
              <a:latin typeface="Raleway" pitchFamily="2" charset="77"/>
            </a:endParaRPr>
          </a:p>
        </p:txBody>
      </p:sp>
      <p:sp>
        <p:nvSpPr>
          <p:cNvPr id="9" name="Titel 1">
            <a:extLst>
              <a:ext uri="{FF2B5EF4-FFF2-40B4-BE49-F238E27FC236}">
                <a16:creationId xmlns:a16="http://schemas.microsoft.com/office/drawing/2014/main" id="{CD1B0DB2-ADBF-D749-9BB0-935DD50B3F29}"/>
              </a:ext>
            </a:extLst>
          </p:cNvPr>
          <p:cNvSpPr>
            <a:spLocks noGrp="1"/>
          </p:cNvSpPr>
          <p:nvPr>
            <p:ph type="title" hasCustomPrompt="1"/>
          </p:nvPr>
        </p:nvSpPr>
        <p:spPr>
          <a:xfrm>
            <a:off x="1572019" y="2445028"/>
            <a:ext cx="8833554" cy="1848018"/>
          </a:xfrm>
        </p:spPr>
        <p:txBody>
          <a:bodyPr anchor="b"/>
          <a:lstStyle>
            <a:lvl1pPr algn="ctr">
              <a:defRPr sz="6600" b="1">
                <a:solidFill>
                  <a:schemeClr val="accent2"/>
                </a:solidFill>
              </a:defRPr>
            </a:lvl1pPr>
          </a:lstStyle>
          <a:p>
            <a:r>
              <a:rPr lang="da-DK"/>
              <a:t>AFSNITSOVERSKRIFT</a:t>
            </a:r>
          </a:p>
        </p:txBody>
      </p:sp>
      <p:sp>
        <p:nvSpPr>
          <p:cNvPr id="13" name="Pladsholder til tekst 11">
            <a:extLst>
              <a:ext uri="{FF2B5EF4-FFF2-40B4-BE49-F238E27FC236}">
                <a16:creationId xmlns:a16="http://schemas.microsoft.com/office/drawing/2014/main" id="{7D9D27C0-0D4D-BF40-BC2A-9A280A233366}"/>
              </a:ext>
            </a:extLst>
          </p:cNvPr>
          <p:cNvSpPr>
            <a:spLocks noGrp="1"/>
          </p:cNvSpPr>
          <p:nvPr>
            <p:ph type="body" sz="quarter" idx="13" hasCustomPrompt="1"/>
          </p:nvPr>
        </p:nvSpPr>
        <p:spPr>
          <a:xfrm>
            <a:off x="1572019" y="4412973"/>
            <a:ext cx="8833554" cy="1032151"/>
          </a:xfrm>
        </p:spPr>
        <p:txBody>
          <a:bodyPr lIns="0" tIns="0" rIns="0" bIns="0"/>
          <a:lstStyle>
            <a:lvl1pPr algn="ctr">
              <a:defRPr sz="2400" b="1">
                <a:solidFill>
                  <a:schemeClr val="accent2"/>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da-DK"/>
              <a:t>Indsæt sekundær overskrift</a:t>
            </a:r>
          </a:p>
        </p:txBody>
      </p:sp>
    </p:spTree>
    <p:extLst>
      <p:ext uri="{BB962C8B-B14F-4D97-AF65-F5344CB8AC3E}">
        <p14:creationId xmlns:p14="http://schemas.microsoft.com/office/powerpoint/2010/main" val="139321629"/>
      </p:ext>
    </p:extLst>
  </p:cSld>
  <p:clrMapOvr>
    <a:masterClrMapping/>
  </p:clrMapOvr>
  <p:transition spd="med">
    <p:push dir="u"/>
  </p:transition>
  <p:extLst>
    <p:ext uri="{DCECCB84-F9BA-43D5-87BE-67443E8EF086}">
      <p15:sldGuideLst xmlns:p15="http://schemas.microsoft.com/office/powerpoint/2012/main">
        <p15:guide id="1" orient="horz" pos="2908">
          <p15:clr>
            <a:srgbClr val="FBAE40"/>
          </p15:clr>
        </p15:guide>
        <p15:guide id="2" pos="937">
          <p15:clr>
            <a:srgbClr val="FBAE40"/>
          </p15:clr>
        </p15:guide>
        <p15:guide id="3" orient="horz" pos="1389">
          <p15:clr>
            <a:srgbClr val="FBAE40"/>
          </p15:clr>
        </p15:guide>
        <p15:guide id="4" pos="6743">
          <p15:clr>
            <a:srgbClr val="FBAE4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afsnitsoverskrift 3">
    <p:bg>
      <p:bgPr>
        <a:blipFill dpi="0" rotWithShape="1">
          <a:blip r:embed="rId2" cstate="screen">
            <a:extLst>
              <a:ext uri="{BEBA8EAE-BF5A-486C-A8C5-ECC9F3942E4B}">
                <a14:imgProps xmlns:a14="http://schemas.microsoft.com/office/drawing/2010/main">
                  <a14:imgLayer r:embed="rId3">
                    <a14:imgEffect>
                      <a14:brightnessContrast bright="3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ladsholder til dato 2">
            <a:extLst>
              <a:ext uri="{FF2B5EF4-FFF2-40B4-BE49-F238E27FC236}">
                <a16:creationId xmlns:a16="http://schemas.microsoft.com/office/drawing/2014/main" id="{6320358C-AD31-014A-B261-9E53D8E21C34}"/>
              </a:ext>
            </a:extLst>
          </p:cNvPr>
          <p:cNvSpPr>
            <a:spLocks noGrp="1"/>
          </p:cNvSpPr>
          <p:nvPr>
            <p:ph type="dt" sz="half" idx="10"/>
          </p:nvPr>
        </p:nvSpPr>
        <p:spPr/>
        <p:txBody>
          <a:bodyPr/>
          <a:lstStyle>
            <a:lvl1pPr>
              <a:defRPr>
                <a:solidFill>
                  <a:schemeClr val="bg1">
                    <a:lumMod val="50000"/>
                  </a:schemeClr>
                </a:solidFill>
              </a:defRPr>
            </a:lvl1pPr>
          </a:lstStyle>
          <a:p>
            <a:fld id="{9D05055B-9D73-864E-BF9A-4515FAEAF5CE}" type="datetime1">
              <a:rPr lang="da-DK" smtClean="0"/>
              <a:pPr/>
              <a:t>29.04.2024</a:t>
            </a:fld>
            <a:endParaRPr lang="da-DK"/>
          </a:p>
        </p:txBody>
      </p:sp>
      <p:sp>
        <p:nvSpPr>
          <p:cNvPr id="4" name="Pladsholder til slidenummer 3">
            <a:extLst>
              <a:ext uri="{FF2B5EF4-FFF2-40B4-BE49-F238E27FC236}">
                <a16:creationId xmlns:a16="http://schemas.microsoft.com/office/drawing/2014/main" id="{502E5624-52B4-0841-A9BC-AA1C7AB7282E}"/>
              </a:ext>
            </a:extLst>
          </p:cNvPr>
          <p:cNvSpPr>
            <a:spLocks noGrp="1"/>
          </p:cNvSpPr>
          <p:nvPr>
            <p:ph type="sldNum" sz="quarter" idx="11"/>
          </p:nvPr>
        </p:nvSpPr>
        <p:spPr/>
        <p:txBody>
          <a:bodyPr/>
          <a:lstStyle>
            <a:lvl1pPr>
              <a:defRPr>
                <a:solidFill>
                  <a:schemeClr val="bg1">
                    <a:lumMod val="50000"/>
                  </a:schemeClr>
                </a:solidFill>
              </a:defRPr>
            </a:lvl1pPr>
          </a:lstStyle>
          <a:p>
            <a:r>
              <a:rPr lang="en-GB"/>
              <a:t>￨   </a:t>
            </a:r>
            <a:fld id="{159A5DD1-94BC-8F49-AC76-73BE307D95E2}" type="slidenum">
              <a:rPr lang="en-GB" smtClean="0"/>
              <a:pPr/>
              <a:t>‹nr.›</a:t>
            </a:fld>
            <a:endParaRPr lang="en-GB"/>
          </a:p>
        </p:txBody>
      </p:sp>
      <p:sp>
        <p:nvSpPr>
          <p:cNvPr id="5" name="Pladsholder til sidefod 4">
            <a:extLst>
              <a:ext uri="{FF2B5EF4-FFF2-40B4-BE49-F238E27FC236}">
                <a16:creationId xmlns:a16="http://schemas.microsoft.com/office/drawing/2014/main" id="{81F8A600-3278-4844-A850-5CF911004E86}"/>
              </a:ext>
            </a:extLst>
          </p:cNvPr>
          <p:cNvSpPr>
            <a:spLocks noGrp="1"/>
          </p:cNvSpPr>
          <p:nvPr>
            <p:ph type="ftr" sz="quarter" idx="12"/>
          </p:nvPr>
        </p:nvSpPr>
        <p:spPr/>
        <p:txBody>
          <a:bodyPr/>
          <a:lstStyle>
            <a:lvl1pPr>
              <a:defRPr>
                <a:solidFill>
                  <a:schemeClr val="bg1">
                    <a:lumMod val="50000"/>
                  </a:schemeClr>
                </a:solidFill>
              </a:defRPr>
            </a:lvl1pPr>
          </a:lstStyle>
          <a:p>
            <a:r>
              <a:rPr lang="da-DK"/>
              <a:t>RettighedsAlliancen   ￨</a:t>
            </a:r>
          </a:p>
        </p:txBody>
      </p:sp>
      <p:sp>
        <p:nvSpPr>
          <p:cNvPr id="9" name="Trekant 2">
            <a:extLst>
              <a:ext uri="{FF2B5EF4-FFF2-40B4-BE49-F238E27FC236}">
                <a16:creationId xmlns:a16="http://schemas.microsoft.com/office/drawing/2014/main" id="{43564CA1-F5B1-D349-BD25-ED42DBC9C35A}"/>
              </a:ext>
            </a:extLst>
          </p:cNvPr>
          <p:cNvSpPr/>
          <p:nvPr userDrawn="1"/>
        </p:nvSpPr>
        <p:spPr>
          <a:xfrm>
            <a:off x="10914837" y="6000416"/>
            <a:ext cx="1290226" cy="865534"/>
          </a:xfrm>
          <a:custGeom>
            <a:avLst/>
            <a:gdLst>
              <a:gd name="connsiteX0" fmla="*/ 0 w 9703324"/>
              <a:gd name="connsiteY0" fmla="*/ 3436229 h 3436229"/>
              <a:gd name="connsiteX1" fmla="*/ 4851662 w 9703324"/>
              <a:gd name="connsiteY1" fmla="*/ 0 h 3436229"/>
              <a:gd name="connsiteX2" fmla="*/ 9703324 w 9703324"/>
              <a:gd name="connsiteY2" fmla="*/ 3436229 h 3436229"/>
              <a:gd name="connsiteX3" fmla="*/ 0 w 9703324"/>
              <a:gd name="connsiteY3" fmla="*/ 3436229 h 3436229"/>
              <a:gd name="connsiteX0" fmla="*/ 0 w 9703324"/>
              <a:gd name="connsiteY0" fmla="*/ 6509367 h 6509367"/>
              <a:gd name="connsiteX1" fmla="*/ 9697039 w 9703324"/>
              <a:gd name="connsiteY1" fmla="*/ 0 h 6509367"/>
              <a:gd name="connsiteX2" fmla="*/ 9703324 w 9703324"/>
              <a:gd name="connsiteY2" fmla="*/ 6509367 h 6509367"/>
              <a:gd name="connsiteX3" fmla="*/ 0 w 9703324"/>
              <a:gd name="connsiteY3" fmla="*/ 6509367 h 6509367"/>
            </a:gdLst>
            <a:ahLst/>
            <a:cxnLst>
              <a:cxn ang="0">
                <a:pos x="connsiteX0" y="connsiteY0"/>
              </a:cxn>
              <a:cxn ang="0">
                <a:pos x="connsiteX1" y="connsiteY1"/>
              </a:cxn>
              <a:cxn ang="0">
                <a:pos x="connsiteX2" y="connsiteY2"/>
              </a:cxn>
              <a:cxn ang="0">
                <a:pos x="connsiteX3" y="connsiteY3"/>
              </a:cxn>
            </a:cxnLst>
            <a:rect l="l" t="t" r="r" b="b"/>
            <a:pathLst>
              <a:path w="9703324" h="6509367">
                <a:moveTo>
                  <a:pt x="0" y="6509367"/>
                </a:moveTo>
                <a:lnTo>
                  <a:pt x="9697039" y="0"/>
                </a:lnTo>
                <a:lnTo>
                  <a:pt x="9703324" y="6509367"/>
                </a:lnTo>
                <a:lnTo>
                  <a:pt x="0" y="6509367"/>
                </a:lnTo>
                <a:close/>
              </a:path>
            </a:pathLst>
          </a:custGeom>
          <a:solidFill>
            <a:srgbClr val="E0553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b="0" i="0">
              <a:latin typeface="Raleway" pitchFamily="2" charset="77"/>
            </a:endParaRPr>
          </a:p>
        </p:txBody>
      </p:sp>
      <p:sp>
        <p:nvSpPr>
          <p:cNvPr id="10" name="Pladsholder til tekst 11">
            <a:extLst>
              <a:ext uri="{FF2B5EF4-FFF2-40B4-BE49-F238E27FC236}">
                <a16:creationId xmlns:a16="http://schemas.microsoft.com/office/drawing/2014/main" id="{C2EA9A65-872D-E445-9008-CACE1A76117A}"/>
              </a:ext>
            </a:extLst>
          </p:cNvPr>
          <p:cNvSpPr>
            <a:spLocks noGrp="1"/>
          </p:cNvSpPr>
          <p:nvPr>
            <p:ph type="body" sz="quarter" idx="13" hasCustomPrompt="1"/>
          </p:nvPr>
        </p:nvSpPr>
        <p:spPr>
          <a:xfrm>
            <a:off x="1572019" y="4412973"/>
            <a:ext cx="8833554" cy="1032151"/>
          </a:xfrm>
        </p:spPr>
        <p:txBody>
          <a:bodyPr lIns="0" tIns="0" rIns="0" bIns="0"/>
          <a:lstStyle>
            <a:lvl1pPr algn="ctr">
              <a:defRPr sz="2400" b="1">
                <a:solidFill>
                  <a:schemeClr val="accent5"/>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da-DK"/>
              <a:t>Indsæt sekundær overskrift</a:t>
            </a:r>
          </a:p>
        </p:txBody>
      </p:sp>
      <p:sp>
        <p:nvSpPr>
          <p:cNvPr id="8" name="Titel 1">
            <a:extLst>
              <a:ext uri="{FF2B5EF4-FFF2-40B4-BE49-F238E27FC236}">
                <a16:creationId xmlns:a16="http://schemas.microsoft.com/office/drawing/2014/main" id="{C548C8DF-7017-CB41-8342-7C0047E597AD}"/>
              </a:ext>
            </a:extLst>
          </p:cNvPr>
          <p:cNvSpPr>
            <a:spLocks noGrp="1"/>
          </p:cNvSpPr>
          <p:nvPr>
            <p:ph type="title" hasCustomPrompt="1"/>
          </p:nvPr>
        </p:nvSpPr>
        <p:spPr>
          <a:xfrm>
            <a:off x="1724419" y="2597428"/>
            <a:ext cx="8833554" cy="1848018"/>
          </a:xfrm>
        </p:spPr>
        <p:txBody>
          <a:bodyPr anchor="b"/>
          <a:lstStyle>
            <a:lvl1pPr algn="ctr">
              <a:defRPr sz="6600" b="1">
                <a:solidFill>
                  <a:schemeClr val="accent5"/>
                </a:solidFill>
              </a:defRPr>
            </a:lvl1pPr>
          </a:lstStyle>
          <a:p>
            <a:r>
              <a:rPr lang="da-DK"/>
              <a:t>AFSNITSOVERSKRIFT</a:t>
            </a:r>
          </a:p>
        </p:txBody>
      </p:sp>
    </p:spTree>
    <p:extLst>
      <p:ext uri="{BB962C8B-B14F-4D97-AF65-F5344CB8AC3E}">
        <p14:creationId xmlns:p14="http://schemas.microsoft.com/office/powerpoint/2010/main" val="1797091533"/>
      </p:ext>
    </p:extLst>
  </p:cSld>
  <p:clrMapOvr>
    <a:masterClrMapping/>
  </p:clrMapOvr>
  <p:transition spd="med">
    <p:push dir="u"/>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udsagn + indhold 1">
    <p:bg>
      <p:bgPr>
        <a:solidFill>
          <a:schemeClr val="accent5"/>
        </a:solidFill>
        <a:effectLst/>
      </p:bgPr>
    </p:bg>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FDA48F40-5A9C-A74A-A52F-87E33938746F}"/>
              </a:ext>
            </a:extLst>
          </p:cNvPr>
          <p:cNvSpPr/>
          <p:nvPr userDrawn="1"/>
        </p:nvSpPr>
        <p:spPr>
          <a:xfrm>
            <a:off x="5808663" y="0"/>
            <a:ext cx="6383337" cy="6897688"/>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a-DK" b="0" i="0">
              <a:latin typeface="Raleway" pitchFamily="2" charset="77"/>
            </a:endParaRPr>
          </a:p>
        </p:txBody>
      </p:sp>
      <p:sp>
        <p:nvSpPr>
          <p:cNvPr id="2" name="Titel 1">
            <a:extLst>
              <a:ext uri="{FF2B5EF4-FFF2-40B4-BE49-F238E27FC236}">
                <a16:creationId xmlns:a16="http://schemas.microsoft.com/office/drawing/2014/main" id="{5BA3EC6B-16FE-7D40-8730-B795E9286906}"/>
              </a:ext>
            </a:extLst>
          </p:cNvPr>
          <p:cNvSpPr>
            <a:spLocks noGrp="1"/>
          </p:cNvSpPr>
          <p:nvPr>
            <p:ph type="title"/>
          </p:nvPr>
        </p:nvSpPr>
        <p:spPr>
          <a:xfrm>
            <a:off x="731838" y="476250"/>
            <a:ext cx="4892675" cy="1152525"/>
          </a:xfrm>
        </p:spPr>
        <p:txBody>
          <a:bodyPr/>
          <a:lstStyle>
            <a:lvl1pPr algn="l">
              <a:defRPr i="0">
                <a:solidFill>
                  <a:schemeClr val="bg1"/>
                </a:solidFill>
              </a:defRPr>
            </a:lvl1pPr>
          </a:lstStyle>
          <a:p>
            <a:r>
              <a:rPr lang="da-DK"/>
              <a:t>Klik for at redigere titeltypografien i masteren</a:t>
            </a:r>
          </a:p>
        </p:txBody>
      </p:sp>
      <p:sp>
        <p:nvSpPr>
          <p:cNvPr id="13" name="Pladsholder til indhold 8">
            <a:extLst>
              <a:ext uri="{FF2B5EF4-FFF2-40B4-BE49-F238E27FC236}">
                <a16:creationId xmlns:a16="http://schemas.microsoft.com/office/drawing/2014/main" id="{3A423F74-1AD8-1049-BB09-44BEF205F763}"/>
              </a:ext>
            </a:extLst>
          </p:cNvPr>
          <p:cNvSpPr>
            <a:spLocks noGrp="1"/>
          </p:cNvSpPr>
          <p:nvPr>
            <p:ph sz="quarter" idx="16" hasCustomPrompt="1"/>
          </p:nvPr>
        </p:nvSpPr>
        <p:spPr>
          <a:xfrm>
            <a:off x="6203950" y="1704975"/>
            <a:ext cx="5545138" cy="4244975"/>
          </a:xfrm>
          <a:prstGeom prst="rect">
            <a:avLst/>
          </a:prstGeom>
        </p:spPr>
        <p:txBody>
          <a:bodyPr lIns="0" tIns="0" rIns="0" bIns="0"/>
          <a:lstStyle/>
          <a:p>
            <a:pPr lvl="0"/>
            <a:r>
              <a:rPr lang="da-DK"/>
              <a:t>Her kan du indsætte et billede, graf, figur mv. Eller du kan skrive en tekst.</a:t>
            </a:r>
          </a:p>
        </p:txBody>
      </p:sp>
      <p:sp>
        <p:nvSpPr>
          <p:cNvPr id="4" name="Pladsholder til tekst 3">
            <a:extLst>
              <a:ext uri="{FF2B5EF4-FFF2-40B4-BE49-F238E27FC236}">
                <a16:creationId xmlns:a16="http://schemas.microsoft.com/office/drawing/2014/main" id="{148374AF-D0DA-F445-B0CF-E7392906CBB3}"/>
              </a:ext>
            </a:extLst>
          </p:cNvPr>
          <p:cNvSpPr>
            <a:spLocks noGrp="1"/>
          </p:cNvSpPr>
          <p:nvPr>
            <p:ph type="body" sz="quarter" idx="25" hasCustomPrompt="1"/>
          </p:nvPr>
        </p:nvSpPr>
        <p:spPr>
          <a:xfrm>
            <a:off x="731838" y="2487432"/>
            <a:ext cx="4892675" cy="2314936"/>
          </a:xfrm>
        </p:spPr>
        <p:txBody>
          <a:bodyPr anchor="ctr"/>
          <a:lstStyle>
            <a:lvl1pPr algn="ctr">
              <a:defRPr sz="3000" b="1" i="1">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da-DK"/>
              <a:t>Her kan du skrive en vigtig pointe/udsagn/citat mv.</a:t>
            </a:r>
          </a:p>
        </p:txBody>
      </p:sp>
      <p:sp>
        <p:nvSpPr>
          <p:cNvPr id="17" name="Pladsholder til tekst 12">
            <a:extLst>
              <a:ext uri="{FF2B5EF4-FFF2-40B4-BE49-F238E27FC236}">
                <a16:creationId xmlns:a16="http://schemas.microsoft.com/office/drawing/2014/main" id="{30753975-47B9-F042-A013-424EC524F298}"/>
              </a:ext>
            </a:extLst>
          </p:cNvPr>
          <p:cNvSpPr>
            <a:spLocks noGrp="1"/>
          </p:cNvSpPr>
          <p:nvPr>
            <p:ph type="body" sz="quarter" idx="21" hasCustomPrompt="1"/>
          </p:nvPr>
        </p:nvSpPr>
        <p:spPr>
          <a:xfrm>
            <a:off x="6665914" y="5949951"/>
            <a:ext cx="4947200" cy="285750"/>
          </a:xfrm>
        </p:spPr>
        <p:txBody>
          <a:bodyPr rIns="216000"/>
          <a:lstStyle>
            <a:lvl1pPr algn="r">
              <a:defRPr sz="900" i="1"/>
            </a:lvl1pPr>
          </a:lstStyle>
          <a:p>
            <a:pPr lvl="0"/>
            <a:r>
              <a:rPr lang="da-DK"/>
              <a:t>Indsæt kilde, </a:t>
            </a:r>
            <a:r>
              <a:rPr lang="da-DK" err="1"/>
              <a:t>credits</a:t>
            </a:r>
            <a:r>
              <a:rPr lang="da-DK"/>
              <a:t> el.lign.</a:t>
            </a:r>
          </a:p>
        </p:txBody>
      </p:sp>
      <p:sp>
        <p:nvSpPr>
          <p:cNvPr id="3" name="Pladsholder til dato 2">
            <a:extLst>
              <a:ext uri="{FF2B5EF4-FFF2-40B4-BE49-F238E27FC236}">
                <a16:creationId xmlns:a16="http://schemas.microsoft.com/office/drawing/2014/main" id="{91AD1D7A-790C-C645-83BD-94F33F0BCA91}"/>
              </a:ext>
            </a:extLst>
          </p:cNvPr>
          <p:cNvSpPr>
            <a:spLocks noGrp="1"/>
          </p:cNvSpPr>
          <p:nvPr>
            <p:ph type="dt" sz="half" idx="26"/>
          </p:nvPr>
        </p:nvSpPr>
        <p:spPr/>
        <p:txBody>
          <a:bodyPr/>
          <a:lstStyle/>
          <a:p>
            <a:fld id="{5F20A297-1FDE-5F4B-9BEB-DB5D28EC1B77}" type="datetime1">
              <a:rPr lang="da-DK" smtClean="0"/>
              <a:pPr/>
              <a:t>29.04.2024</a:t>
            </a:fld>
            <a:endParaRPr lang="da-DK"/>
          </a:p>
        </p:txBody>
      </p:sp>
      <p:sp>
        <p:nvSpPr>
          <p:cNvPr id="6" name="Pladsholder til sidefod 5">
            <a:extLst>
              <a:ext uri="{FF2B5EF4-FFF2-40B4-BE49-F238E27FC236}">
                <a16:creationId xmlns:a16="http://schemas.microsoft.com/office/drawing/2014/main" id="{AA6937C5-0420-7D43-92A8-62D6F473CCF7}"/>
              </a:ext>
            </a:extLst>
          </p:cNvPr>
          <p:cNvSpPr>
            <a:spLocks noGrp="1"/>
          </p:cNvSpPr>
          <p:nvPr>
            <p:ph type="ftr" sz="quarter" idx="27"/>
          </p:nvPr>
        </p:nvSpPr>
        <p:spPr/>
        <p:txBody>
          <a:bodyPr/>
          <a:lstStyle/>
          <a:p>
            <a:r>
              <a:rPr lang="da-DK"/>
              <a:t>RettighedsAlliancen   ￨</a:t>
            </a:r>
          </a:p>
        </p:txBody>
      </p:sp>
      <p:sp>
        <p:nvSpPr>
          <p:cNvPr id="7" name="Pladsholder til slidenummer 6">
            <a:extLst>
              <a:ext uri="{FF2B5EF4-FFF2-40B4-BE49-F238E27FC236}">
                <a16:creationId xmlns:a16="http://schemas.microsoft.com/office/drawing/2014/main" id="{C0FE4B8C-0C05-E24A-99E4-78366F676F9D}"/>
              </a:ext>
            </a:extLst>
          </p:cNvPr>
          <p:cNvSpPr>
            <a:spLocks noGrp="1"/>
          </p:cNvSpPr>
          <p:nvPr>
            <p:ph type="sldNum" sz="quarter" idx="28"/>
          </p:nvPr>
        </p:nvSpPr>
        <p:spPr/>
        <p:txBody>
          <a:bodyPr/>
          <a:lstStyle/>
          <a:p>
            <a:r>
              <a:rPr lang="en-GB"/>
              <a:t>￨   </a:t>
            </a:r>
            <a:fld id="{159A5DD1-94BC-8F49-AC76-73BE307D95E2}" type="slidenum">
              <a:rPr lang="en-GB" smtClean="0"/>
              <a:pPr/>
              <a:t>‹nr.›</a:t>
            </a:fld>
            <a:endParaRPr lang="en-GB"/>
          </a:p>
        </p:txBody>
      </p:sp>
    </p:spTree>
    <p:extLst>
      <p:ext uri="{BB962C8B-B14F-4D97-AF65-F5344CB8AC3E}">
        <p14:creationId xmlns:p14="http://schemas.microsoft.com/office/powerpoint/2010/main" val="4078058957"/>
      </p:ext>
    </p:extLst>
  </p:cSld>
  <p:clrMapOvr>
    <a:masterClrMapping/>
  </p:clrMapOvr>
  <p:transition spd="med">
    <p:push dir="u"/>
  </p:transition>
  <p:extLst>
    <p:ext uri="{DCECCB84-F9BA-43D5-87BE-67443E8EF086}">
      <p15:sldGuideLst xmlns:p15="http://schemas.microsoft.com/office/powerpoint/2012/main"/>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udsagn + indhold 3">
    <p:bg>
      <p:bgPr>
        <a:solidFill>
          <a:schemeClr val="accent1"/>
        </a:solidFill>
        <a:effectLst/>
      </p:bgPr>
    </p:bg>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FDA48F40-5A9C-A74A-A52F-87E33938746F}"/>
              </a:ext>
            </a:extLst>
          </p:cNvPr>
          <p:cNvSpPr/>
          <p:nvPr userDrawn="1"/>
        </p:nvSpPr>
        <p:spPr>
          <a:xfrm>
            <a:off x="3540124" y="-19844"/>
            <a:ext cx="8651875" cy="6897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b="0" i="0">
              <a:latin typeface="Raleway" pitchFamily="2" charset="77"/>
            </a:endParaRPr>
          </a:p>
        </p:txBody>
      </p:sp>
      <p:sp>
        <p:nvSpPr>
          <p:cNvPr id="2" name="Titel 1">
            <a:extLst>
              <a:ext uri="{FF2B5EF4-FFF2-40B4-BE49-F238E27FC236}">
                <a16:creationId xmlns:a16="http://schemas.microsoft.com/office/drawing/2014/main" id="{5BA3EC6B-16FE-7D40-8730-B795E9286906}"/>
              </a:ext>
            </a:extLst>
          </p:cNvPr>
          <p:cNvSpPr>
            <a:spLocks noGrp="1"/>
          </p:cNvSpPr>
          <p:nvPr>
            <p:ph type="title"/>
          </p:nvPr>
        </p:nvSpPr>
        <p:spPr>
          <a:xfrm>
            <a:off x="3819646" y="477938"/>
            <a:ext cx="7929442" cy="1152525"/>
          </a:xfrm>
        </p:spPr>
        <p:txBody>
          <a:bodyPr/>
          <a:lstStyle>
            <a:lvl1pPr algn="l">
              <a:defRPr>
                <a:solidFill>
                  <a:schemeClr val="tx1"/>
                </a:solidFill>
              </a:defRPr>
            </a:lvl1pPr>
          </a:lstStyle>
          <a:p>
            <a:r>
              <a:rPr lang="da-DK"/>
              <a:t>Klik for at redigere titeltypografien i masteren</a:t>
            </a:r>
          </a:p>
        </p:txBody>
      </p:sp>
      <p:sp>
        <p:nvSpPr>
          <p:cNvPr id="9" name="Pladsholder til dato 8">
            <a:extLst>
              <a:ext uri="{FF2B5EF4-FFF2-40B4-BE49-F238E27FC236}">
                <a16:creationId xmlns:a16="http://schemas.microsoft.com/office/drawing/2014/main" id="{82ACBE88-4DE6-9840-9932-69EF0B8FECD8}"/>
              </a:ext>
            </a:extLst>
          </p:cNvPr>
          <p:cNvSpPr>
            <a:spLocks noGrp="1"/>
          </p:cNvSpPr>
          <p:nvPr>
            <p:ph type="dt" sz="half" idx="17"/>
          </p:nvPr>
        </p:nvSpPr>
        <p:spPr/>
        <p:txBody>
          <a:bodyPr/>
          <a:lstStyle/>
          <a:p>
            <a:fld id="{5F20A297-1FDE-5F4B-9BEB-DB5D28EC1B77}" type="datetime1">
              <a:rPr lang="da-DK" smtClean="0"/>
              <a:pPr/>
              <a:t>29.04.2024</a:t>
            </a:fld>
            <a:endParaRPr lang="da-DK"/>
          </a:p>
        </p:txBody>
      </p:sp>
      <p:sp>
        <p:nvSpPr>
          <p:cNvPr id="10" name="Pladsholder til sidefod 9">
            <a:extLst>
              <a:ext uri="{FF2B5EF4-FFF2-40B4-BE49-F238E27FC236}">
                <a16:creationId xmlns:a16="http://schemas.microsoft.com/office/drawing/2014/main" id="{697FCD17-30D6-7044-B032-4B6212EBC069}"/>
              </a:ext>
            </a:extLst>
          </p:cNvPr>
          <p:cNvSpPr>
            <a:spLocks noGrp="1"/>
          </p:cNvSpPr>
          <p:nvPr>
            <p:ph type="ftr" sz="quarter" idx="18"/>
          </p:nvPr>
        </p:nvSpPr>
        <p:spPr/>
        <p:txBody>
          <a:bodyPr/>
          <a:lstStyle/>
          <a:p>
            <a:r>
              <a:rPr lang="da-DK"/>
              <a:t>RettighedsAlliancen   ￨</a:t>
            </a:r>
          </a:p>
        </p:txBody>
      </p:sp>
      <p:sp>
        <p:nvSpPr>
          <p:cNvPr id="11" name="Pladsholder til slidenummer 10">
            <a:extLst>
              <a:ext uri="{FF2B5EF4-FFF2-40B4-BE49-F238E27FC236}">
                <a16:creationId xmlns:a16="http://schemas.microsoft.com/office/drawing/2014/main" id="{0663517F-D733-1447-83F2-C754FFC084E0}"/>
              </a:ext>
            </a:extLst>
          </p:cNvPr>
          <p:cNvSpPr>
            <a:spLocks noGrp="1"/>
          </p:cNvSpPr>
          <p:nvPr>
            <p:ph type="sldNum" sz="quarter" idx="19"/>
          </p:nvPr>
        </p:nvSpPr>
        <p:spPr/>
        <p:txBody>
          <a:bodyPr/>
          <a:lstStyle/>
          <a:p>
            <a:r>
              <a:rPr lang="en-GB"/>
              <a:t>￨   </a:t>
            </a:r>
            <a:fld id="{159A5DD1-94BC-8F49-AC76-73BE307D95E2}" type="slidenum">
              <a:rPr lang="en-GB" smtClean="0"/>
              <a:pPr/>
              <a:t>‹nr.›</a:t>
            </a:fld>
            <a:endParaRPr lang="en-GB"/>
          </a:p>
        </p:txBody>
      </p:sp>
      <p:sp>
        <p:nvSpPr>
          <p:cNvPr id="13" name="Pladsholder til indhold 8">
            <a:extLst>
              <a:ext uri="{FF2B5EF4-FFF2-40B4-BE49-F238E27FC236}">
                <a16:creationId xmlns:a16="http://schemas.microsoft.com/office/drawing/2014/main" id="{3A423F74-1AD8-1049-BB09-44BEF205F763}"/>
              </a:ext>
            </a:extLst>
          </p:cNvPr>
          <p:cNvSpPr>
            <a:spLocks noGrp="1"/>
          </p:cNvSpPr>
          <p:nvPr>
            <p:ph sz="quarter" idx="16" hasCustomPrompt="1"/>
          </p:nvPr>
        </p:nvSpPr>
        <p:spPr>
          <a:xfrm>
            <a:off x="3819646" y="1704975"/>
            <a:ext cx="7929442" cy="4244975"/>
          </a:xfrm>
          <a:prstGeom prst="rect">
            <a:avLst/>
          </a:prstGeom>
        </p:spPr>
        <p:txBody>
          <a:bodyPr lIns="0" tIns="0" rIns="0" bIns="0"/>
          <a:lstStyle/>
          <a:p>
            <a:pPr lvl="0"/>
            <a:r>
              <a:rPr lang="da-DK"/>
              <a:t>Her kan du indsætte et billede, graf, figur mv. Eller du kan skrive en tekst.</a:t>
            </a:r>
          </a:p>
        </p:txBody>
      </p:sp>
      <p:sp>
        <p:nvSpPr>
          <p:cNvPr id="15" name="Pladsholder til tekst 12">
            <a:extLst>
              <a:ext uri="{FF2B5EF4-FFF2-40B4-BE49-F238E27FC236}">
                <a16:creationId xmlns:a16="http://schemas.microsoft.com/office/drawing/2014/main" id="{C9444939-6E7C-0441-9E9B-1423191AEF14}"/>
              </a:ext>
            </a:extLst>
          </p:cNvPr>
          <p:cNvSpPr>
            <a:spLocks noGrp="1"/>
          </p:cNvSpPr>
          <p:nvPr>
            <p:ph type="body" sz="quarter" idx="21" hasCustomPrompt="1"/>
          </p:nvPr>
        </p:nvSpPr>
        <p:spPr>
          <a:xfrm>
            <a:off x="6665914" y="5949951"/>
            <a:ext cx="4947200" cy="285750"/>
          </a:xfrm>
        </p:spPr>
        <p:txBody>
          <a:bodyPr rIns="216000"/>
          <a:lstStyle>
            <a:lvl1pPr algn="r">
              <a:defRPr sz="900" i="1"/>
            </a:lvl1pPr>
          </a:lstStyle>
          <a:p>
            <a:pPr lvl="0"/>
            <a:r>
              <a:rPr lang="da-DK"/>
              <a:t>Indsæt kilde, </a:t>
            </a:r>
            <a:r>
              <a:rPr lang="da-DK" err="1"/>
              <a:t>credits</a:t>
            </a:r>
            <a:r>
              <a:rPr lang="da-DK"/>
              <a:t> el.lign.</a:t>
            </a:r>
          </a:p>
        </p:txBody>
      </p:sp>
      <p:sp>
        <p:nvSpPr>
          <p:cNvPr id="4" name="Pladsholder til tekst 3">
            <a:extLst>
              <a:ext uri="{FF2B5EF4-FFF2-40B4-BE49-F238E27FC236}">
                <a16:creationId xmlns:a16="http://schemas.microsoft.com/office/drawing/2014/main" id="{581F2272-A7A4-D148-BC95-BC70122C0D66}"/>
              </a:ext>
            </a:extLst>
          </p:cNvPr>
          <p:cNvSpPr>
            <a:spLocks noGrp="1"/>
          </p:cNvSpPr>
          <p:nvPr>
            <p:ph type="body" sz="quarter" idx="20" hasCustomPrompt="1"/>
          </p:nvPr>
        </p:nvSpPr>
        <p:spPr>
          <a:xfrm>
            <a:off x="731838" y="1979271"/>
            <a:ext cx="2416175" cy="3329108"/>
          </a:xfrm>
        </p:spPr>
        <p:txBody>
          <a:bodyPr anchor="ctr"/>
          <a:lstStyle>
            <a:lvl1pPr algn="ctr">
              <a:defRPr sz="2400">
                <a:solidFill>
                  <a:schemeClr val="bg2"/>
                </a:solidFill>
              </a:defRPr>
            </a:lvl1pPr>
            <a:lvl2pPr>
              <a:defRPr sz="2400">
                <a:solidFill>
                  <a:schemeClr val="bg2"/>
                </a:solidFill>
              </a:defRPr>
            </a:lvl2pPr>
            <a:lvl3pPr>
              <a:defRPr sz="2400">
                <a:solidFill>
                  <a:schemeClr val="bg2"/>
                </a:solidFill>
              </a:defRPr>
            </a:lvl3pPr>
            <a:lvl4pPr>
              <a:defRPr sz="2400">
                <a:solidFill>
                  <a:schemeClr val="bg2"/>
                </a:solidFill>
              </a:defRPr>
            </a:lvl4pPr>
            <a:lvl5pPr>
              <a:defRPr sz="2400">
                <a:solidFill>
                  <a:schemeClr val="bg2"/>
                </a:solidFill>
              </a:defRPr>
            </a:lvl5pPr>
          </a:lstStyle>
          <a:p>
            <a:pPr lvl="0"/>
            <a:r>
              <a:rPr lang="da-DK"/>
              <a:t>Skriv en pointe/udsagn/citat el.lign.</a:t>
            </a:r>
          </a:p>
        </p:txBody>
      </p:sp>
    </p:spTree>
    <p:extLst>
      <p:ext uri="{BB962C8B-B14F-4D97-AF65-F5344CB8AC3E}">
        <p14:creationId xmlns:p14="http://schemas.microsoft.com/office/powerpoint/2010/main" val="3982996914"/>
      </p:ext>
    </p:extLst>
  </p:cSld>
  <p:clrMapOvr>
    <a:masterClrMapping/>
  </p:clrMapOvr>
  <p:transition spd="med">
    <p:push dir="u"/>
  </p:transition>
  <p:extLst>
    <p:ext uri="{DCECCB84-F9BA-43D5-87BE-67443E8EF086}">
      <p15:sldGuideLst xmlns:p15="http://schemas.microsoft.com/office/powerpoint/2012/main">
        <p15:guide id="1" pos="2230">
          <p15:clr>
            <a:srgbClr val="FBAE4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udsagn + indhold 7">
    <p:bg>
      <p:bgPr>
        <a:solidFill>
          <a:schemeClr val="accent2"/>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ED02F9F4-41B9-3B41-9F51-F55CE1512EBD}"/>
              </a:ext>
            </a:extLst>
          </p:cNvPr>
          <p:cNvSpPr/>
          <p:nvPr userDrawn="1"/>
        </p:nvSpPr>
        <p:spPr>
          <a:xfrm>
            <a:off x="3880022" y="-13146"/>
            <a:ext cx="4431955" cy="6884291"/>
          </a:xfrm>
          <a:prstGeom prst="rect">
            <a:avLst/>
          </a:prstGeom>
          <a:solidFill>
            <a:schemeClr val="bg1">
              <a:alpha val="99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400" u="none" strike="noStrike" kern="1200" cap="none" spc="0" normalizeH="0" baseline="0" noProof="0">
              <a:ln>
                <a:noFill/>
              </a:ln>
              <a:solidFill>
                <a:srgbClr val="5A5A5A"/>
              </a:solidFill>
              <a:effectLst/>
              <a:uLnTx/>
              <a:uFillTx/>
              <a:latin typeface="Raleway Light" panose="020B0403030101060003" pitchFamily="34" charset="77"/>
              <a:ea typeface="Helvetica Neue" panose="02000503000000020004" pitchFamily="2" charset="0"/>
              <a:cs typeface="Helvetica Neue" panose="02000503000000020004" pitchFamily="2" charset="0"/>
            </a:endParaRPr>
          </a:p>
        </p:txBody>
      </p:sp>
      <p:sp>
        <p:nvSpPr>
          <p:cNvPr id="17" name="Titel 16">
            <a:extLst>
              <a:ext uri="{FF2B5EF4-FFF2-40B4-BE49-F238E27FC236}">
                <a16:creationId xmlns:a16="http://schemas.microsoft.com/office/drawing/2014/main" id="{82A5B409-9290-4A4A-8B65-5FB9D223D9B1}"/>
              </a:ext>
            </a:extLst>
          </p:cNvPr>
          <p:cNvSpPr>
            <a:spLocks noGrp="1"/>
          </p:cNvSpPr>
          <p:nvPr>
            <p:ph type="title"/>
          </p:nvPr>
        </p:nvSpPr>
        <p:spPr/>
        <p:txBody>
          <a:bodyPr/>
          <a:lstStyle>
            <a:lvl1pPr>
              <a:defRPr>
                <a:solidFill>
                  <a:schemeClr val="tx1"/>
                </a:solidFill>
              </a:defRPr>
            </a:lvl1pPr>
          </a:lstStyle>
          <a:p>
            <a:r>
              <a:rPr lang="da-DK"/>
              <a:t>Klik for at redigere titeltypografien i masteren</a:t>
            </a:r>
          </a:p>
        </p:txBody>
      </p:sp>
      <p:sp>
        <p:nvSpPr>
          <p:cNvPr id="18" name="Pladsholder til tekst 10">
            <a:extLst>
              <a:ext uri="{FF2B5EF4-FFF2-40B4-BE49-F238E27FC236}">
                <a16:creationId xmlns:a16="http://schemas.microsoft.com/office/drawing/2014/main" id="{55D56D0F-BF3B-D043-BA2E-81581B1C0D85}"/>
              </a:ext>
            </a:extLst>
          </p:cNvPr>
          <p:cNvSpPr>
            <a:spLocks noGrp="1"/>
          </p:cNvSpPr>
          <p:nvPr>
            <p:ph type="body" sz="quarter" idx="16"/>
          </p:nvPr>
        </p:nvSpPr>
        <p:spPr>
          <a:xfrm>
            <a:off x="4246630" y="1736725"/>
            <a:ext cx="3610373" cy="3708399"/>
          </a:xfrm>
          <a:prstGeom prst="rect">
            <a:avLst/>
          </a:prstGeom>
        </p:spPr>
        <p:txBody>
          <a:bodyPr lIns="0" tIns="0" rIns="0" bIns="0">
            <a:noAutofit/>
          </a:bodyPr>
          <a:lstStyle>
            <a:lvl1pPr algn="ctr">
              <a:defRPr sz="2000" b="1">
                <a:solidFill>
                  <a:srgbClr val="5A5A5A"/>
                </a:solidFill>
              </a:defRPr>
            </a:lvl1pPr>
            <a:lvl2pPr algn="ctr">
              <a:defRPr sz="2000">
                <a:solidFill>
                  <a:srgbClr val="5A5A5A"/>
                </a:solidFill>
              </a:defRPr>
            </a:lvl2pPr>
            <a:lvl3pPr>
              <a:defRPr sz="4000"/>
            </a:lvl3pPr>
            <a:lvl4pPr>
              <a:defRPr sz="4000"/>
            </a:lvl4pPr>
            <a:lvl5pPr>
              <a:defRPr sz="4000"/>
            </a:lvl5pPr>
          </a:lstStyle>
          <a:p>
            <a:pPr lvl="0"/>
            <a:r>
              <a:rPr lang="da-DK"/>
              <a:t>Klik for at redigere teksttypografierne i masteren</a:t>
            </a:r>
          </a:p>
        </p:txBody>
      </p:sp>
      <p:sp>
        <p:nvSpPr>
          <p:cNvPr id="13" name="Pladsholder til slidenummer 12">
            <a:extLst>
              <a:ext uri="{FF2B5EF4-FFF2-40B4-BE49-F238E27FC236}">
                <a16:creationId xmlns:a16="http://schemas.microsoft.com/office/drawing/2014/main" id="{8F90C246-2767-3B4B-BB3A-0747C78C78A3}"/>
              </a:ext>
            </a:extLst>
          </p:cNvPr>
          <p:cNvSpPr>
            <a:spLocks noGrp="1"/>
          </p:cNvSpPr>
          <p:nvPr>
            <p:ph type="sldNum" sz="quarter" idx="21"/>
          </p:nvPr>
        </p:nvSpPr>
        <p:spPr/>
        <p:txBody>
          <a:bodyPr/>
          <a:lstStyle/>
          <a:p>
            <a:r>
              <a:rPr lang="en-GB"/>
              <a:t>￨   </a:t>
            </a:r>
            <a:fld id="{159A5DD1-94BC-8F49-AC76-73BE307D95E2}" type="slidenum">
              <a:rPr lang="en-GB" smtClean="0"/>
              <a:pPr/>
              <a:t>‹nr.›</a:t>
            </a:fld>
            <a:endParaRPr lang="en-GB"/>
          </a:p>
        </p:txBody>
      </p:sp>
      <p:sp>
        <p:nvSpPr>
          <p:cNvPr id="8" name="Pladsholder til dato 7">
            <a:extLst>
              <a:ext uri="{FF2B5EF4-FFF2-40B4-BE49-F238E27FC236}">
                <a16:creationId xmlns:a16="http://schemas.microsoft.com/office/drawing/2014/main" id="{B8367890-EA97-574C-903B-B6FF6CB4E3A2}"/>
              </a:ext>
            </a:extLst>
          </p:cNvPr>
          <p:cNvSpPr>
            <a:spLocks noGrp="1"/>
          </p:cNvSpPr>
          <p:nvPr>
            <p:ph type="dt" sz="half" idx="19"/>
          </p:nvPr>
        </p:nvSpPr>
        <p:spPr/>
        <p:txBody>
          <a:bodyPr/>
          <a:lstStyle/>
          <a:p>
            <a:fld id="{5F20A297-1FDE-5F4B-9BEB-DB5D28EC1B77}" type="datetime1">
              <a:rPr lang="da-DK" smtClean="0"/>
              <a:pPr/>
              <a:t>29.04.2024</a:t>
            </a:fld>
            <a:endParaRPr lang="en-GB"/>
          </a:p>
        </p:txBody>
      </p:sp>
      <p:sp>
        <p:nvSpPr>
          <p:cNvPr id="9" name="Pladsholder til sidefod 8">
            <a:extLst>
              <a:ext uri="{FF2B5EF4-FFF2-40B4-BE49-F238E27FC236}">
                <a16:creationId xmlns:a16="http://schemas.microsoft.com/office/drawing/2014/main" id="{4D42AB2C-874A-B74D-AF80-794331CEFCF1}"/>
              </a:ext>
            </a:extLst>
          </p:cNvPr>
          <p:cNvSpPr>
            <a:spLocks noGrp="1"/>
          </p:cNvSpPr>
          <p:nvPr>
            <p:ph type="ftr" sz="quarter" idx="20"/>
          </p:nvPr>
        </p:nvSpPr>
        <p:spPr/>
        <p:txBody>
          <a:bodyPr/>
          <a:lstStyle/>
          <a:p>
            <a:r>
              <a:rPr lang="da-DK"/>
              <a:t>RettighedsAlliancen   ￨</a:t>
            </a:r>
          </a:p>
        </p:txBody>
      </p:sp>
      <p:sp>
        <p:nvSpPr>
          <p:cNvPr id="10" name="Pladsholder til indhold 2">
            <a:extLst>
              <a:ext uri="{FF2B5EF4-FFF2-40B4-BE49-F238E27FC236}">
                <a16:creationId xmlns:a16="http://schemas.microsoft.com/office/drawing/2014/main" id="{C36F83D2-B114-3949-9580-F7B5BA6E96BE}"/>
              </a:ext>
            </a:extLst>
          </p:cNvPr>
          <p:cNvSpPr>
            <a:spLocks noGrp="1"/>
          </p:cNvSpPr>
          <p:nvPr>
            <p:ph sz="quarter" idx="22"/>
          </p:nvPr>
        </p:nvSpPr>
        <p:spPr>
          <a:xfrm>
            <a:off x="731838" y="1764574"/>
            <a:ext cx="2809874" cy="3708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2" name="Pladsholder til indhold 2">
            <a:extLst>
              <a:ext uri="{FF2B5EF4-FFF2-40B4-BE49-F238E27FC236}">
                <a16:creationId xmlns:a16="http://schemas.microsoft.com/office/drawing/2014/main" id="{CF5B115A-4D24-3649-95E9-C432D731E94B}"/>
              </a:ext>
            </a:extLst>
          </p:cNvPr>
          <p:cNvSpPr>
            <a:spLocks noGrp="1"/>
          </p:cNvSpPr>
          <p:nvPr>
            <p:ph sz="quarter" idx="23"/>
          </p:nvPr>
        </p:nvSpPr>
        <p:spPr>
          <a:xfrm>
            <a:off x="8650288" y="1749788"/>
            <a:ext cx="3098800" cy="3708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1228517966"/>
      </p:ext>
    </p:extLst>
  </p:cSld>
  <p:clrMapOvr>
    <a:masterClrMapping/>
  </p:clrMapOvr>
  <p:transition spd="med">
    <p:push dir="u"/>
  </p:transition>
  <p:extLst>
    <p:ext uri="{DCECCB84-F9BA-43D5-87BE-67443E8EF086}">
      <p15:sldGuideLst xmlns:p15="http://schemas.microsoft.com/office/powerpoint/2012/main">
        <p15:guide id="1" pos="5246">
          <p15:clr>
            <a:srgbClr val="FBAE40"/>
          </p15:clr>
        </p15:guide>
        <p15:guide id="2" pos="2457">
          <p15:clr>
            <a:srgbClr val="FBAE4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citat">
    <p:bg>
      <p:bgPr>
        <a:solidFill>
          <a:schemeClr val="accent3"/>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A3EC6B-16FE-7D40-8730-B795E9286906}"/>
              </a:ext>
            </a:extLst>
          </p:cNvPr>
          <p:cNvSpPr>
            <a:spLocks noGrp="1"/>
          </p:cNvSpPr>
          <p:nvPr>
            <p:ph type="title" hasCustomPrompt="1"/>
          </p:nvPr>
        </p:nvSpPr>
        <p:spPr>
          <a:xfrm>
            <a:off x="1310816" y="929064"/>
            <a:ext cx="9570369" cy="3571499"/>
          </a:xfrm>
        </p:spPr>
        <p:txBody>
          <a:bodyPr>
            <a:noAutofit/>
          </a:bodyPr>
          <a:lstStyle>
            <a:lvl1pPr algn="ctr">
              <a:defRPr sz="2400" i="1">
                <a:solidFill>
                  <a:schemeClr val="bg1"/>
                </a:solidFill>
              </a:defRPr>
            </a:lvl1pPr>
          </a:lstStyle>
          <a:p>
            <a:r>
              <a:rPr lang="da-DK"/>
              <a:t>Indsæt et citat</a:t>
            </a:r>
          </a:p>
        </p:txBody>
      </p:sp>
      <p:sp>
        <p:nvSpPr>
          <p:cNvPr id="7" name="Pladsholder til dato 6">
            <a:extLst>
              <a:ext uri="{FF2B5EF4-FFF2-40B4-BE49-F238E27FC236}">
                <a16:creationId xmlns:a16="http://schemas.microsoft.com/office/drawing/2014/main" id="{1B5454BD-DD81-D145-A73A-3472DAF4EA30}"/>
              </a:ext>
            </a:extLst>
          </p:cNvPr>
          <p:cNvSpPr>
            <a:spLocks noGrp="1"/>
          </p:cNvSpPr>
          <p:nvPr>
            <p:ph type="dt" sz="half" idx="10"/>
          </p:nvPr>
        </p:nvSpPr>
        <p:spPr/>
        <p:txBody>
          <a:bodyPr/>
          <a:lstStyle/>
          <a:p>
            <a:fld id="{5F20A297-1FDE-5F4B-9BEB-DB5D28EC1B77}" type="datetime1">
              <a:rPr lang="da-DK" smtClean="0"/>
              <a:pPr/>
              <a:t>29.04.2024</a:t>
            </a:fld>
            <a:endParaRPr lang="da-DK"/>
          </a:p>
        </p:txBody>
      </p:sp>
      <p:sp>
        <p:nvSpPr>
          <p:cNvPr id="8" name="Pladsholder til sidefod 7">
            <a:extLst>
              <a:ext uri="{FF2B5EF4-FFF2-40B4-BE49-F238E27FC236}">
                <a16:creationId xmlns:a16="http://schemas.microsoft.com/office/drawing/2014/main" id="{9EAC3E6F-B48B-5B4C-83B8-46F1A082DA53}"/>
              </a:ext>
            </a:extLst>
          </p:cNvPr>
          <p:cNvSpPr>
            <a:spLocks noGrp="1"/>
          </p:cNvSpPr>
          <p:nvPr>
            <p:ph type="ftr" sz="quarter" idx="11"/>
          </p:nvPr>
        </p:nvSpPr>
        <p:spPr/>
        <p:txBody>
          <a:bodyPr/>
          <a:lstStyle/>
          <a:p>
            <a:r>
              <a:rPr lang="da-DK"/>
              <a:t>RettighedsAlliancen   ￨</a:t>
            </a:r>
          </a:p>
        </p:txBody>
      </p:sp>
      <p:sp>
        <p:nvSpPr>
          <p:cNvPr id="9" name="Pladsholder til slidenummer 8">
            <a:extLst>
              <a:ext uri="{FF2B5EF4-FFF2-40B4-BE49-F238E27FC236}">
                <a16:creationId xmlns:a16="http://schemas.microsoft.com/office/drawing/2014/main" id="{33BD5CB8-1E9E-0045-8BCE-B3A7F5495EF2}"/>
              </a:ext>
            </a:extLst>
          </p:cNvPr>
          <p:cNvSpPr>
            <a:spLocks noGrp="1"/>
          </p:cNvSpPr>
          <p:nvPr>
            <p:ph type="sldNum" sz="quarter" idx="12"/>
          </p:nvPr>
        </p:nvSpPr>
        <p:spPr/>
        <p:txBody>
          <a:bodyPr/>
          <a:lstStyle/>
          <a:p>
            <a:r>
              <a:rPr lang="en-GB"/>
              <a:t>￨   </a:t>
            </a:r>
            <a:fld id="{159A5DD1-94BC-8F49-AC76-73BE307D95E2}" type="slidenum">
              <a:rPr lang="en-GB" smtClean="0"/>
              <a:pPr/>
              <a:t>‹nr.›</a:t>
            </a:fld>
            <a:endParaRPr lang="en-GB"/>
          </a:p>
        </p:txBody>
      </p:sp>
      <p:sp>
        <p:nvSpPr>
          <p:cNvPr id="5" name="Pladsholder til tekst 4">
            <a:extLst>
              <a:ext uri="{FF2B5EF4-FFF2-40B4-BE49-F238E27FC236}">
                <a16:creationId xmlns:a16="http://schemas.microsoft.com/office/drawing/2014/main" id="{85BB01C3-965F-6043-9CD4-04A66FB45C9D}"/>
              </a:ext>
            </a:extLst>
          </p:cNvPr>
          <p:cNvSpPr>
            <a:spLocks noGrp="1"/>
          </p:cNvSpPr>
          <p:nvPr>
            <p:ph type="body" sz="quarter" idx="13" hasCustomPrompt="1"/>
          </p:nvPr>
        </p:nvSpPr>
        <p:spPr>
          <a:xfrm>
            <a:off x="8149098" y="4608830"/>
            <a:ext cx="2732087" cy="344547"/>
          </a:xfrm>
        </p:spPr>
        <p:txBody>
          <a:bodyPr lIns="0" tIns="0" rIns="0" bIns="0">
            <a:normAutofit/>
          </a:bodyPr>
          <a:lstStyle>
            <a:lvl1pPr algn="r">
              <a:defRPr sz="1100" i="1">
                <a:solidFill>
                  <a:schemeClr val="bg1"/>
                </a:solidFill>
              </a:defRPr>
            </a:lvl1pPr>
          </a:lstStyle>
          <a:p>
            <a:pPr lvl="0"/>
            <a:r>
              <a:rPr lang="da-DK"/>
              <a:t>Indsæt navn på ophavsperson</a:t>
            </a:r>
          </a:p>
        </p:txBody>
      </p:sp>
    </p:spTree>
    <p:extLst>
      <p:ext uri="{BB962C8B-B14F-4D97-AF65-F5344CB8AC3E}">
        <p14:creationId xmlns:p14="http://schemas.microsoft.com/office/powerpoint/2010/main" val="2497160164"/>
      </p:ext>
    </p:extLst>
  </p:cSld>
  <p:clrMapOvr>
    <a:masterClrMapping/>
  </p:clrMapOvr>
  <p:transition spd="med">
    <p:push dir="u"/>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video">
    <p:bg>
      <p:bgPr>
        <a:solidFill>
          <a:schemeClr val="accent1"/>
        </a:solidFill>
        <a:effectLst/>
      </p:bgPr>
    </p:bg>
    <p:spTree>
      <p:nvGrpSpPr>
        <p:cNvPr id="1" name=""/>
        <p:cNvGrpSpPr/>
        <p:nvPr/>
      </p:nvGrpSpPr>
      <p:grpSpPr>
        <a:xfrm>
          <a:off x="0" y="0"/>
          <a:ext cx="0" cy="0"/>
          <a:chOff x="0" y="0"/>
          <a:chExt cx="0" cy="0"/>
        </a:xfrm>
      </p:grpSpPr>
      <p:sp>
        <p:nvSpPr>
          <p:cNvPr id="7" name="Pladsholder til dato 6">
            <a:extLst>
              <a:ext uri="{FF2B5EF4-FFF2-40B4-BE49-F238E27FC236}">
                <a16:creationId xmlns:a16="http://schemas.microsoft.com/office/drawing/2014/main" id="{1B5454BD-DD81-D145-A73A-3472DAF4EA30}"/>
              </a:ext>
            </a:extLst>
          </p:cNvPr>
          <p:cNvSpPr>
            <a:spLocks noGrp="1"/>
          </p:cNvSpPr>
          <p:nvPr>
            <p:ph type="dt" sz="half" idx="10"/>
          </p:nvPr>
        </p:nvSpPr>
        <p:spPr/>
        <p:txBody>
          <a:bodyPr/>
          <a:lstStyle>
            <a:lvl1pPr>
              <a:defRPr>
                <a:solidFill>
                  <a:schemeClr val="bg1">
                    <a:lumMod val="50000"/>
                  </a:schemeClr>
                </a:solidFill>
              </a:defRPr>
            </a:lvl1pPr>
          </a:lstStyle>
          <a:p>
            <a:fld id="{5F20A297-1FDE-5F4B-9BEB-DB5D28EC1B77}" type="datetime1">
              <a:rPr lang="da-DK" smtClean="0"/>
              <a:pPr/>
              <a:t>29.04.2024</a:t>
            </a:fld>
            <a:endParaRPr lang="da-DK"/>
          </a:p>
        </p:txBody>
      </p:sp>
      <p:sp>
        <p:nvSpPr>
          <p:cNvPr id="8" name="Pladsholder til sidefod 7">
            <a:extLst>
              <a:ext uri="{FF2B5EF4-FFF2-40B4-BE49-F238E27FC236}">
                <a16:creationId xmlns:a16="http://schemas.microsoft.com/office/drawing/2014/main" id="{9EAC3E6F-B48B-5B4C-83B8-46F1A082DA53}"/>
              </a:ext>
            </a:extLst>
          </p:cNvPr>
          <p:cNvSpPr>
            <a:spLocks noGrp="1"/>
          </p:cNvSpPr>
          <p:nvPr>
            <p:ph type="ftr" sz="quarter" idx="11"/>
          </p:nvPr>
        </p:nvSpPr>
        <p:spPr/>
        <p:txBody>
          <a:bodyPr/>
          <a:lstStyle>
            <a:lvl1pPr>
              <a:defRPr>
                <a:solidFill>
                  <a:schemeClr val="bg1">
                    <a:lumMod val="50000"/>
                  </a:schemeClr>
                </a:solidFill>
              </a:defRPr>
            </a:lvl1pPr>
          </a:lstStyle>
          <a:p>
            <a:r>
              <a:rPr lang="da-DK"/>
              <a:t>RettighedsAlliancen   ￨</a:t>
            </a:r>
          </a:p>
        </p:txBody>
      </p:sp>
      <p:sp>
        <p:nvSpPr>
          <p:cNvPr id="9" name="Pladsholder til slidenummer 8">
            <a:extLst>
              <a:ext uri="{FF2B5EF4-FFF2-40B4-BE49-F238E27FC236}">
                <a16:creationId xmlns:a16="http://schemas.microsoft.com/office/drawing/2014/main" id="{33BD5CB8-1E9E-0045-8BCE-B3A7F5495EF2}"/>
              </a:ext>
            </a:extLst>
          </p:cNvPr>
          <p:cNvSpPr>
            <a:spLocks noGrp="1"/>
          </p:cNvSpPr>
          <p:nvPr>
            <p:ph type="sldNum" sz="quarter" idx="12"/>
          </p:nvPr>
        </p:nvSpPr>
        <p:spPr/>
        <p:txBody>
          <a:bodyPr/>
          <a:lstStyle>
            <a:lvl1pPr>
              <a:defRPr>
                <a:solidFill>
                  <a:schemeClr val="bg1">
                    <a:lumMod val="50000"/>
                  </a:schemeClr>
                </a:solidFill>
              </a:defRPr>
            </a:lvl1pPr>
          </a:lstStyle>
          <a:p>
            <a:r>
              <a:rPr lang="en-GB"/>
              <a:t>￨   </a:t>
            </a:r>
            <a:fld id="{159A5DD1-94BC-8F49-AC76-73BE307D95E2}" type="slidenum">
              <a:rPr lang="en-GB" smtClean="0"/>
              <a:pPr/>
              <a:t>‹nr.›</a:t>
            </a:fld>
            <a:endParaRPr lang="en-GB"/>
          </a:p>
        </p:txBody>
      </p:sp>
      <p:sp>
        <p:nvSpPr>
          <p:cNvPr id="4" name="Pladsholder til medieklip 3">
            <a:extLst>
              <a:ext uri="{FF2B5EF4-FFF2-40B4-BE49-F238E27FC236}">
                <a16:creationId xmlns:a16="http://schemas.microsoft.com/office/drawing/2014/main" id="{5BE42353-8FB1-A843-A4BA-810C1FB66340}"/>
              </a:ext>
            </a:extLst>
          </p:cNvPr>
          <p:cNvSpPr>
            <a:spLocks noGrp="1" noChangeAspect="1"/>
          </p:cNvSpPr>
          <p:nvPr>
            <p:ph type="media" sz="quarter" idx="13" hasCustomPrompt="1"/>
          </p:nvPr>
        </p:nvSpPr>
        <p:spPr>
          <a:xfrm>
            <a:off x="1361630" y="535589"/>
            <a:ext cx="9468740" cy="5292864"/>
          </a:xfrm>
          <a:prstGeom prst="rect">
            <a:avLst/>
          </a:prstGeom>
        </p:spPr>
        <p:txBody>
          <a:bodyPr/>
          <a:lstStyle>
            <a:lvl1pPr>
              <a:defRPr/>
            </a:lvl1pPr>
          </a:lstStyle>
          <a:p>
            <a:r>
              <a:rPr lang="da-DK"/>
              <a:t>Klik for at indsætte en film</a:t>
            </a:r>
          </a:p>
        </p:txBody>
      </p:sp>
      <p:sp>
        <p:nvSpPr>
          <p:cNvPr id="6" name="Titel 5">
            <a:extLst>
              <a:ext uri="{FF2B5EF4-FFF2-40B4-BE49-F238E27FC236}">
                <a16:creationId xmlns:a16="http://schemas.microsoft.com/office/drawing/2014/main" id="{8231CC49-C657-F048-9778-8D26099131B0}"/>
              </a:ext>
            </a:extLst>
          </p:cNvPr>
          <p:cNvSpPr>
            <a:spLocks noGrp="1"/>
          </p:cNvSpPr>
          <p:nvPr>
            <p:ph type="title" hasCustomPrompt="1"/>
          </p:nvPr>
        </p:nvSpPr>
        <p:spPr>
          <a:xfrm>
            <a:off x="3416642" y="5887793"/>
            <a:ext cx="7411484" cy="341934"/>
          </a:xfrm>
        </p:spPr>
        <p:txBody>
          <a:bodyPr anchor="b"/>
          <a:lstStyle>
            <a:lvl1pPr algn="r">
              <a:defRPr sz="1800">
                <a:solidFill>
                  <a:schemeClr val="bg1"/>
                </a:solidFill>
              </a:defRPr>
            </a:lvl1pPr>
          </a:lstStyle>
          <a:p>
            <a:r>
              <a:rPr lang="da-DK"/>
              <a:t>Indsæt overskrift på én linje</a:t>
            </a:r>
          </a:p>
        </p:txBody>
      </p:sp>
      <p:sp>
        <p:nvSpPr>
          <p:cNvPr id="10" name="Pladsholder til tekst 4">
            <a:extLst>
              <a:ext uri="{FF2B5EF4-FFF2-40B4-BE49-F238E27FC236}">
                <a16:creationId xmlns:a16="http://schemas.microsoft.com/office/drawing/2014/main" id="{C454647C-4D3C-6343-AFD2-66831694EEAA}"/>
              </a:ext>
            </a:extLst>
          </p:cNvPr>
          <p:cNvSpPr>
            <a:spLocks noGrp="1"/>
          </p:cNvSpPr>
          <p:nvPr>
            <p:ph type="body" sz="quarter" idx="14" hasCustomPrompt="1"/>
          </p:nvPr>
        </p:nvSpPr>
        <p:spPr>
          <a:xfrm>
            <a:off x="6637477" y="7537266"/>
            <a:ext cx="2732087" cy="341934"/>
          </a:xfrm>
        </p:spPr>
        <p:txBody>
          <a:bodyPr>
            <a:normAutofit/>
          </a:bodyPr>
          <a:lstStyle>
            <a:lvl1pPr algn="r">
              <a:defRPr sz="1050">
                <a:solidFill>
                  <a:schemeClr val="tx1"/>
                </a:solidFill>
              </a:defRPr>
            </a:lvl1pPr>
          </a:lstStyle>
          <a:p>
            <a:pPr lvl="0"/>
            <a:r>
              <a:rPr lang="da-DK"/>
              <a:t>Indsæt krediteringsoplysninger </a:t>
            </a:r>
          </a:p>
        </p:txBody>
      </p:sp>
    </p:spTree>
    <p:extLst>
      <p:ext uri="{BB962C8B-B14F-4D97-AF65-F5344CB8AC3E}">
        <p14:creationId xmlns:p14="http://schemas.microsoft.com/office/powerpoint/2010/main" val="1141249762"/>
      </p:ext>
    </p:extLst>
  </p:cSld>
  <p:clrMapOvr>
    <a:masterClrMapping/>
  </p:clrMapOvr>
  <p:transition spd="med">
    <p:push dir="u"/>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Pause">
    <p:bg>
      <p:bgPr>
        <a:blipFill dpi="0" rotWithShape="1">
          <a:blip r:embed="rId2" cstate="screen">
            <a:lum/>
            <a:extLst>
              <a:ext uri="{28A0092B-C50C-407E-A947-70E740481C1C}">
                <a14:useLocalDpi xmlns:a14="http://schemas.microsoft.com/office/drawing/2010/main"/>
              </a:ext>
            </a:extLst>
          </a:blip>
          <a:srcRect/>
          <a:tile tx="914400" ty="127000" sx="100000" sy="100000" flip="none" algn="br"/>
        </a:blipFill>
        <a:effectLst/>
      </p:bgPr>
    </p:bg>
    <p:spTree>
      <p:nvGrpSpPr>
        <p:cNvPr id="1" name=""/>
        <p:cNvGrpSpPr/>
        <p:nvPr/>
      </p:nvGrpSpPr>
      <p:grpSpPr>
        <a:xfrm>
          <a:off x="0" y="0"/>
          <a:ext cx="0" cy="0"/>
          <a:chOff x="0" y="0"/>
          <a:chExt cx="0" cy="0"/>
        </a:xfrm>
      </p:grpSpPr>
      <p:sp>
        <p:nvSpPr>
          <p:cNvPr id="10" name="Rektangel 5">
            <a:extLst>
              <a:ext uri="{FF2B5EF4-FFF2-40B4-BE49-F238E27FC236}">
                <a16:creationId xmlns:a16="http://schemas.microsoft.com/office/drawing/2014/main" id="{C1194D1B-5A6E-CD49-8426-5657E124C572}"/>
              </a:ext>
            </a:extLst>
          </p:cNvPr>
          <p:cNvSpPr>
            <a:spLocks noChangeAspect="1"/>
          </p:cNvSpPr>
          <p:nvPr userDrawn="1"/>
        </p:nvSpPr>
        <p:spPr>
          <a:xfrm>
            <a:off x="-76200" y="-38100"/>
            <a:ext cx="12313920" cy="6926581"/>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492252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6321552 w 12192000"/>
              <a:gd name="connsiteY2" fmla="*/ 6848856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9884664 w 12192000"/>
              <a:gd name="connsiteY2" fmla="*/ 2715768 h 6858000"/>
              <a:gd name="connsiteX3" fmla="*/ 6321552 w 12192000"/>
              <a:gd name="connsiteY3" fmla="*/ 6848856 h 6858000"/>
              <a:gd name="connsiteX4" fmla="*/ 0 w 12192000"/>
              <a:gd name="connsiteY4" fmla="*/ 6858000 h 6858000"/>
              <a:gd name="connsiteX5" fmla="*/ 0 w 12192000"/>
              <a:gd name="connsiteY5" fmla="*/ 0 h 6858000"/>
              <a:gd name="connsiteX0" fmla="*/ 0 w 12198096"/>
              <a:gd name="connsiteY0" fmla="*/ 0 h 6858000"/>
              <a:gd name="connsiteX1" fmla="*/ 12192000 w 12198096"/>
              <a:gd name="connsiteY1" fmla="*/ 0 h 6858000"/>
              <a:gd name="connsiteX2" fmla="*/ 12198096 w 12198096"/>
              <a:gd name="connsiteY2" fmla="*/ 2898648 h 6858000"/>
              <a:gd name="connsiteX3" fmla="*/ 6321552 w 12198096"/>
              <a:gd name="connsiteY3" fmla="*/ 6848856 h 6858000"/>
              <a:gd name="connsiteX4" fmla="*/ 0 w 12198096"/>
              <a:gd name="connsiteY4" fmla="*/ 6858000 h 6858000"/>
              <a:gd name="connsiteX5" fmla="*/ 0 w 12198096"/>
              <a:gd name="connsiteY5" fmla="*/ 0 h 6858000"/>
              <a:gd name="connsiteX0" fmla="*/ 4744528 w 12198096"/>
              <a:gd name="connsiteY0" fmla="*/ 2735806 h 6858000"/>
              <a:gd name="connsiteX1" fmla="*/ 12192000 w 12198096"/>
              <a:gd name="connsiteY1" fmla="*/ 0 h 6858000"/>
              <a:gd name="connsiteX2" fmla="*/ 12198096 w 12198096"/>
              <a:gd name="connsiteY2" fmla="*/ 2898648 h 6858000"/>
              <a:gd name="connsiteX3" fmla="*/ 6321552 w 12198096"/>
              <a:gd name="connsiteY3" fmla="*/ 6848856 h 6858000"/>
              <a:gd name="connsiteX4" fmla="*/ 0 w 12198096"/>
              <a:gd name="connsiteY4" fmla="*/ 6858000 h 6858000"/>
              <a:gd name="connsiteX5" fmla="*/ 4744528 w 12198096"/>
              <a:gd name="connsiteY5" fmla="*/ 2735806 h 6858000"/>
              <a:gd name="connsiteX0" fmla="*/ 0 w 7453568"/>
              <a:gd name="connsiteY0" fmla="*/ 2735806 h 6858000"/>
              <a:gd name="connsiteX1" fmla="*/ 7447472 w 7453568"/>
              <a:gd name="connsiteY1" fmla="*/ 0 h 6858000"/>
              <a:gd name="connsiteX2" fmla="*/ 7453568 w 7453568"/>
              <a:gd name="connsiteY2" fmla="*/ 2898648 h 6858000"/>
              <a:gd name="connsiteX3" fmla="*/ 1577024 w 7453568"/>
              <a:gd name="connsiteY3" fmla="*/ 6848856 h 6858000"/>
              <a:gd name="connsiteX4" fmla="*/ 73941 w 7453568"/>
              <a:gd name="connsiteY4" fmla="*/ 6858000 h 6858000"/>
              <a:gd name="connsiteX5" fmla="*/ 0 w 7453568"/>
              <a:gd name="connsiteY5" fmla="*/ 2735806 h 6858000"/>
              <a:gd name="connsiteX0" fmla="*/ 0 w 7453568"/>
              <a:gd name="connsiteY0" fmla="*/ 36970 h 4159164"/>
              <a:gd name="connsiteX1" fmla="*/ 7447472 w 7453568"/>
              <a:gd name="connsiteY1" fmla="*/ 0 h 4159164"/>
              <a:gd name="connsiteX2" fmla="*/ 7453568 w 7453568"/>
              <a:gd name="connsiteY2" fmla="*/ 199812 h 4159164"/>
              <a:gd name="connsiteX3" fmla="*/ 1577024 w 7453568"/>
              <a:gd name="connsiteY3" fmla="*/ 4150020 h 4159164"/>
              <a:gd name="connsiteX4" fmla="*/ 73941 w 7453568"/>
              <a:gd name="connsiteY4" fmla="*/ 4159164 h 4159164"/>
              <a:gd name="connsiteX5" fmla="*/ 0 w 7453568"/>
              <a:gd name="connsiteY5" fmla="*/ 36970 h 4159164"/>
              <a:gd name="connsiteX0" fmla="*/ 0 w 7441245"/>
              <a:gd name="connsiteY0" fmla="*/ 12323 h 4159164"/>
              <a:gd name="connsiteX1" fmla="*/ 7435149 w 7441245"/>
              <a:gd name="connsiteY1" fmla="*/ 0 h 4159164"/>
              <a:gd name="connsiteX2" fmla="*/ 7441245 w 7441245"/>
              <a:gd name="connsiteY2" fmla="*/ 199812 h 4159164"/>
              <a:gd name="connsiteX3" fmla="*/ 1564701 w 7441245"/>
              <a:gd name="connsiteY3" fmla="*/ 4150020 h 4159164"/>
              <a:gd name="connsiteX4" fmla="*/ 61618 w 7441245"/>
              <a:gd name="connsiteY4" fmla="*/ 4159164 h 4159164"/>
              <a:gd name="connsiteX5" fmla="*/ 0 w 7441245"/>
              <a:gd name="connsiteY5" fmla="*/ 12323 h 4159164"/>
              <a:gd name="connsiteX0" fmla="*/ 0 w 7441245"/>
              <a:gd name="connsiteY0" fmla="*/ 12323 h 4171487"/>
              <a:gd name="connsiteX1" fmla="*/ 7435149 w 7441245"/>
              <a:gd name="connsiteY1" fmla="*/ 0 h 4171487"/>
              <a:gd name="connsiteX2" fmla="*/ 7441245 w 7441245"/>
              <a:gd name="connsiteY2" fmla="*/ 199812 h 4171487"/>
              <a:gd name="connsiteX3" fmla="*/ 1564701 w 7441245"/>
              <a:gd name="connsiteY3" fmla="*/ 4150020 h 4171487"/>
              <a:gd name="connsiteX4" fmla="*/ 24648 w 7441245"/>
              <a:gd name="connsiteY4" fmla="*/ 4171487 h 4171487"/>
              <a:gd name="connsiteX5" fmla="*/ 0 w 7441245"/>
              <a:gd name="connsiteY5" fmla="*/ 12323 h 4171487"/>
              <a:gd name="connsiteX0" fmla="*/ 0 w 7448447"/>
              <a:gd name="connsiteY0" fmla="*/ 0 h 4173568"/>
              <a:gd name="connsiteX1" fmla="*/ 7442351 w 7448447"/>
              <a:gd name="connsiteY1" fmla="*/ 2081 h 4173568"/>
              <a:gd name="connsiteX2" fmla="*/ 7448447 w 7448447"/>
              <a:gd name="connsiteY2" fmla="*/ 201893 h 4173568"/>
              <a:gd name="connsiteX3" fmla="*/ 1571903 w 7448447"/>
              <a:gd name="connsiteY3" fmla="*/ 4152101 h 4173568"/>
              <a:gd name="connsiteX4" fmla="*/ 31850 w 7448447"/>
              <a:gd name="connsiteY4" fmla="*/ 4173568 h 4173568"/>
              <a:gd name="connsiteX5" fmla="*/ 0 w 7448447"/>
              <a:gd name="connsiteY5" fmla="*/ 0 h 4173568"/>
              <a:gd name="connsiteX0" fmla="*/ 0 w 7448447"/>
              <a:gd name="connsiteY0" fmla="*/ 0 h 4152239"/>
              <a:gd name="connsiteX1" fmla="*/ 7442351 w 7448447"/>
              <a:gd name="connsiteY1" fmla="*/ 2081 h 4152239"/>
              <a:gd name="connsiteX2" fmla="*/ 7448447 w 7448447"/>
              <a:gd name="connsiteY2" fmla="*/ 201893 h 4152239"/>
              <a:gd name="connsiteX3" fmla="*/ 1571903 w 7448447"/>
              <a:gd name="connsiteY3" fmla="*/ 4152101 h 4152239"/>
              <a:gd name="connsiteX4" fmla="*/ 38960 w 7448447"/>
              <a:gd name="connsiteY4" fmla="*/ 4152239 h 4152239"/>
              <a:gd name="connsiteX5" fmla="*/ 0 w 7448447"/>
              <a:gd name="connsiteY5" fmla="*/ 0 h 4152239"/>
              <a:gd name="connsiteX0" fmla="*/ 10807 w 7409487"/>
              <a:gd name="connsiteY0" fmla="*/ 0 h 4155794"/>
              <a:gd name="connsiteX1" fmla="*/ 7403391 w 7409487"/>
              <a:gd name="connsiteY1" fmla="*/ 5636 h 4155794"/>
              <a:gd name="connsiteX2" fmla="*/ 7409487 w 7409487"/>
              <a:gd name="connsiteY2" fmla="*/ 205448 h 4155794"/>
              <a:gd name="connsiteX3" fmla="*/ 1532943 w 7409487"/>
              <a:gd name="connsiteY3" fmla="*/ 4155656 h 4155794"/>
              <a:gd name="connsiteX4" fmla="*/ 0 w 7409487"/>
              <a:gd name="connsiteY4" fmla="*/ 4155794 h 4155794"/>
              <a:gd name="connsiteX5" fmla="*/ 10807 w 7409487"/>
              <a:gd name="connsiteY5" fmla="*/ 0 h 4155794"/>
              <a:gd name="connsiteX0" fmla="*/ 10807 w 7409487"/>
              <a:gd name="connsiteY0" fmla="*/ 5029 h 4160823"/>
              <a:gd name="connsiteX1" fmla="*/ 7406946 w 7409487"/>
              <a:gd name="connsiteY1" fmla="*/ 0 h 4160823"/>
              <a:gd name="connsiteX2" fmla="*/ 7409487 w 7409487"/>
              <a:gd name="connsiteY2" fmla="*/ 210477 h 4160823"/>
              <a:gd name="connsiteX3" fmla="*/ 1532943 w 7409487"/>
              <a:gd name="connsiteY3" fmla="*/ 4160685 h 4160823"/>
              <a:gd name="connsiteX4" fmla="*/ 0 w 7409487"/>
              <a:gd name="connsiteY4" fmla="*/ 4160823 h 4160823"/>
              <a:gd name="connsiteX5" fmla="*/ 10807 w 7409487"/>
              <a:gd name="connsiteY5" fmla="*/ 5029 h 4160823"/>
              <a:gd name="connsiteX0" fmla="*/ 10807 w 7410501"/>
              <a:gd name="connsiteY0" fmla="*/ 12139 h 4167933"/>
              <a:gd name="connsiteX1" fmla="*/ 7410501 w 7410501"/>
              <a:gd name="connsiteY1" fmla="*/ 0 h 4167933"/>
              <a:gd name="connsiteX2" fmla="*/ 7409487 w 7410501"/>
              <a:gd name="connsiteY2" fmla="*/ 217587 h 4167933"/>
              <a:gd name="connsiteX3" fmla="*/ 1532943 w 7410501"/>
              <a:gd name="connsiteY3" fmla="*/ 4167795 h 4167933"/>
              <a:gd name="connsiteX4" fmla="*/ 0 w 7410501"/>
              <a:gd name="connsiteY4" fmla="*/ 4167933 h 4167933"/>
              <a:gd name="connsiteX5" fmla="*/ 10807 w 7410501"/>
              <a:gd name="connsiteY5" fmla="*/ 12139 h 4167933"/>
              <a:gd name="connsiteX0" fmla="*/ 10807 w 7410501"/>
              <a:gd name="connsiteY0" fmla="*/ 1474 h 4167933"/>
              <a:gd name="connsiteX1" fmla="*/ 7410501 w 7410501"/>
              <a:gd name="connsiteY1" fmla="*/ 0 h 4167933"/>
              <a:gd name="connsiteX2" fmla="*/ 7409487 w 7410501"/>
              <a:gd name="connsiteY2" fmla="*/ 217587 h 4167933"/>
              <a:gd name="connsiteX3" fmla="*/ 1532943 w 7410501"/>
              <a:gd name="connsiteY3" fmla="*/ 4167795 h 4167933"/>
              <a:gd name="connsiteX4" fmla="*/ 0 w 7410501"/>
              <a:gd name="connsiteY4" fmla="*/ 4167933 h 4167933"/>
              <a:gd name="connsiteX5" fmla="*/ 10807 w 7410501"/>
              <a:gd name="connsiteY5" fmla="*/ 1474 h 4167933"/>
              <a:gd name="connsiteX0" fmla="*/ 3698 w 7410501"/>
              <a:gd name="connsiteY0" fmla="*/ 5028 h 4167933"/>
              <a:gd name="connsiteX1" fmla="*/ 7410501 w 7410501"/>
              <a:gd name="connsiteY1" fmla="*/ 0 h 4167933"/>
              <a:gd name="connsiteX2" fmla="*/ 7409487 w 7410501"/>
              <a:gd name="connsiteY2" fmla="*/ 217587 h 4167933"/>
              <a:gd name="connsiteX3" fmla="*/ 1532943 w 7410501"/>
              <a:gd name="connsiteY3" fmla="*/ 4167795 h 4167933"/>
              <a:gd name="connsiteX4" fmla="*/ 0 w 7410501"/>
              <a:gd name="connsiteY4" fmla="*/ 4167933 h 4167933"/>
              <a:gd name="connsiteX5" fmla="*/ 3698 w 7410501"/>
              <a:gd name="connsiteY5" fmla="*/ 5028 h 4167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0501" h="4167933">
                <a:moveTo>
                  <a:pt x="3698" y="5028"/>
                </a:moveTo>
                <a:lnTo>
                  <a:pt x="7410501" y="0"/>
                </a:lnTo>
                <a:lnTo>
                  <a:pt x="7409487" y="217587"/>
                </a:lnTo>
                <a:lnTo>
                  <a:pt x="1532943" y="4167795"/>
                </a:lnTo>
                <a:lnTo>
                  <a:pt x="0" y="4167933"/>
                </a:lnTo>
                <a:cubicBezTo>
                  <a:pt x="3602" y="2782668"/>
                  <a:pt x="96" y="1390293"/>
                  <a:pt x="3698" y="5028"/>
                </a:cubicBezTo>
                <a:close/>
              </a:path>
            </a:pathLst>
          </a:custGeom>
          <a:solidFill>
            <a:srgbClr val="264D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0" i="0">
                <a:latin typeface="Raleway" pitchFamily="2" charset="77"/>
              </a:rPr>
              <a:t> </a:t>
            </a:r>
          </a:p>
        </p:txBody>
      </p:sp>
      <p:sp>
        <p:nvSpPr>
          <p:cNvPr id="2" name="Titel 1">
            <a:extLst>
              <a:ext uri="{FF2B5EF4-FFF2-40B4-BE49-F238E27FC236}">
                <a16:creationId xmlns:a16="http://schemas.microsoft.com/office/drawing/2014/main" id="{5BA3EC6B-16FE-7D40-8730-B795E9286906}"/>
              </a:ext>
            </a:extLst>
          </p:cNvPr>
          <p:cNvSpPr>
            <a:spLocks noGrp="1"/>
          </p:cNvSpPr>
          <p:nvPr>
            <p:ph type="title" hasCustomPrompt="1"/>
          </p:nvPr>
        </p:nvSpPr>
        <p:spPr>
          <a:xfrm>
            <a:off x="1397478" y="2246739"/>
            <a:ext cx="5626677" cy="1398161"/>
          </a:xfrm>
        </p:spPr>
        <p:txBody>
          <a:bodyPr anchor="b">
            <a:noAutofit/>
          </a:bodyPr>
          <a:lstStyle>
            <a:lvl1pPr algn="l">
              <a:defRPr sz="4800" b="1" i="0">
                <a:solidFill>
                  <a:schemeClr val="bg2"/>
                </a:solidFill>
                <a:latin typeface="+mn-lt"/>
              </a:defRPr>
            </a:lvl1pPr>
          </a:lstStyle>
          <a:p>
            <a:r>
              <a:rPr lang="da-DK"/>
              <a:t>Skriv fx ”PAUSE”</a:t>
            </a:r>
          </a:p>
        </p:txBody>
      </p:sp>
      <p:sp>
        <p:nvSpPr>
          <p:cNvPr id="7" name="Pladsholder til dato 6">
            <a:extLst>
              <a:ext uri="{FF2B5EF4-FFF2-40B4-BE49-F238E27FC236}">
                <a16:creationId xmlns:a16="http://schemas.microsoft.com/office/drawing/2014/main" id="{40E43DBA-8D9D-B04B-9B0B-80490E4647AE}"/>
              </a:ext>
            </a:extLst>
          </p:cNvPr>
          <p:cNvSpPr>
            <a:spLocks noGrp="1"/>
          </p:cNvSpPr>
          <p:nvPr>
            <p:ph type="dt" sz="half" idx="16"/>
          </p:nvPr>
        </p:nvSpPr>
        <p:spPr/>
        <p:txBody>
          <a:bodyPr/>
          <a:lstStyle>
            <a:lvl1pPr>
              <a:defRPr>
                <a:solidFill>
                  <a:schemeClr val="bg1">
                    <a:lumMod val="65000"/>
                  </a:schemeClr>
                </a:solidFill>
              </a:defRPr>
            </a:lvl1pPr>
          </a:lstStyle>
          <a:p>
            <a:fld id="{5F20A297-1FDE-5F4B-9BEB-DB5D28EC1B77}" type="datetime1">
              <a:rPr lang="da-DK" smtClean="0"/>
              <a:pPr/>
              <a:t>29.04.2024</a:t>
            </a:fld>
            <a:endParaRPr lang="da-DK"/>
          </a:p>
        </p:txBody>
      </p:sp>
      <p:sp>
        <p:nvSpPr>
          <p:cNvPr id="8" name="Pladsholder til sidefod 7">
            <a:extLst>
              <a:ext uri="{FF2B5EF4-FFF2-40B4-BE49-F238E27FC236}">
                <a16:creationId xmlns:a16="http://schemas.microsoft.com/office/drawing/2014/main" id="{EF936DA6-F3C4-6F48-8979-45AF8B1E4CD2}"/>
              </a:ext>
            </a:extLst>
          </p:cNvPr>
          <p:cNvSpPr>
            <a:spLocks noGrp="1"/>
          </p:cNvSpPr>
          <p:nvPr>
            <p:ph type="ftr" sz="quarter" idx="17"/>
          </p:nvPr>
        </p:nvSpPr>
        <p:spPr/>
        <p:txBody>
          <a:bodyPr/>
          <a:lstStyle>
            <a:lvl1pPr>
              <a:defRPr>
                <a:solidFill>
                  <a:schemeClr val="bg1">
                    <a:lumMod val="65000"/>
                  </a:schemeClr>
                </a:solidFill>
              </a:defRPr>
            </a:lvl1pPr>
          </a:lstStyle>
          <a:p>
            <a:r>
              <a:rPr lang="da-DK"/>
              <a:t>RettighedsAlliancen   ￨</a:t>
            </a:r>
          </a:p>
        </p:txBody>
      </p:sp>
      <p:sp>
        <p:nvSpPr>
          <p:cNvPr id="9" name="Pladsholder til slidenummer 8">
            <a:extLst>
              <a:ext uri="{FF2B5EF4-FFF2-40B4-BE49-F238E27FC236}">
                <a16:creationId xmlns:a16="http://schemas.microsoft.com/office/drawing/2014/main" id="{8E23A969-9139-034A-BA3B-9882099715E0}"/>
              </a:ext>
            </a:extLst>
          </p:cNvPr>
          <p:cNvSpPr>
            <a:spLocks noGrp="1"/>
          </p:cNvSpPr>
          <p:nvPr>
            <p:ph type="sldNum" sz="quarter" idx="18"/>
          </p:nvPr>
        </p:nvSpPr>
        <p:spPr/>
        <p:txBody>
          <a:bodyPr/>
          <a:lstStyle>
            <a:lvl1pPr>
              <a:defRPr>
                <a:solidFill>
                  <a:schemeClr val="bg1">
                    <a:lumMod val="65000"/>
                  </a:schemeClr>
                </a:solidFill>
              </a:defRPr>
            </a:lvl1pPr>
          </a:lstStyle>
          <a:p>
            <a:r>
              <a:rPr lang="en-GB"/>
              <a:t>￨   </a:t>
            </a:r>
            <a:fld id="{159A5DD1-94BC-8F49-AC76-73BE307D95E2}" type="slidenum">
              <a:rPr lang="en-GB" smtClean="0"/>
              <a:pPr/>
              <a:t>‹nr.›</a:t>
            </a:fld>
            <a:endParaRPr lang="en-GB"/>
          </a:p>
        </p:txBody>
      </p:sp>
      <p:sp>
        <p:nvSpPr>
          <p:cNvPr id="6" name="Pladsholder til tekst 5">
            <a:extLst>
              <a:ext uri="{FF2B5EF4-FFF2-40B4-BE49-F238E27FC236}">
                <a16:creationId xmlns:a16="http://schemas.microsoft.com/office/drawing/2014/main" id="{6D82F387-6DBE-AD47-9FCA-E940B81B2F95}"/>
              </a:ext>
            </a:extLst>
          </p:cNvPr>
          <p:cNvSpPr>
            <a:spLocks noGrp="1"/>
          </p:cNvSpPr>
          <p:nvPr>
            <p:ph type="body" sz="quarter" idx="19" hasCustomPrompt="1"/>
          </p:nvPr>
        </p:nvSpPr>
        <p:spPr>
          <a:xfrm>
            <a:off x="1379550" y="3644900"/>
            <a:ext cx="4496492" cy="518772"/>
          </a:xfrm>
        </p:spPr>
        <p:txBody>
          <a:bodyPr lIns="0" tIns="0" rIns="0" bIns="0" anchor="b">
            <a:noAutofit/>
          </a:bodyPr>
          <a:lstStyle>
            <a:lvl1pPr>
              <a:defRPr>
                <a:solidFill>
                  <a:schemeClr val="bg2"/>
                </a:solidFill>
                <a:latin typeface="+mn-lt"/>
              </a:defRPr>
            </a:lvl1pPr>
          </a:lstStyle>
          <a:p>
            <a:pPr lvl="0"/>
            <a:r>
              <a:rPr lang="da-DK"/>
              <a:t>Her kan du skrive tidspunkt for, hvornår programmet går i gang igen </a:t>
            </a:r>
          </a:p>
        </p:txBody>
      </p:sp>
    </p:spTree>
    <p:extLst>
      <p:ext uri="{BB962C8B-B14F-4D97-AF65-F5344CB8AC3E}">
        <p14:creationId xmlns:p14="http://schemas.microsoft.com/office/powerpoint/2010/main" val="453673033"/>
      </p:ext>
    </p:extLst>
  </p:cSld>
  <p:clrMapOvr>
    <a:masterClrMapping/>
  </p:clrMapOvr>
  <p:transition spd="med">
    <p:push dir="u"/>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ak for i dag">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Rektangel 5">
            <a:extLst>
              <a:ext uri="{FF2B5EF4-FFF2-40B4-BE49-F238E27FC236}">
                <a16:creationId xmlns:a16="http://schemas.microsoft.com/office/drawing/2014/main" id="{F4316CF5-39B5-1243-AE9D-AD7D9CFB85EA}"/>
              </a:ext>
            </a:extLst>
          </p:cNvPr>
          <p:cNvSpPr>
            <a:spLocks noChangeAspect="1"/>
          </p:cNvSpPr>
          <p:nvPr userDrawn="1"/>
        </p:nvSpPr>
        <p:spPr>
          <a:xfrm>
            <a:off x="-76200" y="-38100"/>
            <a:ext cx="12313920" cy="6926581"/>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492252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6321552 w 12192000"/>
              <a:gd name="connsiteY2" fmla="*/ 6848856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9884664 w 12192000"/>
              <a:gd name="connsiteY2" fmla="*/ 2715768 h 6858000"/>
              <a:gd name="connsiteX3" fmla="*/ 6321552 w 12192000"/>
              <a:gd name="connsiteY3" fmla="*/ 6848856 h 6858000"/>
              <a:gd name="connsiteX4" fmla="*/ 0 w 12192000"/>
              <a:gd name="connsiteY4" fmla="*/ 6858000 h 6858000"/>
              <a:gd name="connsiteX5" fmla="*/ 0 w 12192000"/>
              <a:gd name="connsiteY5" fmla="*/ 0 h 6858000"/>
              <a:gd name="connsiteX0" fmla="*/ 0 w 12198096"/>
              <a:gd name="connsiteY0" fmla="*/ 0 h 6858000"/>
              <a:gd name="connsiteX1" fmla="*/ 12192000 w 12198096"/>
              <a:gd name="connsiteY1" fmla="*/ 0 h 6858000"/>
              <a:gd name="connsiteX2" fmla="*/ 12198096 w 12198096"/>
              <a:gd name="connsiteY2" fmla="*/ 2898648 h 6858000"/>
              <a:gd name="connsiteX3" fmla="*/ 6321552 w 12198096"/>
              <a:gd name="connsiteY3" fmla="*/ 6848856 h 6858000"/>
              <a:gd name="connsiteX4" fmla="*/ 0 w 12198096"/>
              <a:gd name="connsiteY4" fmla="*/ 6858000 h 6858000"/>
              <a:gd name="connsiteX5" fmla="*/ 0 w 12198096"/>
              <a:gd name="connsiteY5" fmla="*/ 0 h 6858000"/>
              <a:gd name="connsiteX0" fmla="*/ 4744528 w 12198096"/>
              <a:gd name="connsiteY0" fmla="*/ 2735806 h 6858000"/>
              <a:gd name="connsiteX1" fmla="*/ 12192000 w 12198096"/>
              <a:gd name="connsiteY1" fmla="*/ 0 h 6858000"/>
              <a:gd name="connsiteX2" fmla="*/ 12198096 w 12198096"/>
              <a:gd name="connsiteY2" fmla="*/ 2898648 h 6858000"/>
              <a:gd name="connsiteX3" fmla="*/ 6321552 w 12198096"/>
              <a:gd name="connsiteY3" fmla="*/ 6848856 h 6858000"/>
              <a:gd name="connsiteX4" fmla="*/ 0 w 12198096"/>
              <a:gd name="connsiteY4" fmla="*/ 6858000 h 6858000"/>
              <a:gd name="connsiteX5" fmla="*/ 4744528 w 12198096"/>
              <a:gd name="connsiteY5" fmla="*/ 2735806 h 6858000"/>
              <a:gd name="connsiteX0" fmla="*/ 0 w 7453568"/>
              <a:gd name="connsiteY0" fmla="*/ 2735806 h 6858000"/>
              <a:gd name="connsiteX1" fmla="*/ 7447472 w 7453568"/>
              <a:gd name="connsiteY1" fmla="*/ 0 h 6858000"/>
              <a:gd name="connsiteX2" fmla="*/ 7453568 w 7453568"/>
              <a:gd name="connsiteY2" fmla="*/ 2898648 h 6858000"/>
              <a:gd name="connsiteX3" fmla="*/ 1577024 w 7453568"/>
              <a:gd name="connsiteY3" fmla="*/ 6848856 h 6858000"/>
              <a:gd name="connsiteX4" fmla="*/ 73941 w 7453568"/>
              <a:gd name="connsiteY4" fmla="*/ 6858000 h 6858000"/>
              <a:gd name="connsiteX5" fmla="*/ 0 w 7453568"/>
              <a:gd name="connsiteY5" fmla="*/ 2735806 h 6858000"/>
              <a:gd name="connsiteX0" fmla="*/ 0 w 7453568"/>
              <a:gd name="connsiteY0" fmla="*/ 36970 h 4159164"/>
              <a:gd name="connsiteX1" fmla="*/ 7447472 w 7453568"/>
              <a:gd name="connsiteY1" fmla="*/ 0 h 4159164"/>
              <a:gd name="connsiteX2" fmla="*/ 7453568 w 7453568"/>
              <a:gd name="connsiteY2" fmla="*/ 199812 h 4159164"/>
              <a:gd name="connsiteX3" fmla="*/ 1577024 w 7453568"/>
              <a:gd name="connsiteY3" fmla="*/ 4150020 h 4159164"/>
              <a:gd name="connsiteX4" fmla="*/ 73941 w 7453568"/>
              <a:gd name="connsiteY4" fmla="*/ 4159164 h 4159164"/>
              <a:gd name="connsiteX5" fmla="*/ 0 w 7453568"/>
              <a:gd name="connsiteY5" fmla="*/ 36970 h 4159164"/>
              <a:gd name="connsiteX0" fmla="*/ 0 w 7441245"/>
              <a:gd name="connsiteY0" fmla="*/ 12323 h 4159164"/>
              <a:gd name="connsiteX1" fmla="*/ 7435149 w 7441245"/>
              <a:gd name="connsiteY1" fmla="*/ 0 h 4159164"/>
              <a:gd name="connsiteX2" fmla="*/ 7441245 w 7441245"/>
              <a:gd name="connsiteY2" fmla="*/ 199812 h 4159164"/>
              <a:gd name="connsiteX3" fmla="*/ 1564701 w 7441245"/>
              <a:gd name="connsiteY3" fmla="*/ 4150020 h 4159164"/>
              <a:gd name="connsiteX4" fmla="*/ 61618 w 7441245"/>
              <a:gd name="connsiteY4" fmla="*/ 4159164 h 4159164"/>
              <a:gd name="connsiteX5" fmla="*/ 0 w 7441245"/>
              <a:gd name="connsiteY5" fmla="*/ 12323 h 4159164"/>
              <a:gd name="connsiteX0" fmla="*/ 0 w 7441245"/>
              <a:gd name="connsiteY0" fmla="*/ 12323 h 4171487"/>
              <a:gd name="connsiteX1" fmla="*/ 7435149 w 7441245"/>
              <a:gd name="connsiteY1" fmla="*/ 0 h 4171487"/>
              <a:gd name="connsiteX2" fmla="*/ 7441245 w 7441245"/>
              <a:gd name="connsiteY2" fmla="*/ 199812 h 4171487"/>
              <a:gd name="connsiteX3" fmla="*/ 1564701 w 7441245"/>
              <a:gd name="connsiteY3" fmla="*/ 4150020 h 4171487"/>
              <a:gd name="connsiteX4" fmla="*/ 24648 w 7441245"/>
              <a:gd name="connsiteY4" fmla="*/ 4171487 h 4171487"/>
              <a:gd name="connsiteX5" fmla="*/ 0 w 7441245"/>
              <a:gd name="connsiteY5" fmla="*/ 12323 h 4171487"/>
              <a:gd name="connsiteX0" fmla="*/ 0 w 7448447"/>
              <a:gd name="connsiteY0" fmla="*/ 0 h 4173568"/>
              <a:gd name="connsiteX1" fmla="*/ 7442351 w 7448447"/>
              <a:gd name="connsiteY1" fmla="*/ 2081 h 4173568"/>
              <a:gd name="connsiteX2" fmla="*/ 7448447 w 7448447"/>
              <a:gd name="connsiteY2" fmla="*/ 201893 h 4173568"/>
              <a:gd name="connsiteX3" fmla="*/ 1571903 w 7448447"/>
              <a:gd name="connsiteY3" fmla="*/ 4152101 h 4173568"/>
              <a:gd name="connsiteX4" fmla="*/ 31850 w 7448447"/>
              <a:gd name="connsiteY4" fmla="*/ 4173568 h 4173568"/>
              <a:gd name="connsiteX5" fmla="*/ 0 w 7448447"/>
              <a:gd name="connsiteY5" fmla="*/ 0 h 4173568"/>
              <a:gd name="connsiteX0" fmla="*/ 0 w 7448447"/>
              <a:gd name="connsiteY0" fmla="*/ 0 h 4152239"/>
              <a:gd name="connsiteX1" fmla="*/ 7442351 w 7448447"/>
              <a:gd name="connsiteY1" fmla="*/ 2081 h 4152239"/>
              <a:gd name="connsiteX2" fmla="*/ 7448447 w 7448447"/>
              <a:gd name="connsiteY2" fmla="*/ 201893 h 4152239"/>
              <a:gd name="connsiteX3" fmla="*/ 1571903 w 7448447"/>
              <a:gd name="connsiteY3" fmla="*/ 4152101 h 4152239"/>
              <a:gd name="connsiteX4" fmla="*/ 38960 w 7448447"/>
              <a:gd name="connsiteY4" fmla="*/ 4152239 h 4152239"/>
              <a:gd name="connsiteX5" fmla="*/ 0 w 7448447"/>
              <a:gd name="connsiteY5" fmla="*/ 0 h 4152239"/>
              <a:gd name="connsiteX0" fmla="*/ 10807 w 7409487"/>
              <a:gd name="connsiteY0" fmla="*/ 0 h 4155794"/>
              <a:gd name="connsiteX1" fmla="*/ 7403391 w 7409487"/>
              <a:gd name="connsiteY1" fmla="*/ 5636 h 4155794"/>
              <a:gd name="connsiteX2" fmla="*/ 7409487 w 7409487"/>
              <a:gd name="connsiteY2" fmla="*/ 205448 h 4155794"/>
              <a:gd name="connsiteX3" fmla="*/ 1532943 w 7409487"/>
              <a:gd name="connsiteY3" fmla="*/ 4155656 h 4155794"/>
              <a:gd name="connsiteX4" fmla="*/ 0 w 7409487"/>
              <a:gd name="connsiteY4" fmla="*/ 4155794 h 4155794"/>
              <a:gd name="connsiteX5" fmla="*/ 10807 w 7409487"/>
              <a:gd name="connsiteY5" fmla="*/ 0 h 4155794"/>
              <a:gd name="connsiteX0" fmla="*/ 10807 w 7409487"/>
              <a:gd name="connsiteY0" fmla="*/ 5029 h 4160823"/>
              <a:gd name="connsiteX1" fmla="*/ 7406946 w 7409487"/>
              <a:gd name="connsiteY1" fmla="*/ 0 h 4160823"/>
              <a:gd name="connsiteX2" fmla="*/ 7409487 w 7409487"/>
              <a:gd name="connsiteY2" fmla="*/ 210477 h 4160823"/>
              <a:gd name="connsiteX3" fmla="*/ 1532943 w 7409487"/>
              <a:gd name="connsiteY3" fmla="*/ 4160685 h 4160823"/>
              <a:gd name="connsiteX4" fmla="*/ 0 w 7409487"/>
              <a:gd name="connsiteY4" fmla="*/ 4160823 h 4160823"/>
              <a:gd name="connsiteX5" fmla="*/ 10807 w 7409487"/>
              <a:gd name="connsiteY5" fmla="*/ 5029 h 4160823"/>
              <a:gd name="connsiteX0" fmla="*/ 10807 w 7410501"/>
              <a:gd name="connsiteY0" fmla="*/ 12139 h 4167933"/>
              <a:gd name="connsiteX1" fmla="*/ 7410501 w 7410501"/>
              <a:gd name="connsiteY1" fmla="*/ 0 h 4167933"/>
              <a:gd name="connsiteX2" fmla="*/ 7409487 w 7410501"/>
              <a:gd name="connsiteY2" fmla="*/ 217587 h 4167933"/>
              <a:gd name="connsiteX3" fmla="*/ 1532943 w 7410501"/>
              <a:gd name="connsiteY3" fmla="*/ 4167795 h 4167933"/>
              <a:gd name="connsiteX4" fmla="*/ 0 w 7410501"/>
              <a:gd name="connsiteY4" fmla="*/ 4167933 h 4167933"/>
              <a:gd name="connsiteX5" fmla="*/ 10807 w 7410501"/>
              <a:gd name="connsiteY5" fmla="*/ 12139 h 4167933"/>
              <a:gd name="connsiteX0" fmla="*/ 10807 w 7410501"/>
              <a:gd name="connsiteY0" fmla="*/ 1474 h 4167933"/>
              <a:gd name="connsiteX1" fmla="*/ 7410501 w 7410501"/>
              <a:gd name="connsiteY1" fmla="*/ 0 h 4167933"/>
              <a:gd name="connsiteX2" fmla="*/ 7409487 w 7410501"/>
              <a:gd name="connsiteY2" fmla="*/ 217587 h 4167933"/>
              <a:gd name="connsiteX3" fmla="*/ 1532943 w 7410501"/>
              <a:gd name="connsiteY3" fmla="*/ 4167795 h 4167933"/>
              <a:gd name="connsiteX4" fmla="*/ 0 w 7410501"/>
              <a:gd name="connsiteY4" fmla="*/ 4167933 h 4167933"/>
              <a:gd name="connsiteX5" fmla="*/ 10807 w 7410501"/>
              <a:gd name="connsiteY5" fmla="*/ 1474 h 4167933"/>
              <a:gd name="connsiteX0" fmla="*/ 3698 w 7410501"/>
              <a:gd name="connsiteY0" fmla="*/ 5028 h 4167933"/>
              <a:gd name="connsiteX1" fmla="*/ 7410501 w 7410501"/>
              <a:gd name="connsiteY1" fmla="*/ 0 h 4167933"/>
              <a:gd name="connsiteX2" fmla="*/ 7409487 w 7410501"/>
              <a:gd name="connsiteY2" fmla="*/ 217587 h 4167933"/>
              <a:gd name="connsiteX3" fmla="*/ 1532943 w 7410501"/>
              <a:gd name="connsiteY3" fmla="*/ 4167795 h 4167933"/>
              <a:gd name="connsiteX4" fmla="*/ 0 w 7410501"/>
              <a:gd name="connsiteY4" fmla="*/ 4167933 h 4167933"/>
              <a:gd name="connsiteX5" fmla="*/ 3698 w 7410501"/>
              <a:gd name="connsiteY5" fmla="*/ 5028 h 4167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0501" h="4167933">
                <a:moveTo>
                  <a:pt x="3698" y="5028"/>
                </a:moveTo>
                <a:lnTo>
                  <a:pt x="7410501" y="0"/>
                </a:lnTo>
                <a:lnTo>
                  <a:pt x="7409487" y="217587"/>
                </a:lnTo>
                <a:lnTo>
                  <a:pt x="1532943" y="4167795"/>
                </a:lnTo>
                <a:lnTo>
                  <a:pt x="0" y="4167933"/>
                </a:lnTo>
                <a:cubicBezTo>
                  <a:pt x="3602" y="2782668"/>
                  <a:pt x="96" y="1390293"/>
                  <a:pt x="3698" y="5028"/>
                </a:cubicBezTo>
                <a:close/>
              </a:path>
            </a:pathLst>
          </a:custGeom>
          <a:solidFill>
            <a:srgbClr val="264D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0" i="0">
                <a:latin typeface="Raleway" pitchFamily="2" charset="77"/>
              </a:rPr>
              <a:t> </a:t>
            </a:r>
          </a:p>
        </p:txBody>
      </p:sp>
      <p:pic>
        <p:nvPicPr>
          <p:cNvPr id="11" name="Billede 10">
            <a:extLst>
              <a:ext uri="{FF2B5EF4-FFF2-40B4-BE49-F238E27FC236}">
                <a16:creationId xmlns:a16="http://schemas.microsoft.com/office/drawing/2014/main" id="{D6ACAB70-5516-F84C-8B46-170AFA1BF9D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81064" y="3428999"/>
            <a:ext cx="2052246" cy="3154513"/>
          </a:xfrm>
          <a:prstGeom prst="rect">
            <a:avLst/>
          </a:prstGeom>
          <a:solidFill>
            <a:srgbClr val="264D5B"/>
          </a:solidFill>
        </p:spPr>
      </p:pic>
      <p:sp>
        <p:nvSpPr>
          <p:cNvPr id="12" name="Titel 1">
            <a:extLst>
              <a:ext uri="{FF2B5EF4-FFF2-40B4-BE49-F238E27FC236}">
                <a16:creationId xmlns:a16="http://schemas.microsoft.com/office/drawing/2014/main" id="{51AFAA1C-DD25-B74B-8B44-A7C06199FEB6}"/>
              </a:ext>
            </a:extLst>
          </p:cNvPr>
          <p:cNvSpPr>
            <a:spLocks noGrp="1"/>
          </p:cNvSpPr>
          <p:nvPr>
            <p:ph type="title" hasCustomPrompt="1"/>
          </p:nvPr>
        </p:nvSpPr>
        <p:spPr>
          <a:xfrm>
            <a:off x="1361394" y="2235257"/>
            <a:ext cx="5468471" cy="1409643"/>
          </a:xfrm>
        </p:spPr>
        <p:txBody>
          <a:bodyPr anchor="b">
            <a:normAutofit/>
          </a:bodyPr>
          <a:lstStyle>
            <a:lvl1pPr algn="l">
              <a:defRPr sz="4800" b="1" i="0">
                <a:solidFill>
                  <a:schemeClr val="bg1"/>
                </a:solidFill>
                <a:latin typeface="+mn-lt"/>
              </a:defRPr>
            </a:lvl1pPr>
          </a:lstStyle>
          <a:p>
            <a:r>
              <a:rPr lang="da-DK"/>
              <a:t>Skriv fx ”Tak for i dag”</a:t>
            </a:r>
          </a:p>
        </p:txBody>
      </p:sp>
      <p:sp>
        <p:nvSpPr>
          <p:cNvPr id="7" name="Pladsholder til tekst 6">
            <a:extLst>
              <a:ext uri="{FF2B5EF4-FFF2-40B4-BE49-F238E27FC236}">
                <a16:creationId xmlns:a16="http://schemas.microsoft.com/office/drawing/2014/main" id="{84C33071-93C0-E54E-A07A-EB4FDE88A35C}"/>
              </a:ext>
            </a:extLst>
          </p:cNvPr>
          <p:cNvSpPr>
            <a:spLocks noGrp="1"/>
          </p:cNvSpPr>
          <p:nvPr>
            <p:ph type="body" sz="quarter" idx="12" hasCustomPrompt="1"/>
          </p:nvPr>
        </p:nvSpPr>
        <p:spPr>
          <a:xfrm>
            <a:off x="1361394" y="3644900"/>
            <a:ext cx="4219575" cy="542925"/>
          </a:xfrm>
          <a:prstGeom prst="rect">
            <a:avLst/>
          </a:prstGeom>
        </p:spPr>
        <p:txBody>
          <a:bodyPr lIns="0" tIns="0" rIns="0" bIns="0" anchor="b">
            <a:noAutofit/>
          </a:bodyPr>
          <a:lstStyle>
            <a:lvl2pPr marL="12700" indent="0">
              <a:buNone/>
              <a:tabLst/>
              <a:defRPr>
                <a:solidFill>
                  <a:schemeClr val="bg1"/>
                </a:solidFill>
                <a:latin typeface="+mn-lt"/>
              </a:defRPr>
            </a:lvl2pPr>
          </a:lstStyle>
          <a:p>
            <a:pPr lvl="1"/>
            <a:r>
              <a:rPr lang="da-DK"/>
              <a:t>Her kan du indtaste kontaktoplysninger</a:t>
            </a:r>
          </a:p>
        </p:txBody>
      </p:sp>
      <p:sp>
        <p:nvSpPr>
          <p:cNvPr id="5" name="Pladsholder til dato 4">
            <a:extLst>
              <a:ext uri="{FF2B5EF4-FFF2-40B4-BE49-F238E27FC236}">
                <a16:creationId xmlns:a16="http://schemas.microsoft.com/office/drawing/2014/main" id="{BC3155A1-6C69-A64F-8DFC-A9F730F14668}"/>
              </a:ext>
            </a:extLst>
          </p:cNvPr>
          <p:cNvSpPr>
            <a:spLocks noGrp="1"/>
          </p:cNvSpPr>
          <p:nvPr>
            <p:ph type="dt" sz="half" idx="13"/>
          </p:nvPr>
        </p:nvSpPr>
        <p:spPr/>
        <p:txBody>
          <a:bodyPr/>
          <a:lstStyle/>
          <a:p>
            <a:fld id="{5F20A297-1FDE-5F4B-9BEB-DB5D28EC1B77}" type="datetime1">
              <a:rPr lang="da-DK" smtClean="0"/>
              <a:pPr/>
              <a:t>29.04.2024</a:t>
            </a:fld>
            <a:endParaRPr lang="en-GB"/>
          </a:p>
        </p:txBody>
      </p:sp>
      <p:sp>
        <p:nvSpPr>
          <p:cNvPr id="6" name="Pladsholder til sidefod 5">
            <a:extLst>
              <a:ext uri="{FF2B5EF4-FFF2-40B4-BE49-F238E27FC236}">
                <a16:creationId xmlns:a16="http://schemas.microsoft.com/office/drawing/2014/main" id="{D376EB19-DFC9-0448-B90A-BCC9DAF0B980}"/>
              </a:ext>
            </a:extLst>
          </p:cNvPr>
          <p:cNvSpPr>
            <a:spLocks noGrp="1"/>
          </p:cNvSpPr>
          <p:nvPr>
            <p:ph type="ftr" sz="quarter" idx="14"/>
          </p:nvPr>
        </p:nvSpPr>
        <p:spPr/>
        <p:txBody>
          <a:bodyPr/>
          <a:lstStyle/>
          <a:p>
            <a:r>
              <a:rPr lang="da-DK"/>
              <a:t>RettighedsAlliancen   ￨</a:t>
            </a:r>
          </a:p>
        </p:txBody>
      </p:sp>
      <p:sp>
        <p:nvSpPr>
          <p:cNvPr id="10" name="Pladsholder til slidenummer 9">
            <a:extLst>
              <a:ext uri="{FF2B5EF4-FFF2-40B4-BE49-F238E27FC236}">
                <a16:creationId xmlns:a16="http://schemas.microsoft.com/office/drawing/2014/main" id="{FBA6355C-0CA0-7D48-9417-EAE3778F7D5E}"/>
              </a:ext>
            </a:extLst>
          </p:cNvPr>
          <p:cNvSpPr>
            <a:spLocks noGrp="1"/>
          </p:cNvSpPr>
          <p:nvPr>
            <p:ph type="sldNum" sz="quarter" idx="15"/>
          </p:nvPr>
        </p:nvSpPr>
        <p:spPr/>
        <p:txBody>
          <a:bodyPr/>
          <a:lstStyle/>
          <a:p>
            <a:r>
              <a:rPr lang="en-GB"/>
              <a:t>￨   </a:t>
            </a:r>
            <a:fld id="{159A5DD1-94BC-8F49-AC76-73BE307D95E2}" type="slidenum">
              <a:rPr lang="en-GB" smtClean="0"/>
              <a:pPr/>
              <a:t>‹nr.›</a:t>
            </a:fld>
            <a:endParaRPr lang="en-GB"/>
          </a:p>
        </p:txBody>
      </p:sp>
    </p:spTree>
    <p:extLst>
      <p:ext uri="{BB962C8B-B14F-4D97-AF65-F5344CB8AC3E}">
        <p14:creationId xmlns:p14="http://schemas.microsoft.com/office/powerpoint/2010/main" val="541389312"/>
      </p:ext>
    </p:extLst>
  </p:cSld>
  <p:clrMapOvr>
    <a:masterClrMapping/>
  </p:clrMapOvr>
  <p:transition spd="med">
    <p:push dir="u"/>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Piratpyramiden">
    <p:spTree>
      <p:nvGrpSpPr>
        <p:cNvPr id="1" name=""/>
        <p:cNvGrpSpPr/>
        <p:nvPr/>
      </p:nvGrpSpPr>
      <p:grpSpPr>
        <a:xfrm>
          <a:off x="0" y="0"/>
          <a:ext cx="0" cy="0"/>
          <a:chOff x="0" y="0"/>
          <a:chExt cx="0" cy="0"/>
        </a:xfrm>
      </p:grpSpPr>
      <p:sp>
        <p:nvSpPr>
          <p:cNvPr id="5" name="Trekant 4">
            <a:extLst>
              <a:ext uri="{FF2B5EF4-FFF2-40B4-BE49-F238E27FC236}">
                <a16:creationId xmlns:a16="http://schemas.microsoft.com/office/drawing/2014/main" id="{590BE508-6E82-DC4B-8C73-C80FDD5E3434}"/>
              </a:ext>
            </a:extLst>
          </p:cNvPr>
          <p:cNvSpPr/>
          <p:nvPr userDrawn="1"/>
        </p:nvSpPr>
        <p:spPr>
          <a:xfrm>
            <a:off x="4726547" y="143035"/>
            <a:ext cx="2738907" cy="2088101"/>
          </a:xfrm>
          <a:prstGeom prs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noAutofit/>
          </a:bodyPr>
          <a:lstStyle/>
          <a:p>
            <a:pPr algn="ctr"/>
            <a:endParaRPr lang="da-DK" b="0" i="0">
              <a:latin typeface="Raleway" pitchFamily="2" charset="77"/>
            </a:endParaRPr>
          </a:p>
        </p:txBody>
      </p:sp>
      <p:sp>
        <p:nvSpPr>
          <p:cNvPr id="6" name="Ligebenet trapez 5">
            <a:extLst>
              <a:ext uri="{FF2B5EF4-FFF2-40B4-BE49-F238E27FC236}">
                <a16:creationId xmlns:a16="http://schemas.microsoft.com/office/drawing/2014/main" id="{1A4F260C-5116-324E-9B48-E88FAC2DB4E9}"/>
              </a:ext>
            </a:extLst>
          </p:cNvPr>
          <p:cNvSpPr/>
          <p:nvPr userDrawn="1"/>
        </p:nvSpPr>
        <p:spPr>
          <a:xfrm>
            <a:off x="3160542" y="2377440"/>
            <a:ext cx="5875341" cy="2249425"/>
          </a:xfrm>
          <a:prstGeom prst="trapezoid">
            <a:avLst>
              <a:gd name="adj" fmla="val 65476"/>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noAutofit/>
          </a:bodyPr>
          <a:lstStyle/>
          <a:p>
            <a:pPr algn="ctr"/>
            <a:endParaRPr lang="da-DK" b="0" i="0">
              <a:latin typeface="Raleway" pitchFamily="2" charset="77"/>
            </a:endParaRPr>
          </a:p>
        </p:txBody>
      </p:sp>
      <p:sp>
        <p:nvSpPr>
          <p:cNvPr id="7" name="Ligebenet trapez 6">
            <a:extLst>
              <a:ext uri="{FF2B5EF4-FFF2-40B4-BE49-F238E27FC236}">
                <a16:creationId xmlns:a16="http://schemas.microsoft.com/office/drawing/2014/main" id="{69482C6D-6726-9145-8D4A-3CA7F7C08A13}"/>
              </a:ext>
            </a:extLst>
          </p:cNvPr>
          <p:cNvSpPr/>
          <p:nvPr userDrawn="1"/>
        </p:nvSpPr>
        <p:spPr>
          <a:xfrm>
            <a:off x="1784926" y="4750585"/>
            <a:ext cx="8650223" cy="1964379"/>
          </a:xfrm>
          <a:prstGeom prst="trapezoid">
            <a:avLst>
              <a:gd name="adj" fmla="val 67908"/>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noAutofit/>
          </a:bodyPr>
          <a:lstStyle/>
          <a:p>
            <a:pPr algn="ctr"/>
            <a:endParaRPr lang="da-DK" b="0" i="0">
              <a:latin typeface="Raleway" pitchFamily="2" charset="77"/>
            </a:endParaRPr>
          </a:p>
        </p:txBody>
      </p:sp>
      <p:sp>
        <p:nvSpPr>
          <p:cNvPr id="8" name="Tekstfelt 7">
            <a:extLst>
              <a:ext uri="{FF2B5EF4-FFF2-40B4-BE49-F238E27FC236}">
                <a16:creationId xmlns:a16="http://schemas.microsoft.com/office/drawing/2014/main" id="{459024CD-2970-CE4F-A0E0-F7DBAABBD0B7}"/>
              </a:ext>
            </a:extLst>
          </p:cNvPr>
          <p:cNvSpPr txBox="1">
            <a:spLocks noChangeAspect="1"/>
          </p:cNvSpPr>
          <p:nvPr userDrawn="1"/>
        </p:nvSpPr>
        <p:spPr>
          <a:xfrm>
            <a:off x="6305554" y="143035"/>
            <a:ext cx="3063705" cy="369332"/>
          </a:xfrm>
          <a:prstGeom prst="rect">
            <a:avLst/>
          </a:prstGeom>
          <a:solidFill>
            <a:srgbClr val="D66119"/>
          </a:solidFill>
        </p:spPr>
        <p:txBody>
          <a:bodyPr wrap="square" rtlCol="0">
            <a:noAutofit/>
          </a:bodyPr>
          <a:lstStyle/>
          <a:p>
            <a:r>
              <a:rPr lang="da-DK">
                <a:solidFill>
                  <a:schemeClr val="bg1"/>
                </a:solidFill>
                <a:latin typeface="Raleway" pitchFamily="2" charset="77"/>
                <a:cs typeface="Arial" panose="020B0604020202020204" pitchFamily="34" charset="0"/>
              </a:rPr>
              <a:t>Lukkede netværk</a:t>
            </a:r>
          </a:p>
        </p:txBody>
      </p:sp>
      <p:sp>
        <p:nvSpPr>
          <p:cNvPr id="9" name="Tekstfelt 8">
            <a:extLst>
              <a:ext uri="{FF2B5EF4-FFF2-40B4-BE49-F238E27FC236}">
                <a16:creationId xmlns:a16="http://schemas.microsoft.com/office/drawing/2014/main" id="{2E211E4C-76EC-724A-9A91-4A675EDB03F6}"/>
              </a:ext>
            </a:extLst>
          </p:cNvPr>
          <p:cNvSpPr txBox="1">
            <a:spLocks noChangeAspect="1"/>
          </p:cNvSpPr>
          <p:nvPr userDrawn="1"/>
        </p:nvSpPr>
        <p:spPr>
          <a:xfrm>
            <a:off x="7550165" y="2368293"/>
            <a:ext cx="2789090" cy="369332"/>
          </a:xfrm>
          <a:prstGeom prst="rect">
            <a:avLst/>
          </a:prstGeom>
          <a:solidFill>
            <a:srgbClr val="D66119"/>
          </a:solidFill>
        </p:spPr>
        <p:txBody>
          <a:bodyPr wrap="square" rtlCol="0">
            <a:noAutofit/>
          </a:bodyPr>
          <a:lstStyle/>
          <a:p>
            <a:r>
              <a:rPr lang="da-DK">
                <a:solidFill>
                  <a:schemeClr val="bg1"/>
                </a:solidFill>
                <a:latin typeface="Raleway" pitchFamily="2" charset="77"/>
                <a:cs typeface="Arial" panose="020B0604020202020204" pitchFamily="34" charset="0"/>
              </a:rPr>
              <a:t>Åbne netværk</a:t>
            </a:r>
          </a:p>
        </p:txBody>
      </p:sp>
      <p:sp>
        <p:nvSpPr>
          <p:cNvPr id="10" name="Tekstfelt 9">
            <a:extLst>
              <a:ext uri="{FF2B5EF4-FFF2-40B4-BE49-F238E27FC236}">
                <a16:creationId xmlns:a16="http://schemas.microsoft.com/office/drawing/2014/main" id="{D34A6537-3017-C74D-B91A-0B4DC144794F}"/>
              </a:ext>
            </a:extLst>
          </p:cNvPr>
          <p:cNvSpPr txBox="1">
            <a:spLocks noChangeAspect="1"/>
          </p:cNvSpPr>
          <p:nvPr userDrawn="1"/>
        </p:nvSpPr>
        <p:spPr>
          <a:xfrm>
            <a:off x="8706270" y="4738011"/>
            <a:ext cx="2073468" cy="369332"/>
          </a:xfrm>
          <a:prstGeom prst="rect">
            <a:avLst/>
          </a:prstGeom>
          <a:solidFill>
            <a:srgbClr val="D66119"/>
          </a:solidFill>
        </p:spPr>
        <p:txBody>
          <a:bodyPr wrap="square" rtlCol="0">
            <a:noAutofit/>
          </a:bodyPr>
          <a:lstStyle/>
          <a:p>
            <a:r>
              <a:rPr lang="da-DK">
                <a:solidFill>
                  <a:schemeClr val="bg1"/>
                </a:solidFill>
                <a:latin typeface="Raleway" pitchFamily="2" charset="77"/>
                <a:cs typeface="Arial" panose="020B0604020202020204" pitchFamily="34" charset="0"/>
              </a:rPr>
              <a:t>Lovlige platforme</a:t>
            </a:r>
          </a:p>
        </p:txBody>
      </p:sp>
      <p:sp>
        <p:nvSpPr>
          <p:cNvPr id="11" name="Tekstfelt 10">
            <a:extLst>
              <a:ext uri="{FF2B5EF4-FFF2-40B4-BE49-F238E27FC236}">
                <a16:creationId xmlns:a16="http://schemas.microsoft.com/office/drawing/2014/main" id="{6AA7EAD3-8E4D-394F-9D15-83A814B35E58}"/>
              </a:ext>
            </a:extLst>
          </p:cNvPr>
          <p:cNvSpPr txBox="1">
            <a:spLocks noChangeAspect="1"/>
          </p:cNvSpPr>
          <p:nvPr userDrawn="1"/>
        </p:nvSpPr>
        <p:spPr>
          <a:xfrm>
            <a:off x="9369258" y="149196"/>
            <a:ext cx="2822742" cy="1105088"/>
          </a:xfrm>
          <a:prstGeom prst="rect">
            <a:avLst/>
          </a:prstGeom>
          <a:noFill/>
          <a:ln>
            <a:solidFill>
              <a:srgbClr val="D76118"/>
            </a:solidFill>
          </a:ln>
        </p:spPr>
        <p:txBody>
          <a:bodyPr wrap="square" lIns="36000" tIns="72000" rIns="0" bIns="72000" rtlCol="0">
            <a:noAutofit/>
          </a:bodyPr>
          <a:lstStyle/>
          <a:p>
            <a:r>
              <a:rPr lang="da-DK" sz="1100" b="1" i="0">
                <a:solidFill>
                  <a:srgbClr val="213B48"/>
                </a:solidFill>
                <a:latin typeface="Raleway ExtraBold" pitchFamily="2" charset="77"/>
                <a:cs typeface="Arial" panose="020B0604020202020204" pitchFamily="34" charset="0"/>
              </a:rPr>
              <a:t>Inkarnerede brugere, release-grupper </a:t>
            </a:r>
          </a:p>
          <a:p>
            <a:r>
              <a:rPr lang="da-DK" sz="1100" b="1" i="0">
                <a:solidFill>
                  <a:srgbClr val="213B48"/>
                </a:solidFill>
                <a:latin typeface="Raleway ExtraBold" pitchFamily="2" charset="77"/>
                <a:cs typeface="Arial" panose="020B0604020202020204" pitchFamily="34" charset="0"/>
              </a:rPr>
              <a:t>og operatører:</a:t>
            </a:r>
          </a:p>
          <a:p>
            <a:r>
              <a:rPr lang="da-DK" sz="1100">
                <a:solidFill>
                  <a:srgbClr val="213B48"/>
                </a:solidFill>
                <a:latin typeface="Raleway" pitchFamily="2" charset="77"/>
                <a:cs typeface="Arial" panose="020B0604020202020204" pitchFamily="34" charset="0"/>
              </a:rPr>
              <a:t>- Anmeldes til politiet</a:t>
            </a:r>
          </a:p>
          <a:p>
            <a:r>
              <a:rPr lang="da-DK" sz="1100">
                <a:solidFill>
                  <a:srgbClr val="213B48"/>
                </a:solidFill>
                <a:latin typeface="Raleway" pitchFamily="2" charset="77"/>
                <a:cs typeface="Arial" panose="020B0604020202020204" pitchFamily="34" charset="0"/>
              </a:rPr>
              <a:t>- Efterforskning</a:t>
            </a:r>
          </a:p>
          <a:p>
            <a:r>
              <a:rPr lang="da-DK" sz="1100">
                <a:solidFill>
                  <a:srgbClr val="213B48"/>
                </a:solidFill>
                <a:latin typeface="Raleway" pitchFamily="2" charset="77"/>
                <a:cs typeface="Arial" panose="020B0604020202020204" pitchFamily="34" charset="0"/>
              </a:rPr>
              <a:t>- Intelligence-samarbejde</a:t>
            </a:r>
          </a:p>
        </p:txBody>
      </p:sp>
      <p:sp>
        <p:nvSpPr>
          <p:cNvPr id="12" name="Tekstfelt 11">
            <a:extLst>
              <a:ext uri="{FF2B5EF4-FFF2-40B4-BE49-F238E27FC236}">
                <a16:creationId xmlns:a16="http://schemas.microsoft.com/office/drawing/2014/main" id="{E047E5AE-AADC-9D4E-BB84-4ADECA77501B}"/>
              </a:ext>
            </a:extLst>
          </p:cNvPr>
          <p:cNvSpPr txBox="1">
            <a:spLocks noChangeAspect="1"/>
          </p:cNvSpPr>
          <p:nvPr userDrawn="1"/>
        </p:nvSpPr>
        <p:spPr>
          <a:xfrm>
            <a:off x="10339255" y="2369113"/>
            <a:ext cx="1852744" cy="1105088"/>
          </a:xfrm>
          <a:prstGeom prst="rect">
            <a:avLst/>
          </a:prstGeom>
          <a:noFill/>
          <a:ln>
            <a:solidFill>
              <a:srgbClr val="D76118"/>
            </a:solidFill>
          </a:ln>
        </p:spPr>
        <p:txBody>
          <a:bodyPr wrap="square" lIns="36000" tIns="72000" rIns="0" bIns="72000" rtlCol="0">
            <a:noAutofit/>
          </a:bodyPr>
          <a:lstStyle/>
          <a:p>
            <a:r>
              <a:rPr lang="da-DK" sz="1100" b="1" i="0" kern="1200">
                <a:solidFill>
                  <a:srgbClr val="213B48"/>
                </a:solidFill>
                <a:latin typeface="Raleway ExtraBold" pitchFamily="2" charset="77"/>
                <a:ea typeface="+mn-ea"/>
                <a:cs typeface="Arial" panose="020B0604020202020204" pitchFamily="34" charset="0"/>
              </a:rPr>
              <a:t>”Alm.” brugere:</a:t>
            </a:r>
          </a:p>
          <a:p>
            <a:r>
              <a:rPr lang="da-DK" sz="1100">
                <a:solidFill>
                  <a:srgbClr val="213B48"/>
                </a:solidFill>
                <a:latin typeface="Raleway" pitchFamily="2" charset="77"/>
                <a:cs typeface="Arial" panose="020B0604020202020204" pitchFamily="34" charset="0"/>
              </a:rPr>
              <a:t>- Blokeringer</a:t>
            </a:r>
          </a:p>
          <a:p>
            <a:r>
              <a:rPr lang="da-DK" sz="1100">
                <a:solidFill>
                  <a:srgbClr val="213B48"/>
                </a:solidFill>
                <a:latin typeface="Raleway" pitchFamily="2" charset="77"/>
                <a:cs typeface="Arial" panose="020B0604020202020204" pitchFamily="34" charset="0"/>
              </a:rPr>
              <a:t>- Samarbejdslisten</a:t>
            </a:r>
          </a:p>
          <a:p>
            <a:r>
              <a:rPr lang="da-DK" sz="1100">
                <a:solidFill>
                  <a:srgbClr val="213B48"/>
                </a:solidFill>
                <a:latin typeface="Raleway" pitchFamily="2" charset="77"/>
                <a:cs typeface="Arial" panose="020B0604020202020204" pitchFamily="34" charset="0"/>
              </a:rPr>
              <a:t>- Kodeks</a:t>
            </a:r>
          </a:p>
          <a:p>
            <a:r>
              <a:rPr lang="da-DK" sz="1100">
                <a:solidFill>
                  <a:srgbClr val="213B48"/>
                </a:solidFill>
                <a:latin typeface="Raleway" pitchFamily="2" charset="77"/>
                <a:cs typeface="Arial" panose="020B0604020202020204" pitchFamily="34" charset="0"/>
              </a:rPr>
              <a:t>- Kampagner</a:t>
            </a:r>
          </a:p>
        </p:txBody>
      </p:sp>
      <p:sp>
        <p:nvSpPr>
          <p:cNvPr id="13" name="Ellipse 12">
            <a:extLst>
              <a:ext uri="{FF2B5EF4-FFF2-40B4-BE49-F238E27FC236}">
                <a16:creationId xmlns:a16="http://schemas.microsoft.com/office/drawing/2014/main" id="{F9D64C6C-0C43-C045-B468-CFFBEEAFC6D0}"/>
              </a:ext>
            </a:extLst>
          </p:cNvPr>
          <p:cNvSpPr>
            <a:spLocks noChangeAspect="1"/>
          </p:cNvSpPr>
          <p:nvPr userDrawn="1"/>
        </p:nvSpPr>
        <p:spPr>
          <a:xfrm>
            <a:off x="2942850" y="622547"/>
            <a:ext cx="2699123" cy="1308360"/>
          </a:xfrm>
          <a:prstGeom prst="ellipse">
            <a:avLst/>
          </a:prstGeom>
          <a:solidFill>
            <a:srgbClr val="F2EFD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da-DK" sz="1400">
                <a:solidFill>
                  <a:srgbClr val="213B48"/>
                </a:solidFill>
                <a:latin typeface="Raleway" pitchFamily="2" charset="77"/>
                <a:cs typeface="Arial" panose="020B0604020202020204" pitchFamily="34" charset="0"/>
              </a:rPr>
              <a:t>Danish Bits</a:t>
            </a:r>
          </a:p>
          <a:p>
            <a:pPr algn="ctr"/>
            <a:r>
              <a:rPr lang="da-DK" sz="1400">
                <a:solidFill>
                  <a:srgbClr val="213B48"/>
                </a:solidFill>
                <a:latin typeface="Raleway" pitchFamily="2" charset="77"/>
                <a:cs typeface="Arial" panose="020B0604020202020204" pitchFamily="34" charset="0"/>
              </a:rPr>
              <a:t>Nordic Bits</a:t>
            </a:r>
          </a:p>
          <a:p>
            <a:pPr algn="ctr"/>
            <a:r>
              <a:rPr lang="da-DK" sz="1400">
                <a:solidFill>
                  <a:srgbClr val="213B48"/>
                </a:solidFill>
                <a:latin typeface="Raleway" pitchFamily="2" charset="77"/>
                <a:cs typeface="Arial" panose="020B0604020202020204" pitchFamily="34" charset="0"/>
              </a:rPr>
              <a:t>Asgaard</a:t>
            </a:r>
          </a:p>
          <a:p>
            <a:pPr algn="ctr"/>
            <a:r>
              <a:rPr lang="da-DK" sz="1400">
                <a:solidFill>
                  <a:srgbClr val="213B48"/>
                </a:solidFill>
                <a:latin typeface="Raleway" pitchFamily="2" charset="77"/>
                <a:cs typeface="Arial" panose="020B0604020202020204" pitchFamily="34" charset="0"/>
              </a:rPr>
              <a:t>Share University</a:t>
            </a:r>
          </a:p>
          <a:p>
            <a:pPr algn="ctr"/>
            <a:endParaRPr lang="da-DK" sz="1400">
              <a:solidFill>
                <a:srgbClr val="213B48"/>
              </a:solidFill>
              <a:latin typeface="Raleway" pitchFamily="2" charset="77"/>
              <a:cs typeface="Arial" panose="020B0604020202020204" pitchFamily="34" charset="0"/>
            </a:endParaRPr>
          </a:p>
        </p:txBody>
      </p:sp>
      <p:sp>
        <p:nvSpPr>
          <p:cNvPr id="14" name="Ellipse 13">
            <a:extLst>
              <a:ext uri="{FF2B5EF4-FFF2-40B4-BE49-F238E27FC236}">
                <a16:creationId xmlns:a16="http://schemas.microsoft.com/office/drawing/2014/main" id="{2AB72F46-C232-2F45-838A-BDE6352E766F}"/>
              </a:ext>
            </a:extLst>
          </p:cNvPr>
          <p:cNvSpPr>
            <a:spLocks noChangeAspect="1"/>
          </p:cNvSpPr>
          <p:nvPr userDrawn="1"/>
        </p:nvSpPr>
        <p:spPr>
          <a:xfrm>
            <a:off x="1420543" y="2506953"/>
            <a:ext cx="2790187" cy="1476363"/>
          </a:xfrm>
          <a:prstGeom prst="ellipse">
            <a:avLst/>
          </a:prstGeom>
          <a:solidFill>
            <a:srgbClr val="F2EFD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da-DK" sz="1400">
                <a:solidFill>
                  <a:srgbClr val="213B48"/>
                </a:solidFill>
                <a:latin typeface="Raleway" pitchFamily="2" charset="77"/>
                <a:cs typeface="Arial" panose="020B0604020202020204" pitchFamily="34" charset="0"/>
              </a:rPr>
              <a:t>ThePirateBay.org</a:t>
            </a:r>
          </a:p>
          <a:p>
            <a:pPr algn="ctr"/>
            <a:r>
              <a:rPr lang="da-DK" sz="1400">
                <a:solidFill>
                  <a:srgbClr val="213B48"/>
                </a:solidFill>
                <a:latin typeface="Raleway" pitchFamily="2" charset="77"/>
                <a:cs typeface="Arial" panose="020B0604020202020204" pitchFamily="34" charset="0"/>
              </a:rPr>
              <a:t>Torrentz.eu</a:t>
            </a:r>
          </a:p>
          <a:p>
            <a:pPr algn="ctr"/>
            <a:r>
              <a:rPr lang="da-DK" sz="1400">
                <a:solidFill>
                  <a:srgbClr val="213B48"/>
                </a:solidFill>
                <a:latin typeface="Raleway" pitchFamily="2" charset="77"/>
                <a:cs typeface="Arial" panose="020B0604020202020204" pitchFamily="34" charset="0"/>
              </a:rPr>
              <a:t>med mange flere</a:t>
            </a:r>
          </a:p>
        </p:txBody>
      </p:sp>
      <p:sp>
        <p:nvSpPr>
          <p:cNvPr id="15" name="Ellipse 14">
            <a:extLst>
              <a:ext uri="{FF2B5EF4-FFF2-40B4-BE49-F238E27FC236}">
                <a16:creationId xmlns:a16="http://schemas.microsoft.com/office/drawing/2014/main" id="{2C113B66-F657-644A-AFDD-D931846F20A5}"/>
              </a:ext>
            </a:extLst>
          </p:cNvPr>
          <p:cNvSpPr>
            <a:spLocks noChangeAspect="1"/>
          </p:cNvSpPr>
          <p:nvPr userDrawn="1"/>
        </p:nvSpPr>
        <p:spPr>
          <a:xfrm>
            <a:off x="185883" y="4931450"/>
            <a:ext cx="2790187" cy="1366095"/>
          </a:xfrm>
          <a:prstGeom prst="ellipse">
            <a:avLst/>
          </a:prstGeom>
          <a:solidFill>
            <a:srgbClr val="F2EFD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da-DK" sz="1400">
                <a:solidFill>
                  <a:srgbClr val="213B48"/>
                </a:solidFill>
                <a:latin typeface="Raleway" pitchFamily="2" charset="77"/>
                <a:cs typeface="Arial" panose="020B0604020202020204" pitchFamily="34" charset="0"/>
              </a:rPr>
              <a:t>Sociale medier &amp; div. online platforme</a:t>
            </a:r>
          </a:p>
          <a:p>
            <a:pPr algn="ctr"/>
            <a:r>
              <a:rPr lang="da-DK" sz="1400">
                <a:solidFill>
                  <a:srgbClr val="213B48"/>
                </a:solidFill>
                <a:latin typeface="Raleway" pitchFamily="2" charset="77"/>
                <a:cs typeface="Arial" panose="020B0604020202020204" pitchFamily="34" charset="0"/>
              </a:rPr>
              <a:t>(Facebook, YouTube, mv.)</a:t>
            </a:r>
          </a:p>
        </p:txBody>
      </p:sp>
      <p:sp>
        <p:nvSpPr>
          <p:cNvPr id="17" name="Trekant 2">
            <a:extLst>
              <a:ext uri="{FF2B5EF4-FFF2-40B4-BE49-F238E27FC236}">
                <a16:creationId xmlns:a16="http://schemas.microsoft.com/office/drawing/2014/main" id="{AAADBF9C-AE88-3D42-95AE-F78BB92D2D36}"/>
              </a:ext>
            </a:extLst>
          </p:cNvPr>
          <p:cNvSpPr/>
          <p:nvPr userDrawn="1"/>
        </p:nvSpPr>
        <p:spPr>
          <a:xfrm>
            <a:off x="10901774" y="6000416"/>
            <a:ext cx="1290226" cy="865534"/>
          </a:xfrm>
          <a:custGeom>
            <a:avLst/>
            <a:gdLst>
              <a:gd name="connsiteX0" fmla="*/ 0 w 9703324"/>
              <a:gd name="connsiteY0" fmla="*/ 3436229 h 3436229"/>
              <a:gd name="connsiteX1" fmla="*/ 4851662 w 9703324"/>
              <a:gd name="connsiteY1" fmla="*/ 0 h 3436229"/>
              <a:gd name="connsiteX2" fmla="*/ 9703324 w 9703324"/>
              <a:gd name="connsiteY2" fmla="*/ 3436229 h 3436229"/>
              <a:gd name="connsiteX3" fmla="*/ 0 w 9703324"/>
              <a:gd name="connsiteY3" fmla="*/ 3436229 h 3436229"/>
              <a:gd name="connsiteX0" fmla="*/ 0 w 9703324"/>
              <a:gd name="connsiteY0" fmla="*/ 6509367 h 6509367"/>
              <a:gd name="connsiteX1" fmla="*/ 9697039 w 9703324"/>
              <a:gd name="connsiteY1" fmla="*/ 0 h 6509367"/>
              <a:gd name="connsiteX2" fmla="*/ 9703324 w 9703324"/>
              <a:gd name="connsiteY2" fmla="*/ 6509367 h 6509367"/>
              <a:gd name="connsiteX3" fmla="*/ 0 w 9703324"/>
              <a:gd name="connsiteY3" fmla="*/ 6509367 h 6509367"/>
            </a:gdLst>
            <a:ahLst/>
            <a:cxnLst>
              <a:cxn ang="0">
                <a:pos x="connsiteX0" y="connsiteY0"/>
              </a:cxn>
              <a:cxn ang="0">
                <a:pos x="connsiteX1" y="connsiteY1"/>
              </a:cxn>
              <a:cxn ang="0">
                <a:pos x="connsiteX2" y="connsiteY2"/>
              </a:cxn>
              <a:cxn ang="0">
                <a:pos x="connsiteX3" y="connsiteY3"/>
              </a:cxn>
            </a:cxnLst>
            <a:rect l="l" t="t" r="r" b="b"/>
            <a:pathLst>
              <a:path w="9703324" h="6509367">
                <a:moveTo>
                  <a:pt x="0" y="6509367"/>
                </a:moveTo>
                <a:lnTo>
                  <a:pt x="9697039" y="0"/>
                </a:lnTo>
                <a:lnTo>
                  <a:pt x="9703324" y="6509367"/>
                </a:lnTo>
                <a:lnTo>
                  <a:pt x="0" y="6509367"/>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b="0" i="0">
              <a:latin typeface="Raleway" pitchFamily="2" charset="77"/>
            </a:endParaRPr>
          </a:p>
        </p:txBody>
      </p:sp>
      <p:sp>
        <p:nvSpPr>
          <p:cNvPr id="18" name="Tekstfelt 17">
            <a:extLst>
              <a:ext uri="{FF2B5EF4-FFF2-40B4-BE49-F238E27FC236}">
                <a16:creationId xmlns:a16="http://schemas.microsoft.com/office/drawing/2014/main" id="{1E079B71-85FE-2D49-9DEB-52228331E56E}"/>
              </a:ext>
            </a:extLst>
          </p:cNvPr>
          <p:cNvSpPr txBox="1">
            <a:spLocks noChangeAspect="1"/>
          </p:cNvSpPr>
          <p:nvPr userDrawn="1"/>
        </p:nvSpPr>
        <p:spPr>
          <a:xfrm>
            <a:off x="1888473" y="1023296"/>
            <a:ext cx="1869712" cy="348266"/>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wrap="square" lIns="0" tIns="90000" rIns="0" bIns="90000" rtlCol="0">
            <a:noAutofit/>
          </a:bodyPr>
          <a:lstStyle/>
          <a:p>
            <a:pPr algn="ctr"/>
            <a:r>
              <a:rPr lang="da-DK" sz="1400">
                <a:solidFill>
                  <a:schemeClr val="bg2"/>
                </a:solidFill>
                <a:latin typeface="Raleway" pitchFamily="2" charset="77"/>
              </a:rPr>
              <a:t>Lukkede ultimo 2020</a:t>
            </a:r>
          </a:p>
        </p:txBody>
      </p:sp>
      <p:pic>
        <p:nvPicPr>
          <p:cNvPr id="19" name="Grafik 18" descr="Programmør med massiv udfyldning">
            <a:extLst>
              <a:ext uri="{FF2B5EF4-FFF2-40B4-BE49-F238E27FC236}">
                <a16:creationId xmlns:a16="http://schemas.microsoft.com/office/drawing/2014/main" id="{87B80515-2747-BC4B-83D3-10A6B66E8A77}"/>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647636" y="-51021"/>
            <a:ext cx="914400" cy="914400"/>
          </a:xfrm>
          <a:prstGeom prst="rect">
            <a:avLst/>
          </a:prstGeom>
          <a:effectLst>
            <a:outerShdw blurRad="50800" dist="38100" dir="20940000" rotWithShape="0">
              <a:schemeClr val="accent4">
                <a:alpha val="74000"/>
              </a:schemeClr>
            </a:outerShdw>
          </a:effectLst>
        </p:spPr>
      </p:pic>
      <p:pic>
        <p:nvPicPr>
          <p:cNvPr id="20" name="Grafik 19" descr="Programmør med massiv udfyldning">
            <a:extLst>
              <a:ext uri="{FF2B5EF4-FFF2-40B4-BE49-F238E27FC236}">
                <a16:creationId xmlns:a16="http://schemas.microsoft.com/office/drawing/2014/main" id="{51BDE84C-F4CB-8E45-AFE8-A7A1D24BDFF1}"/>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80664" y="581685"/>
            <a:ext cx="914400" cy="914400"/>
          </a:xfrm>
          <a:prstGeom prst="rect">
            <a:avLst/>
          </a:prstGeom>
          <a:effectLst>
            <a:outerShdw blurRad="50800" dist="38100" dir="20940000" rotWithShape="0">
              <a:schemeClr val="accent4">
                <a:alpha val="74000"/>
              </a:schemeClr>
            </a:outerShdw>
          </a:effectLst>
        </p:spPr>
      </p:pic>
      <p:pic>
        <p:nvPicPr>
          <p:cNvPr id="21" name="Grafik 20" descr="Programmør med massiv udfyldning">
            <a:extLst>
              <a:ext uri="{FF2B5EF4-FFF2-40B4-BE49-F238E27FC236}">
                <a16:creationId xmlns:a16="http://schemas.microsoft.com/office/drawing/2014/main" id="{D05057D7-A9F6-7047-985D-04848389FBF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14266" y="577951"/>
            <a:ext cx="914400" cy="914400"/>
          </a:xfrm>
          <a:prstGeom prst="rect">
            <a:avLst/>
          </a:prstGeom>
          <a:effectLst>
            <a:outerShdw blurRad="50800" dist="38100" dir="20940000" rotWithShape="0">
              <a:schemeClr val="accent4">
                <a:alpha val="74000"/>
              </a:schemeClr>
            </a:outerShdw>
          </a:effectLst>
        </p:spPr>
      </p:pic>
      <p:pic>
        <p:nvPicPr>
          <p:cNvPr id="22" name="Grafik 21" descr="Programmør med massiv udfyldning">
            <a:extLst>
              <a:ext uri="{FF2B5EF4-FFF2-40B4-BE49-F238E27FC236}">
                <a16:creationId xmlns:a16="http://schemas.microsoft.com/office/drawing/2014/main" id="{037F3C03-4108-3646-A1F5-111C4FD474DA}"/>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9187" y="1219884"/>
            <a:ext cx="914400" cy="914400"/>
          </a:xfrm>
          <a:prstGeom prst="rect">
            <a:avLst/>
          </a:prstGeom>
          <a:effectLst>
            <a:outerShdw blurRad="50800" dist="38100" dir="20940000" rotWithShape="0">
              <a:schemeClr val="accent4">
                <a:alpha val="74000"/>
              </a:schemeClr>
            </a:outerShdw>
          </a:effectLst>
        </p:spPr>
      </p:pic>
      <p:pic>
        <p:nvPicPr>
          <p:cNvPr id="23" name="Grafik 22" descr="Programmør med massiv udfyldning">
            <a:extLst>
              <a:ext uri="{FF2B5EF4-FFF2-40B4-BE49-F238E27FC236}">
                <a16:creationId xmlns:a16="http://schemas.microsoft.com/office/drawing/2014/main" id="{990D7376-5A44-3F43-96F8-C63587CCED32}"/>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654888" y="1226010"/>
            <a:ext cx="914400" cy="914400"/>
          </a:xfrm>
          <a:prstGeom prst="rect">
            <a:avLst/>
          </a:prstGeom>
          <a:effectLst>
            <a:outerShdw blurRad="50800" dist="38100" dir="20940000" rotWithShape="0">
              <a:schemeClr val="accent4">
                <a:alpha val="74000"/>
              </a:schemeClr>
            </a:outerShdw>
          </a:effectLst>
        </p:spPr>
      </p:pic>
      <p:pic>
        <p:nvPicPr>
          <p:cNvPr id="24" name="Grafik 23" descr="Programmør med massiv udfyldning">
            <a:extLst>
              <a:ext uri="{FF2B5EF4-FFF2-40B4-BE49-F238E27FC236}">
                <a16:creationId xmlns:a16="http://schemas.microsoft.com/office/drawing/2014/main" id="{33E2418A-38B8-D648-9DEE-8BABFB1507C7}"/>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414850" y="1224909"/>
            <a:ext cx="914400" cy="914400"/>
          </a:xfrm>
          <a:prstGeom prst="rect">
            <a:avLst/>
          </a:prstGeom>
          <a:effectLst>
            <a:outerShdw blurRad="50800" dist="38100" dir="20940000" rotWithShape="0">
              <a:schemeClr val="accent4">
                <a:alpha val="74000"/>
              </a:schemeClr>
            </a:outerShdw>
          </a:effectLst>
        </p:spPr>
      </p:pic>
      <p:pic>
        <p:nvPicPr>
          <p:cNvPr id="25" name="Grafik 24" descr="Programmør med massiv udfyldning">
            <a:extLst>
              <a:ext uri="{FF2B5EF4-FFF2-40B4-BE49-F238E27FC236}">
                <a16:creationId xmlns:a16="http://schemas.microsoft.com/office/drawing/2014/main" id="{F0E4ACBC-E2D3-CA4F-B867-3B5B33C73F9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848107" y="2229664"/>
            <a:ext cx="914400" cy="914400"/>
          </a:xfrm>
          <a:prstGeom prst="rect">
            <a:avLst/>
          </a:prstGeom>
          <a:effectLst>
            <a:outerShdw blurRad="50800" dist="38100" dir="20940000" rotWithShape="0">
              <a:schemeClr val="accent4">
                <a:alpha val="74000"/>
              </a:schemeClr>
            </a:outerShdw>
          </a:effectLst>
        </p:spPr>
      </p:pic>
      <p:pic>
        <p:nvPicPr>
          <p:cNvPr id="26" name="Grafik 25" descr="Programmør med massiv udfyldning">
            <a:extLst>
              <a:ext uri="{FF2B5EF4-FFF2-40B4-BE49-F238E27FC236}">
                <a16:creationId xmlns:a16="http://schemas.microsoft.com/office/drawing/2014/main" id="{994E147F-893F-3E48-ABC1-3E3EE93523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463914" y="2229664"/>
            <a:ext cx="914400" cy="914400"/>
          </a:xfrm>
          <a:prstGeom prst="rect">
            <a:avLst/>
          </a:prstGeom>
          <a:effectLst>
            <a:outerShdw blurRad="50800" dist="38100" dir="20940000" rotWithShape="0">
              <a:schemeClr val="accent4">
                <a:alpha val="74000"/>
              </a:schemeClr>
            </a:outerShdw>
          </a:effectLst>
        </p:spPr>
      </p:pic>
      <p:pic>
        <p:nvPicPr>
          <p:cNvPr id="27" name="Grafik 26" descr="Programmør med massiv udfyldning">
            <a:extLst>
              <a:ext uri="{FF2B5EF4-FFF2-40B4-BE49-F238E27FC236}">
                <a16:creationId xmlns:a16="http://schemas.microsoft.com/office/drawing/2014/main" id="{163F8E6E-5593-B546-9BF6-4DDE89CB9DEF}"/>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61917" y="2235790"/>
            <a:ext cx="914400" cy="914400"/>
          </a:xfrm>
          <a:prstGeom prst="rect">
            <a:avLst/>
          </a:prstGeom>
          <a:effectLst>
            <a:outerShdw blurRad="50800" dist="38100" dir="20940000" rotWithShape="0">
              <a:schemeClr val="accent4">
                <a:alpha val="74000"/>
              </a:schemeClr>
            </a:outerShdw>
          </a:effectLst>
        </p:spPr>
      </p:pic>
      <p:pic>
        <p:nvPicPr>
          <p:cNvPr id="28" name="Grafik 27" descr="Programmør med massiv udfyldning">
            <a:extLst>
              <a:ext uri="{FF2B5EF4-FFF2-40B4-BE49-F238E27FC236}">
                <a16:creationId xmlns:a16="http://schemas.microsoft.com/office/drawing/2014/main" id="{06C8D8CA-41A6-C64C-92A9-D0E5E18BA64B}"/>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55332" y="2234689"/>
            <a:ext cx="914400" cy="914400"/>
          </a:xfrm>
          <a:prstGeom prst="rect">
            <a:avLst/>
          </a:prstGeom>
          <a:effectLst>
            <a:outerShdw blurRad="50800" dist="38100" dir="20940000" rotWithShape="0">
              <a:schemeClr val="accent4">
                <a:alpha val="74000"/>
              </a:schemeClr>
            </a:outerShdw>
          </a:effectLst>
        </p:spPr>
      </p:pic>
      <p:pic>
        <p:nvPicPr>
          <p:cNvPr id="29" name="Grafik 28" descr="Programmør med massiv udfyldning">
            <a:extLst>
              <a:ext uri="{FF2B5EF4-FFF2-40B4-BE49-F238E27FC236}">
                <a16:creationId xmlns:a16="http://schemas.microsoft.com/office/drawing/2014/main" id="{08E206BB-6F78-6447-9175-8D40EA4BADA3}"/>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448153" y="2872435"/>
            <a:ext cx="914400" cy="914400"/>
          </a:xfrm>
          <a:prstGeom prst="rect">
            <a:avLst/>
          </a:prstGeom>
          <a:effectLst>
            <a:outerShdw blurRad="50800" dist="38100" dir="20940000" rotWithShape="0">
              <a:schemeClr val="accent4">
                <a:alpha val="74000"/>
              </a:schemeClr>
            </a:outerShdw>
          </a:effectLst>
        </p:spPr>
      </p:pic>
      <p:pic>
        <p:nvPicPr>
          <p:cNvPr id="30" name="Grafik 29" descr="Programmør med massiv udfyldning">
            <a:extLst>
              <a:ext uri="{FF2B5EF4-FFF2-40B4-BE49-F238E27FC236}">
                <a16:creationId xmlns:a16="http://schemas.microsoft.com/office/drawing/2014/main" id="{55A71AA3-ED63-424A-8C4C-078C438DBBDA}"/>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063960" y="2872435"/>
            <a:ext cx="914400" cy="914400"/>
          </a:xfrm>
          <a:prstGeom prst="rect">
            <a:avLst/>
          </a:prstGeom>
          <a:effectLst>
            <a:outerShdw blurRad="50800" dist="38100" dir="20940000" rotWithShape="0">
              <a:schemeClr val="accent4">
                <a:alpha val="74000"/>
              </a:schemeClr>
            </a:outerShdw>
          </a:effectLst>
        </p:spPr>
      </p:pic>
      <p:pic>
        <p:nvPicPr>
          <p:cNvPr id="31" name="Grafik 30" descr="Programmør med massiv udfyldning">
            <a:extLst>
              <a:ext uri="{FF2B5EF4-FFF2-40B4-BE49-F238E27FC236}">
                <a16:creationId xmlns:a16="http://schemas.microsoft.com/office/drawing/2014/main" id="{2D65EC4D-A5B5-B74F-9B93-C330F0A7C43E}"/>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61963" y="2878561"/>
            <a:ext cx="914400" cy="914400"/>
          </a:xfrm>
          <a:prstGeom prst="rect">
            <a:avLst/>
          </a:prstGeom>
          <a:effectLst>
            <a:outerShdw blurRad="50800" dist="38100" dir="20940000" rotWithShape="0">
              <a:schemeClr val="accent4">
                <a:alpha val="74000"/>
              </a:schemeClr>
            </a:outerShdw>
          </a:effectLst>
        </p:spPr>
      </p:pic>
      <p:pic>
        <p:nvPicPr>
          <p:cNvPr id="32" name="Grafik 31" descr="Programmør med massiv udfyldning">
            <a:extLst>
              <a:ext uri="{FF2B5EF4-FFF2-40B4-BE49-F238E27FC236}">
                <a16:creationId xmlns:a16="http://schemas.microsoft.com/office/drawing/2014/main" id="{596B7E29-E59E-B747-A899-5F0B4B0E32EA}"/>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655378" y="2877460"/>
            <a:ext cx="914400" cy="914400"/>
          </a:xfrm>
          <a:prstGeom prst="rect">
            <a:avLst/>
          </a:prstGeom>
          <a:effectLst>
            <a:outerShdw blurRad="50800" dist="38100" dir="20940000" rotWithShape="0">
              <a:schemeClr val="accent4">
                <a:alpha val="74000"/>
              </a:schemeClr>
            </a:outerShdw>
          </a:effectLst>
        </p:spPr>
      </p:pic>
      <p:pic>
        <p:nvPicPr>
          <p:cNvPr id="33" name="Grafik 32" descr="Programmør med massiv udfyldning">
            <a:extLst>
              <a:ext uri="{FF2B5EF4-FFF2-40B4-BE49-F238E27FC236}">
                <a16:creationId xmlns:a16="http://schemas.microsoft.com/office/drawing/2014/main" id="{8ABFDCA7-340D-2E4C-8543-4A0D6C2062B1}"/>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249983" y="2868247"/>
            <a:ext cx="914400" cy="914400"/>
          </a:xfrm>
          <a:prstGeom prst="rect">
            <a:avLst/>
          </a:prstGeom>
          <a:effectLst>
            <a:outerShdw blurRad="50800" dist="38100" dir="20940000" rotWithShape="0">
              <a:schemeClr val="accent4">
                <a:alpha val="74000"/>
              </a:schemeClr>
            </a:outerShdw>
          </a:effectLst>
        </p:spPr>
      </p:pic>
      <p:pic>
        <p:nvPicPr>
          <p:cNvPr id="34" name="Grafik 33" descr="Programmør med massiv udfyldning">
            <a:extLst>
              <a:ext uri="{FF2B5EF4-FFF2-40B4-BE49-F238E27FC236}">
                <a16:creationId xmlns:a16="http://schemas.microsoft.com/office/drawing/2014/main" id="{2413C169-7CE1-004C-A89E-71278097478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38831" y="3547617"/>
            <a:ext cx="914400" cy="914400"/>
          </a:xfrm>
          <a:prstGeom prst="rect">
            <a:avLst/>
          </a:prstGeom>
          <a:effectLst>
            <a:outerShdw blurRad="50800" dist="38100" dir="20940000" rotWithShape="0">
              <a:schemeClr val="accent4">
                <a:alpha val="74000"/>
              </a:schemeClr>
            </a:outerShdw>
          </a:effectLst>
        </p:spPr>
      </p:pic>
      <p:pic>
        <p:nvPicPr>
          <p:cNvPr id="35" name="Grafik 34" descr="Programmør med massiv udfyldning">
            <a:extLst>
              <a:ext uri="{FF2B5EF4-FFF2-40B4-BE49-F238E27FC236}">
                <a16:creationId xmlns:a16="http://schemas.microsoft.com/office/drawing/2014/main" id="{CBFC2C7F-8018-1D48-A168-ADC536BCA2DB}"/>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654638" y="3547617"/>
            <a:ext cx="914400" cy="914400"/>
          </a:xfrm>
          <a:prstGeom prst="rect">
            <a:avLst/>
          </a:prstGeom>
          <a:effectLst>
            <a:outerShdw blurRad="50800" dist="38100" dir="20940000" rotWithShape="0">
              <a:schemeClr val="accent4">
                <a:alpha val="74000"/>
              </a:schemeClr>
            </a:outerShdw>
          </a:effectLst>
        </p:spPr>
      </p:pic>
      <p:pic>
        <p:nvPicPr>
          <p:cNvPr id="36" name="Grafik 35" descr="Programmør med massiv udfyldning">
            <a:extLst>
              <a:ext uri="{FF2B5EF4-FFF2-40B4-BE49-F238E27FC236}">
                <a16:creationId xmlns:a16="http://schemas.microsoft.com/office/drawing/2014/main" id="{16246B89-F87E-554D-9076-E960DA9CB701}"/>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452641" y="3553743"/>
            <a:ext cx="914400" cy="914400"/>
          </a:xfrm>
          <a:prstGeom prst="rect">
            <a:avLst/>
          </a:prstGeom>
          <a:effectLst>
            <a:outerShdw blurRad="50800" dist="38100" dir="20940000" rotWithShape="0">
              <a:schemeClr val="accent4">
                <a:alpha val="74000"/>
              </a:schemeClr>
            </a:outerShdw>
          </a:effectLst>
        </p:spPr>
      </p:pic>
      <p:pic>
        <p:nvPicPr>
          <p:cNvPr id="37" name="Grafik 36" descr="Programmør med massiv udfyldning">
            <a:extLst>
              <a:ext uri="{FF2B5EF4-FFF2-40B4-BE49-F238E27FC236}">
                <a16:creationId xmlns:a16="http://schemas.microsoft.com/office/drawing/2014/main" id="{F0CD6F88-0174-A042-8596-3F5309149B69}"/>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46056" y="3552642"/>
            <a:ext cx="914400" cy="914400"/>
          </a:xfrm>
          <a:prstGeom prst="rect">
            <a:avLst/>
          </a:prstGeom>
          <a:effectLst>
            <a:outerShdw blurRad="50800" dist="38100" dir="20940000" rotWithShape="0">
              <a:schemeClr val="accent4">
                <a:alpha val="74000"/>
              </a:schemeClr>
            </a:outerShdw>
          </a:effectLst>
        </p:spPr>
      </p:pic>
      <p:pic>
        <p:nvPicPr>
          <p:cNvPr id="38" name="Grafik 37" descr="Programmør med massiv udfyldning">
            <a:extLst>
              <a:ext uri="{FF2B5EF4-FFF2-40B4-BE49-F238E27FC236}">
                <a16:creationId xmlns:a16="http://schemas.microsoft.com/office/drawing/2014/main" id="{E54EACE6-F668-ED4C-B803-0138ADE2C011}"/>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840661" y="3543429"/>
            <a:ext cx="914400" cy="914400"/>
          </a:xfrm>
          <a:prstGeom prst="rect">
            <a:avLst/>
          </a:prstGeom>
          <a:effectLst>
            <a:outerShdw blurRad="50800" dist="38100" dir="20940000" rotWithShape="0">
              <a:schemeClr val="accent4">
                <a:alpha val="74000"/>
              </a:schemeClr>
            </a:outerShdw>
          </a:effectLst>
        </p:spPr>
      </p:pic>
      <p:pic>
        <p:nvPicPr>
          <p:cNvPr id="39" name="Grafik 38" descr="Programmør med massiv udfyldning">
            <a:extLst>
              <a:ext uri="{FF2B5EF4-FFF2-40B4-BE49-F238E27FC236}">
                <a16:creationId xmlns:a16="http://schemas.microsoft.com/office/drawing/2014/main" id="{BA7C0C08-6E30-9842-8D44-4B317BD9B512}"/>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659305" y="3553324"/>
            <a:ext cx="914400" cy="914400"/>
          </a:xfrm>
          <a:prstGeom prst="rect">
            <a:avLst/>
          </a:prstGeom>
          <a:effectLst>
            <a:outerShdw blurRad="50800" dist="38100" dir="20940000" rotWithShape="0">
              <a:schemeClr val="accent4">
                <a:alpha val="74000"/>
              </a:schemeClr>
            </a:outerShdw>
          </a:effectLst>
        </p:spPr>
      </p:pic>
      <p:pic>
        <p:nvPicPr>
          <p:cNvPr id="40" name="Grafik 39" descr="Programmør med massiv udfyldning">
            <a:extLst>
              <a:ext uri="{FF2B5EF4-FFF2-40B4-BE49-F238E27FC236}">
                <a16:creationId xmlns:a16="http://schemas.microsoft.com/office/drawing/2014/main" id="{A3FC856C-B26A-0646-B1B1-C78EF87B5CF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653456" y="4474145"/>
            <a:ext cx="914400" cy="914400"/>
          </a:xfrm>
          <a:prstGeom prst="rect">
            <a:avLst/>
          </a:prstGeom>
          <a:effectLst>
            <a:outerShdw blurRad="50800" dist="38100" dir="20940000" rotWithShape="0">
              <a:schemeClr val="accent4">
                <a:alpha val="74000"/>
              </a:schemeClr>
            </a:outerShdw>
          </a:effectLst>
        </p:spPr>
      </p:pic>
      <p:pic>
        <p:nvPicPr>
          <p:cNvPr id="41" name="Grafik 40" descr="Programmør med massiv udfyldning">
            <a:extLst>
              <a:ext uri="{FF2B5EF4-FFF2-40B4-BE49-F238E27FC236}">
                <a16:creationId xmlns:a16="http://schemas.microsoft.com/office/drawing/2014/main" id="{E3B73F53-5259-7149-9C96-8F443AEF158C}"/>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269263" y="4474145"/>
            <a:ext cx="914400" cy="914400"/>
          </a:xfrm>
          <a:prstGeom prst="rect">
            <a:avLst/>
          </a:prstGeom>
          <a:effectLst>
            <a:outerShdw blurRad="50800" dist="38100" dir="20940000" rotWithShape="0">
              <a:schemeClr val="accent4">
                <a:alpha val="74000"/>
              </a:schemeClr>
            </a:outerShdw>
          </a:effectLst>
        </p:spPr>
      </p:pic>
      <p:pic>
        <p:nvPicPr>
          <p:cNvPr id="42" name="Grafik 41" descr="Programmør med massiv udfyldning">
            <a:extLst>
              <a:ext uri="{FF2B5EF4-FFF2-40B4-BE49-F238E27FC236}">
                <a16:creationId xmlns:a16="http://schemas.microsoft.com/office/drawing/2014/main" id="{44B178D3-B3F5-AD47-A955-560417164E4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067266" y="4480271"/>
            <a:ext cx="914400" cy="914400"/>
          </a:xfrm>
          <a:prstGeom prst="rect">
            <a:avLst/>
          </a:prstGeom>
          <a:effectLst>
            <a:outerShdw blurRad="50800" dist="38100" dir="20940000" rotWithShape="0">
              <a:schemeClr val="accent4">
                <a:alpha val="74000"/>
              </a:schemeClr>
            </a:outerShdw>
          </a:effectLst>
        </p:spPr>
      </p:pic>
      <p:pic>
        <p:nvPicPr>
          <p:cNvPr id="43" name="Grafik 42" descr="Programmør med massiv udfyldning">
            <a:extLst>
              <a:ext uri="{FF2B5EF4-FFF2-40B4-BE49-F238E27FC236}">
                <a16:creationId xmlns:a16="http://schemas.microsoft.com/office/drawing/2014/main" id="{61EBD923-80DD-0F47-9643-316BFAA5C03B}"/>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60681" y="4479170"/>
            <a:ext cx="914400" cy="914400"/>
          </a:xfrm>
          <a:prstGeom prst="rect">
            <a:avLst/>
          </a:prstGeom>
          <a:effectLst>
            <a:outerShdw blurRad="50800" dist="38100" dir="20940000" rotWithShape="0">
              <a:schemeClr val="accent4">
                <a:alpha val="74000"/>
              </a:schemeClr>
            </a:outerShdw>
          </a:effectLst>
        </p:spPr>
      </p:pic>
      <p:pic>
        <p:nvPicPr>
          <p:cNvPr id="44" name="Grafik 43" descr="Programmør med massiv udfyldning">
            <a:extLst>
              <a:ext uri="{FF2B5EF4-FFF2-40B4-BE49-F238E27FC236}">
                <a16:creationId xmlns:a16="http://schemas.microsoft.com/office/drawing/2014/main" id="{DD1C62FD-EE3A-414B-B36B-658D7F3EF0D6}"/>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53502" y="5116916"/>
            <a:ext cx="914400" cy="914400"/>
          </a:xfrm>
          <a:prstGeom prst="rect">
            <a:avLst/>
          </a:prstGeom>
          <a:effectLst>
            <a:outerShdw blurRad="50800" dist="38100" dir="20940000" rotWithShape="0">
              <a:schemeClr val="accent4">
                <a:alpha val="74000"/>
              </a:schemeClr>
            </a:outerShdw>
          </a:effectLst>
        </p:spPr>
      </p:pic>
      <p:pic>
        <p:nvPicPr>
          <p:cNvPr id="45" name="Grafik 44" descr="Programmør med massiv udfyldning">
            <a:extLst>
              <a:ext uri="{FF2B5EF4-FFF2-40B4-BE49-F238E27FC236}">
                <a16:creationId xmlns:a16="http://schemas.microsoft.com/office/drawing/2014/main" id="{7CB5FFEF-31A8-994D-9E9C-02C484B00CB6}"/>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869309" y="5116916"/>
            <a:ext cx="914400" cy="914400"/>
          </a:xfrm>
          <a:prstGeom prst="rect">
            <a:avLst/>
          </a:prstGeom>
          <a:effectLst>
            <a:outerShdw blurRad="50800" dist="38100" dir="20940000" rotWithShape="0">
              <a:schemeClr val="accent4">
                <a:alpha val="74000"/>
              </a:schemeClr>
            </a:outerShdw>
          </a:effectLst>
        </p:spPr>
      </p:pic>
      <p:pic>
        <p:nvPicPr>
          <p:cNvPr id="46" name="Grafik 45" descr="Programmør med massiv udfyldning">
            <a:extLst>
              <a:ext uri="{FF2B5EF4-FFF2-40B4-BE49-F238E27FC236}">
                <a16:creationId xmlns:a16="http://schemas.microsoft.com/office/drawing/2014/main" id="{E485DEFB-39E7-1849-AB6C-D662D78F4A86}"/>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667312" y="5123042"/>
            <a:ext cx="914400" cy="914400"/>
          </a:xfrm>
          <a:prstGeom prst="rect">
            <a:avLst/>
          </a:prstGeom>
          <a:effectLst>
            <a:outerShdw blurRad="50800" dist="38100" dir="20940000" rotWithShape="0">
              <a:schemeClr val="accent4">
                <a:alpha val="74000"/>
              </a:schemeClr>
            </a:outerShdw>
          </a:effectLst>
        </p:spPr>
      </p:pic>
      <p:pic>
        <p:nvPicPr>
          <p:cNvPr id="47" name="Grafik 46" descr="Programmør med massiv udfyldning">
            <a:extLst>
              <a:ext uri="{FF2B5EF4-FFF2-40B4-BE49-F238E27FC236}">
                <a16:creationId xmlns:a16="http://schemas.microsoft.com/office/drawing/2014/main" id="{6BBA1C2F-48B2-3E41-84C2-5A21B0376999}"/>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460727" y="5121941"/>
            <a:ext cx="914400" cy="914400"/>
          </a:xfrm>
          <a:prstGeom prst="rect">
            <a:avLst/>
          </a:prstGeom>
          <a:effectLst>
            <a:outerShdw blurRad="50800" dist="38100" dir="20940000" rotWithShape="0">
              <a:schemeClr val="accent4">
                <a:alpha val="74000"/>
              </a:schemeClr>
            </a:outerShdw>
          </a:effectLst>
        </p:spPr>
      </p:pic>
      <p:pic>
        <p:nvPicPr>
          <p:cNvPr id="48" name="Grafik 47" descr="Programmør med massiv udfyldning">
            <a:extLst>
              <a:ext uri="{FF2B5EF4-FFF2-40B4-BE49-F238E27FC236}">
                <a16:creationId xmlns:a16="http://schemas.microsoft.com/office/drawing/2014/main" id="{CB562CA8-FE52-604B-A581-A41C256A77FA}"/>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55332" y="5112728"/>
            <a:ext cx="914400" cy="914400"/>
          </a:xfrm>
          <a:prstGeom prst="rect">
            <a:avLst/>
          </a:prstGeom>
          <a:effectLst>
            <a:outerShdw blurRad="50800" dist="38100" dir="20940000" rotWithShape="0">
              <a:schemeClr val="accent4">
                <a:alpha val="74000"/>
              </a:schemeClr>
            </a:outerShdw>
          </a:effectLst>
        </p:spPr>
      </p:pic>
      <p:pic>
        <p:nvPicPr>
          <p:cNvPr id="49" name="Grafik 48" descr="Programmør med massiv udfyldning">
            <a:extLst>
              <a:ext uri="{FF2B5EF4-FFF2-40B4-BE49-F238E27FC236}">
                <a16:creationId xmlns:a16="http://schemas.microsoft.com/office/drawing/2014/main" id="{1E6DF74E-5E06-5046-A180-866E7F5FBE59}"/>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44180" y="5792098"/>
            <a:ext cx="914400" cy="914400"/>
          </a:xfrm>
          <a:prstGeom prst="rect">
            <a:avLst/>
          </a:prstGeom>
          <a:effectLst>
            <a:outerShdw blurRad="50800" dist="38100" dir="20940000" rotWithShape="0">
              <a:schemeClr val="accent4">
                <a:alpha val="74000"/>
              </a:schemeClr>
            </a:outerShdw>
          </a:effectLst>
        </p:spPr>
      </p:pic>
      <p:pic>
        <p:nvPicPr>
          <p:cNvPr id="50" name="Grafik 49" descr="Programmør med massiv udfyldning">
            <a:extLst>
              <a:ext uri="{FF2B5EF4-FFF2-40B4-BE49-F238E27FC236}">
                <a16:creationId xmlns:a16="http://schemas.microsoft.com/office/drawing/2014/main" id="{24BC04CF-ADA3-7A4C-BD31-C08D7BE09B30}"/>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459987" y="5792098"/>
            <a:ext cx="914400" cy="914400"/>
          </a:xfrm>
          <a:prstGeom prst="rect">
            <a:avLst/>
          </a:prstGeom>
          <a:effectLst>
            <a:outerShdw blurRad="50800" dist="38100" dir="20940000" rotWithShape="0">
              <a:schemeClr val="accent4">
                <a:alpha val="74000"/>
              </a:schemeClr>
            </a:outerShdw>
          </a:effectLst>
        </p:spPr>
      </p:pic>
      <p:pic>
        <p:nvPicPr>
          <p:cNvPr id="51" name="Grafik 50" descr="Programmør med massiv udfyldning">
            <a:extLst>
              <a:ext uri="{FF2B5EF4-FFF2-40B4-BE49-F238E27FC236}">
                <a16:creationId xmlns:a16="http://schemas.microsoft.com/office/drawing/2014/main" id="{3761D128-35CB-9F4E-A5E6-26DD8D88E131}"/>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257990" y="5798224"/>
            <a:ext cx="914400" cy="914400"/>
          </a:xfrm>
          <a:prstGeom prst="rect">
            <a:avLst/>
          </a:prstGeom>
          <a:effectLst>
            <a:outerShdw blurRad="50800" dist="38100" dir="20940000" rotWithShape="0">
              <a:schemeClr val="accent4">
                <a:alpha val="74000"/>
              </a:schemeClr>
            </a:outerShdw>
          </a:effectLst>
        </p:spPr>
      </p:pic>
      <p:pic>
        <p:nvPicPr>
          <p:cNvPr id="52" name="Grafik 51" descr="Programmør med massiv udfyldning">
            <a:extLst>
              <a:ext uri="{FF2B5EF4-FFF2-40B4-BE49-F238E27FC236}">
                <a16:creationId xmlns:a16="http://schemas.microsoft.com/office/drawing/2014/main" id="{DF0F85F2-99A1-B445-BA95-E9AB48FD134D}"/>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051405" y="5797123"/>
            <a:ext cx="914400" cy="914400"/>
          </a:xfrm>
          <a:prstGeom prst="rect">
            <a:avLst/>
          </a:prstGeom>
          <a:effectLst>
            <a:outerShdw blurRad="50800" dist="38100" dir="20940000" rotWithShape="0">
              <a:schemeClr val="accent4">
                <a:alpha val="74000"/>
              </a:schemeClr>
            </a:outerShdw>
          </a:effectLst>
        </p:spPr>
      </p:pic>
      <p:pic>
        <p:nvPicPr>
          <p:cNvPr id="53" name="Grafik 52" descr="Programmør med massiv udfyldning">
            <a:extLst>
              <a:ext uri="{FF2B5EF4-FFF2-40B4-BE49-F238E27FC236}">
                <a16:creationId xmlns:a16="http://schemas.microsoft.com/office/drawing/2014/main" id="{7809B6B1-EF15-2343-90CF-BDD5E9CF05C3}"/>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646010" y="5787910"/>
            <a:ext cx="914400" cy="914400"/>
          </a:xfrm>
          <a:prstGeom prst="rect">
            <a:avLst/>
          </a:prstGeom>
          <a:effectLst>
            <a:outerShdw blurRad="50800" dist="38100" dir="20940000" rotWithShape="0">
              <a:schemeClr val="accent4">
                <a:alpha val="74000"/>
              </a:schemeClr>
            </a:outerShdw>
          </a:effectLst>
        </p:spPr>
      </p:pic>
      <p:pic>
        <p:nvPicPr>
          <p:cNvPr id="54" name="Grafik 53" descr="Programmør med massiv udfyldning">
            <a:extLst>
              <a:ext uri="{FF2B5EF4-FFF2-40B4-BE49-F238E27FC236}">
                <a16:creationId xmlns:a16="http://schemas.microsoft.com/office/drawing/2014/main" id="{4DC2D75E-B0FF-5A42-882E-4596BD8A181C}"/>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494109" y="4479170"/>
            <a:ext cx="914400" cy="914400"/>
          </a:xfrm>
          <a:prstGeom prst="rect">
            <a:avLst/>
          </a:prstGeom>
          <a:effectLst>
            <a:outerShdw blurRad="50800" dist="38100" dir="20940000" rotWithShape="0">
              <a:schemeClr val="accent4">
                <a:alpha val="74000"/>
              </a:schemeClr>
            </a:outerShdw>
          </a:effectLst>
        </p:spPr>
      </p:pic>
      <p:pic>
        <p:nvPicPr>
          <p:cNvPr id="55" name="Grafik 54" descr="Programmør med massiv udfyldning">
            <a:extLst>
              <a:ext uri="{FF2B5EF4-FFF2-40B4-BE49-F238E27FC236}">
                <a16:creationId xmlns:a16="http://schemas.microsoft.com/office/drawing/2014/main" id="{4715D6A9-BA49-CA42-B29A-FF304DE0E90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292112" y="4485296"/>
            <a:ext cx="914400" cy="914400"/>
          </a:xfrm>
          <a:prstGeom prst="rect">
            <a:avLst/>
          </a:prstGeom>
          <a:effectLst>
            <a:outerShdw blurRad="50800" dist="38100" dir="20940000" rotWithShape="0">
              <a:schemeClr val="accent4">
                <a:alpha val="74000"/>
              </a:schemeClr>
            </a:outerShdw>
          </a:effectLst>
        </p:spPr>
      </p:pic>
      <p:pic>
        <p:nvPicPr>
          <p:cNvPr id="56" name="Grafik 55" descr="Programmør med massiv udfyldning">
            <a:extLst>
              <a:ext uri="{FF2B5EF4-FFF2-40B4-BE49-F238E27FC236}">
                <a16:creationId xmlns:a16="http://schemas.microsoft.com/office/drawing/2014/main" id="{3F6C1B78-CE47-C54C-84DA-1698B203D34A}"/>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085527" y="4484195"/>
            <a:ext cx="914400" cy="914400"/>
          </a:xfrm>
          <a:prstGeom prst="rect">
            <a:avLst/>
          </a:prstGeom>
          <a:effectLst>
            <a:outerShdw blurRad="50800" dist="38100" dir="20940000" rotWithShape="0">
              <a:schemeClr val="accent4">
                <a:alpha val="74000"/>
              </a:schemeClr>
            </a:outerShdw>
          </a:effectLst>
        </p:spPr>
      </p:pic>
      <p:pic>
        <p:nvPicPr>
          <p:cNvPr id="57" name="Grafik 56" descr="Programmør med massiv udfyldning">
            <a:extLst>
              <a:ext uri="{FF2B5EF4-FFF2-40B4-BE49-F238E27FC236}">
                <a16:creationId xmlns:a16="http://schemas.microsoft.com/office/drawing/2014/main" id="{5CF7AF7F-6F93-794D-840B-99C198CCFDFA}"/>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478348" y="5121941"/>
            <a:ext cx="914400" cy="914400"/>
          </a:xfrm>
          <a:prstGeom prst="rect">
            <a:avLst/>
          </a:prstGeom>
          <a:effectLst>
            <a:outerShdw blurRad="50800" dist="38100" dir="20940000" rotWithShape="0">
              <a:schemeClr val="accent4">
                <a:alpha val="74000"/>
              </a:schemeClr>
            </a:outerShdw>
          </a:effectLst>
        </p:spPr>
      </p:pic>
      <p:pic>
        <p:nvPicPr>
          <p:cNvPr id="58" name="Grafik 57" descr="Programmør med massiv udfyldning">
            <a:extLst>
              <a:ext uri="{FF2B5EF4-FFF2-40B4-BE49-F238E27FC236}">
                <a16:creationId xmlns:a16="http://schemas.microsoft.com/office/drawing/2014/main" id="{93893ABE-9A99-5645-AC12-BF6F4A720BDB}"/>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892158" y="5128067"/>
            <a:ext cx="914400" cy="914400"/>
          </a:xfrm>
          <a:prstGeom prst="rect">
            <a:avLst/>
          </a:prstGeom>
          <a:effectLst>
            <a:outerShdw blurRad="50800" dist="38100" dir="20940000" rotWithShape="0">
              <a:schemeClr val="accent4">
                <a:alpha val="74000"/>
              </a:schemeClr>
            </a:outerShdw>
          </a:effectLst>
        </p:spPr>
      </p:pic>
      <p:pic>
        <p:nvPicPr>
          <p:cNvPr id="59" name="Grafik 58" descr="Programmør med massiv udfyldning">
            <a:extLst>
              <a:ext uri="{FF2B5EF4-FFF2-40B4-BE49-F238E27FC236}">
                <a16:creationId xmlns:a16="http://schemas.microsoft.com/office/drawing/2014/main" id="{8BE83A7B-5BAE-CA4D-ACF6-226969AB3C2A}"/>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685573" y="5126966"/>
            <a:ext cx="914400" cy="914400"/>
          </a:xfrm>
          <a:prstGeom prst="rect">
            <a:avLst/>
          </a:prstGeom>
          <a:effectLst>
            <a:outerShdw blurRad="50800" dist="38100" dir="20940000" rotWithShape="0">
              <a:schemeClr val="accent4">
                <a:alpha val="74000"/>
              </a:schemeClr>
            </a:outerShdw>
          </a:effectLst>
        </p:spPr>
      </p:pic>
      <p:pic>
        <p:nvPicPr>
          <p:cNvPr id="60" name="Grafik 59" descr="Programmør med massiv udfyldning">
            <a:extLst>
              <a:ext uri="{FF2B5EF4-FFF2-40B4-BE49-F238E27FC236}">
                <a16:creationId xmlns:a16="http://schemas.microsoft.com/office/drawing/2014/main" id="{9FB8EBAF-6BDE-2E4A-A9DD-BC91AB1C8EF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069026" y="5797123"/>
            <a:ext cx="914400" cy="914400"/>
          </a:xfrm>
          <a:prstGeom prst="rect">
            <a:avLst/>
          </a:prstGeom>
          <a:effectLst>
            <a:outerShdw blurRad="50800" dist="38100" dir="20940000" rotWithShape="0">
              <a:schemeClr val="accent4">
                <a:alpha val="74000"/>
              </a:schemeClr>
            </a:outerShdw>
          </a:effectLst>
        </p:spPr>
      </p:pic>
      <p:pic>
        <p:nvPicPr>
          <p:cNvPr id="61" name="Grafik 60" descr="Programmør med massiv udfyldning">
            <a:extLst>
              <a:ext uri="{FF2B5EF4-FFF2-40B4-BE49-F238E27FC236}">
                <a16:creationId xmlns:a16="http://schemas.microsoft.com/office/drawing/2014/main" id="{BC1ACAD9-7E0E-D142-BE30-8FA4851CA027}"/>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482836" y="5803249"/>
            <a:ext cx="914400" cy="914400"/>
          </a:xfrm>
          <a:prstGeom prst="rect">
            <a:avLst/>
          </a:prstGeom>
          <a:effectLst>
            <a:outerShdw blurRad="50800" dist="38100" dir="20940000" rotWithShape="0">
              <a:schemeClr val="accent4">
                <a:alpha val="74000"/>
              </a:schemeClr>
            </a:outerShdw>
          </a:effectLst>
        </p:spPr>
      </p:pic>
      <p:pic>
        <p:nvPicPr>
          <p:cNvPr id="62" name="Grafik 61" descr="Programmør med massiv udfyldning">
            <a:extLst>
              <a:ext uri="{FF2B5EF4-FFF2-40B4-BE49-F238E27FC236}">
                <a16:creationId xmlns:a16="http://schemas.microsoft.com/office/drawing/2014/main" id="{F0414A9F-DC87-B34E-8395-C427E43D933B}"/>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276251" y="5802148"/>
            <a:ext cx="914400" cy="914400"/>
          </a:xfrm>
          <a:prstGeom prst="rect">
            <a:avLst/>
          </a:prstGeom>
          <a:effectLst>
            <a:outerShdw blurRad="50800" dist="38100" dir="20940000" rotWithShape="0">
              <a:schemeClr val="accent4">
                <a:alpha val="74000"/>
              </a:schemeClr>
            </a:outerShdw>
          </a:effectLst>
        </p:spPr>
      </p:pic>
      <p:pic>
        <p:nvPicPr>
          <p:cNvPr id="63" name="Grafik 62" descr="Programmør med massiv udfyldning">
            <a:extLst>
              <a:ext uri="{FF2B5EF4-FFF2-40B4-BE49-F238E27FC236}">
                <a16:creationId xmlns:a16="http://schemas.microsoft.com/office/drawing/2014/main" id="{C25BC14D-61F8-B14E-AC64-44C8CC4E84E9}"/>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870856" y="5792935"/>
            <a:ext cx="914400" cy="914400"/>
          </a:xfrm>
          <a:prstGeom prst="rect">
            <a:avLst/>
          </a:prstGeom>
          <a:effectLst>
            <a:outerShdw blurRad="50800" dist="38100" dir="20940000" rotWithShape="0">
              <a:schemeClr val="accent4">
                <a:alpha val="74000"/>
              </a:schemeClr>
            </a:outerShdw>
          </a:effectLst>
        </p:spPr>
      </p:pic>
      <p:sp>
        <p:nvSpPr>
          <p:cNvPr id="64" name="Tekstfelt 63">
            <a:extLst>
              <a:ext uri="{FF2B5EF4-FFF2-40B4-BE49-F238E27FC236}">
                <a16:creationId xmlns:a16="http://schemas.microsoft.com/office/drawing/2014/main" id="{ABE4F12F-D785-BB4B-B0B1-CB62289BAD57}"/>
              </a:ext>
            </a:extLst>
          </p:cNvPr>
          <p:cNvSpPr txBox="1"/>
          <p:nvPr userDrawn="1"/>
        </p:nvSpPr>
        <p:spPr>
          <a:xfrm>
            <a:off x="8206512" y="2894489"/>
            <a:ext cx="2769968" cy="461665"/>
          </a:xfrm>
          <a:prstGeom prst="rect">
            <a:avLst/>
          </a:prstGeom>
          <a:noFill/>
        </p:spPr>
        <p:txBody>
          <a:bodyPr wrap="square" rtlCol="0">
            <a:noAutofit/>
          </a:bodyPr>
          <a:lstStyle/>
          <a:p>
            <a:r>
              <a:rPr lang="da-DK" sz="1100" b="1">
                <a:solidFill>
                  <a:srgbClr val="213B47"/>
                </a:solidFill>
                <a:latin typeface="Raleway Black" pitchFamily="2" charset="77"/>
                <a:cs typeface="Arial" panose="020B0604020202020204" pitchFamily="34" charset="0"/>
              </a:rPr>
              <a:t>Millioner</a:t>
            </a:r>
            <a:r>
              <a:rPr lang="da-DK" sz="1100">
                <a:solidFill>
                  <a:srgbClr val="213B47"/>
                </a:solidFill>
                <a:latin typeface="Raleway" pitchFamily="2" charset="77"/>
                <a:cs typeface="Arial" panose="020B0604020202020204" pitchFamily="34" charset="0"/>
              </a:rPr>
              <a:t> af brugere </a:t>
            </a:r>
          </a:p>
          <a:p>
            <a:r>
              <a:rPr lang="da-DK" sz="1100">
                <a:solidFill>
                  <a:srgbClr val="213B47"/>
                </a:solidFill>
                <a:latin typeface="Raleway" pitchFamily="2" charset="77"/>
                <a:cs typeface="Arial" panose="020B0604020202020204" pitchFamily="34" charset="0"/>
              </a:rPr>
              <a:t>(danske og udenlandske)</a:t>
            </a:r>
          </a:p>
        </p:txBody>
      </p:sp>
      <p:sp>
        <p:nvSpPr>
          <p:cNvPr id="65" name="Tekstfelt 64">
            <a:extLst>
              <a:ext uri="{FF2B5EF4-FFF2-40B4-BE49-F238E27FC236}">
                <a16:creationId xmlns:a16="http://schemas.microsoft.com/office/drawing/2014/main" id="{CE5039E1-66B0-3243-A736-65339AB1885B}"/>
              </a:ext>
            </a:extLst>
          </p:cNvPr>
          <p:cNvSpPr txBox="1"/>
          <p:nvPr userDrawn="1"/>
        </p:nvSpPr>
        <p:spPr>
          <a:xfrm>
            <a:off x="8509938" y="3407784"/>
            <a:ext cx="2073468" cy="276999"/>
          </a:xfrm>
          <a:prstGeom prst="rect">
            <a:avLst/>
          </a:prstGeom>
          <a:noFill/>
        </p:spPr>
        <p:txBody>
          <a:bodyPr wrap="square" rtlCol="0">
            <a:noAutofit/>
          </a:bodyPr>
          <a:lstStyle/>
          <a:p>
            <a:r>
              <a:rPr lang="da-DK" sz="1100" b="1">
                <a:solidFill>
                  <a:srgbClr val="213B47"/>
                </a:solidFill>
                <a:latin typeface="Raleway Black" pitchFamily="2" charset="77"/>
                <a:cs typeface="Arial" panose="020B0604020202020204" pitchFamily="34" charset="0"/>
              </a:rPr>
              <a:t>Internationalt</a:t>
            </a:r>
            <a:r>
              <a:rPr lang="da-DK" sz="1100">
                <a:solidFill>
                  <a:srgbClr val="213B47"/>
                </a:solidFill>
                <a:latin typeface="Raleway" pitchFamily="2" charset="77"/>
                <a:cs typeface="Arial" panose="020B0604020202020204" pitchFamily="34" charset="0"/>
              </a:rPr>
              <a:t> indhold</a:t>
            </a:r>
          </a:p>
        </p:txBody>
      </p:sp>
      <p:sp>
        <p:nvSpPr>
          <p:cNvPr id="66" name="Tekstfelt 65">
            <a:extLst>
              <a:ext uri="{FF2B5EF4-FFF2-40B4-BE49-F238E27FC236}">
                <a16:creationId xmlns:a16="http://schemas.microsoft.com/office/drawing/2014/main" id="{4885D232-A0E7-0A43-8D46-7DDA79493DFE}"/>
              </a:ext>
            </a:extLst>
          </p:cNvPr>
          <p:cNvSpPr txBox="1"/>
          <p:nvPr userDrawn="1"/>
        </p:nvSpPr>
        <p:spPr>
          <a:xfrm>
            <a:off x="6721928" y="680516"/>
            <a:ext cx="2381087" cy="276999"/>
          </a:xfrm>
          <a:prstGeom prst="rect">
            <a:avLst/>
          </a:prstGeom>
          <a:noFill/>
        </p:spPr>
        <p:txBody>
          <a:bodyPr wrap="square" rtlCol="0">
            <a:noAutofit/>
          </a:bodyPr>
          <a:lstStyle/>
          <a:p>
            <a:r>
              <a:rPr lang="da-DK" sz="1100" b="1">
                <a:solidFill>
                  <a:srgbClr val="213B47"/>
                </a:solidFill>
                <a:latin typeface="Raleway Black" pitchFamily="2" charset="77"/>
                <a:cs typeface="Arial" panose="020B0604020202020204" pitchFamily="34" charset="0"/>
              </a:rPr>
              <a:t>50.000</a:t>
            </a:r>
            <a:r>
              <a:rPr lang="da-DK" sz="1100">
                <a:solidFill>
                  <a:srgbClr val="213B47"/>
                </a:solidFill>
                <a:latin typeface="Raleway" pitchFamily="2" charset="77"/>
                <a:cs typeface="Arial" panose="020B0604020202020204" pitchFamily="34" charset="0"/>
              </a:rPr>
              <a:t> danske brugere</a:t>
            </a:r>
          </a:p>
        </p:txBody>
      </p:sp>
      <p:sp>
        <p:nvSpPr>
          <p:cNvPr id="67" name="Tekstfelt 66">
            <a:extLst>
              <a:ext uri="{FF2B5EF4-FFF2-40B4-BE49-F238E27FC236}">
                <a16:creationId xmlns:a16="http://schemas.microsoft.com/office/drawing/2014/main" id="{E0DD9C27-2A2C-EA41-951B-4F27E52C96C8}"/>
              </a:ext>
            </a:extLst>
          </p:cNvPr>
          <p:cNvSpPr txBox="1"/>
          <p:nvPr userDrawn="1"/>
        </p:nvSpPr>
        <p:spPr>
          <a:xfrm>
            <a:off x="7049630" y="1047870"/>
            <a:ext cx="1632816" cy="276999"/>
          </a:xfrm>
          <a:prstGeom prst="rect">
            <a:avLst/>
          </a:prstGeom>
          <a:noFill/>
        </p:spPr>
        <p:txBody>
          <a:bodyPr wrap="square" rtlCol="0">
            <a:noAutofit/>
          </a:bodyPr>
          <a:lstStyle/>
          <a:p>
            <a:r>
              <a:rPr lang="da-DK" sz="1100" b="1" i="0">
                <a:solidFill>
                  <a:srgbClr val="213B47"/>
                </a:solidFill>
                <a:latin typeface="Raleway Black" pitchFamily="2" charset="77"/>
                <a:cs typeface="Arial" panose="020B0604020202020204" pitchFamily="34" charset="0"/>
              </a:rPr>
              <a:t>Dansk</a:t>
            </a:r>
            <a:r>
              <a:rPr lang="da-DK" sz="1100">
                <a:solidFill>
                  <a:srgbClr val="213B47"/>
                </a:solidFill>
                <a:latin typeface="Raleway" pitchFamily="2" charset="77"/>
                <a:cs typeface="Arial" panose="020B0604020202020204" pitchFamily="34" charset="0"/>
              </a:rPr>
              <a:t> </a:t>
            </a:r>
            <a:r>
              <a:rPr lang="da-DK" sz="1100" b="0" i="0">
                <a:solidFill>
                  <a:srgbClr val="213B47"/>
                </a:solidFill>
                <a:latin typeface="Raleway" pitchFamily="2" charset="77"/>
                <a:cs typeface="Arial" panose="020B0604020202020204" pitchFamily="34" charset="0"/>
              </a:rPr>
              <a:t>indhold</a:t>
            </a:r>
          </a:p>
        </p:txBody>
      </p:sp>
      <p:sp>
        <p:nvSpPr>
          <p:cNvPr id="68" name="Tekstfelt 67">
            <a:extLst>
              <a:ext uri="{FF2B5EF4-FFF2-40B4-BE49-F238E27FC236}">
                <a16:creationId xmlns:a16="http://schemas.microsoft.com/office/drawing/2014/main" id="{F95DFD8C-3074-774E-9C86-BAA2EAB6A8C4}"/>
              </a:ext>
            </a:extLst>
          </p:cNvPr>
          <p:cNvSpPr txBox="1">
            <a:spLocks noChangeAspect="1"/>
          </p:cNvSpPr>
          <p:nvPr userDrawn="1"/>
        </p:nvSpPr>
        <p:spPr>
          <a:xfrm>
            <a:off x="10697616" y="4743859"/>
            <a:ext cx="1494383" cy="1138510"/>
          </a:xfrm>
          <a:prstGeom prst="rect">
            <a:avLst/>
          </a:prstGeom>
          <a:solidFill>
            <a:schemeClr val="bg1"/>
          </a:solidFill>
          <a:ln>
            <a:solidFill>
              <a:srgbClr val="D76118"/>
            </a:solidFill>
          </a:ln>
        </p:spPr>
        <p:txBody>
          <a:bodyPr wrap="square" lIns="36000" tIns="72000" rIns="0" bIns="72000" rtlCol="0">
            <a:noAutofit/>
          </a:bodyPr>
          <a:lstStyle/>
          <a:p>
            <a:pPr marL="0" algn="l" defTabSz="914400" rtl="0" eaLnBrk="1" latinLnBrk="0" hangingPunct="1"/>
            <a:r>
              <a:rPr lang="da-DK" sz="1100" b="1" i="0" kern="1200">
                <a:solidFill>
                  <a:srgbClr val="213B48"/>
                </a:solidFill>
                <a:latin typeface="Raleway ExtraBold" pitchFamily="2" charset="77"/>
                <a:ea typeface="+mn-ea"/>
                <a:cs typeface="Arial" panose="020B0604020202020204" pitchFamily="34" charset="0"/>
              </a:rPr>
              <a:t>”Alm.” brugere:</a:t>
            </a:r>
          </a:p>
          <a:p>
            <a:r>
              <a:rPr lang="da-DK" sz="1100" kern="1200">
                <a:solidFill>
                  <a:srgbClr val="213B48"/>
                </a:solidFill>
                <a:latin typeface="Raleway" pitchFamily="2" charset="77"/>
                <a:ea typeface="+mn-ea"/>
                <a:cs typeface="Arial" panose="020B0604020202020204" pitchFamily="34" charset="0"/>
              </a:rPr>
              <a:t>- Automatiske   filtrerings- og nedtagningsværktøjer</a:t>
            </a:r>
            <a:endParaRPr lang="da-DK" sz="1100">
              <a:solidFill>
                <a:srgbClr val="213B48"/>
              </a:solidFill>
              <a:latin typeface="Raleway" pitchFamily="2" charset="77"/>
              <a:cs typeface="Arial" panose="020B0604020202020204" pitchFamily="34" charset="0"/>
            </a:endParaRPr>
          </a:p>
        </p:txBody>
      </p:sp>
      <p:sp>
        <p:nvSpPr>
          <p:cNvPr id="3" name="Tekstfelt 2">
            <a:extLst>
              <a:ext uri="{FF2B5EF4-FFF2-40B4-BE49-F238E27FC236}">
                <a16:creationId xmlns:a16="http://schemas.microsoft.com/office/drawing/2014/main" id="{CAE0B742-E79C-B84B-8ADF-1B30C7255F04}"/>
              </a:ext>
            </a:extLst>
          </p:cNvPr>
          <p:cNvSpPr txBox="1"/>
          <p:nvPr userDrawn="1"/>
        </p:nvSpPr>
        <p:spPr>
          <a:xfrm>
            <a:off x="172308" y="81073"/>
            <a:ext cx="3700052" cy="523220"/>
          </a:xfrm>
          <a:prstGeom prst="rect">
            <a:avLst/>
          </a:prstGeom>
          <a:noFill/>
        </p:spPr>
        <p:txBody>
          <a:bodyPr wrap="none" rtlCol="0">
            <a:spAutoFit/>
          </a:bodyPr>
          <a:lstStyle/>
          <a:p>
            <a:r>
              <a:rPr lang="da-DK" sz="2800">
                <a:solidFill>
                  <a:schemeClr val="tx2"/>
                </a:solidFill>
              </a:rPr>
              <a:t>Det ulovlige marked</a:t>
            </a:r>
          </a:p>
        </p:txBody>
      </p:sp>
    </p:spTree>
    <p:extLst>
      <p:ext uri="{BB962C8B-B14F-4D97-AF65-F5344CB8AC3E}">
        <p14:creationId xmlns:p14="http://schemas.microsoft.com/office/powerpoint/2010/main" val="2397494749"/>
      </p:ext>
    </p:extLst>
  </p:cSld>
  <p:clrMapOvr>
    <a:masterClrMapping/>
  </p:clrMapOvr>
  <p:transition spd="med">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el og indhold 5">
    <p:bg>
      <p:bgPr>
        <a:solidFill>
          <a:schemeClr val="accent2"/>
        </a:solidFill>
        <a:effectLst/>
      </p:bgPr>
    </p:bg>
    <p:spTree>
      <p:nvGrpSpPr>
        <p:cNvPr id="1" name=""/>
        <p:cNvGrpSpPr/>
        <p:nvPr/>
      </p:nvGrpSpPr>
      <p:grpSpPr>
        <a:xfrm>
          <a:off x="0" y="0"/>
          <a:ext cx="0" cy="0"/>
          <a:chOff x="0" y="0"/>
          <a:chExt cx="0" cy="0"/>
        </a:xfrm>
      </p:grpSpPr>
      <p:sp>
        <p:nvSpPr>
          <p:cNvPr id="10" name="Rektangel 5">
            <a:extLst>
              <a:ext uri="{FF2B5EF4-FFF2-40B4-BE49-F238E27FC236}">
                <a16:creationId xmlns:a16="http://schemas.microsoft.com/office/drawing/2014/main" id="{292E3432-E608-3846-9B35-E52CC614A34D}"/>
              </a:ext>
            </a:extLst>
          </p:cNvPr>
          <p:cNvSpPr>
            <a:spLocks noChangeAspect="1"/>
          </p:cNvSpPr>
          <p:nvPr userDrawn="1"/>
        </p:nvSpPr>
        <p:spPr>
          <a:xfrm>
            <a:off x="-60960" y="-34291"/>
            <a:ext cx="12313920" cy="6926581"/>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492252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6321552 w 12192000"/>
              <a:gd name="connsiteY2" fmla="*/ 6848856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9884664 w 12192000"/>
              <a:gd name="connsiteY2" fmla="*/ 2715768 h 6858000"/>
              <a:gd name="connsiteX3" fmla="*/ 6321552 w 12192000"/>
              <a:gd name="connsiteY3" fmla="*/ 6848856 h 6858000"/>
              <a:gd name="connsiteX4" fmla="*/ 0 w 12192000"/>
              <a:gd name="connsiteY4" fmla="*/ 6858000 h 6858000"/>
              <a:gd name="connsiteX5" fmla="*/ 0 w 12192000"/>
              <a:gd name="connsiteY5" fmla="*/ 0 h 6858000"/>
              <a:gd name="connsiteX0" fmla="*/ 0 w 12198096"/>
              <a:gd name="connsiteY0" fmla="*/ 0 h 6858000"/>
              <a:gd name="connsiteX1" fmla="*/ 12192000 w 12198096"/>
              <a:gd name="connsiteY1" fmla="*/ 0 h 6858000"/>
              <a:gd name="connsiteX2" fmla="*/ 12198096 w 12198096"/>
              <a:gd name="connsiteY2" fmla="*/ 2898648 h 6858000"/>
              <a:gd name="connsiteX3" fmla="*/ 6321552 w 12198096"/>
              <a:gd name="connsiteY3" fmla="*/ 6848856 h 6858000"/>
              <a:gd name="connsiteX4" fmla="*/ 0 w 12198096"/>
              <a:gd name="connsiteY4" fmla="*/ 6858000 h 6858000"/>
              <a:gd name="connsiteX5" fmla="*/ 0 w 12198096"/>
              <a:gd name="connsiteY5" fmla="*/ 0 h 6858000"/>
              <a:gd name="connsiteX0" fmla="*/ 4744528 w 12198096"/>
              <a:gd name="connsiteY0" fmla="*/ 2735806 h 6858000"/>
              <a:gd name="connsiteX1" fmla="*/ 12192000 w 12198096"/>
              <a:gd name="connsiteY1" fmla="*/ 0 h 6858000"/>
              <a:gd name="connsiteX2" fmla="*/ 12198096 w 12198096"/>
              <a:gd name="connsiteY2" fmla="*/ 2898648 h 6858000"/>
              <a:gd name="connsiteX3" fmla="*/ 6321552 w 12198096"/>
              <a:gd name="connsiteY3" fmla="*/ 6848856 h 6858000"/>
              <a:gd name="connsiteX4" fmla="*/ 0 w 12198096"/>
              <a:gd name="connsiteY4" fmla="*/ 6858000 h 6858000"/>
              <a:gd name="connsiteX5" fmla="*/ 4744528 w 12198096"/>
              <a:gd name="connsiteY5" fmla="*/ 2735806 h 6858000"/>
              <a:gd name="connsiteX0" fmla="*/ 0 w 7453568"/>
              <a:gd name="connsiteY0" fmla="*/ 2735806 h 6858000"/>
              <a:gd name="connsiteX1" fmla="*/ 7447472 w 7453568"/>
              <a:gd name="connsiteY1" fmla="*/ 0 h 6858000"/>
              <a:gd name="connsiteX2" fmla="*/ 7453568 w 7453568"/>
              <a:gd name="connsiteY2" fmla="*/ 2898648 h 6858000"/>
              <a:gd name="connsiteX3" fmla="*/ 1577024 w 7453568"/>
              <a:gd name="connsiteY3" fmla="*/ 6848856 h 6858000"/>
              <a:gd name="connsiteX4" fmla="*/ 73941 w 7453568"/>
              <a:gd name="connsiteY4" fmla="*/ 6858000 h 6858000"/>
              <a:gd name="connsiteX5" fmla="*/ 0 w 7453568"/>
              <a:gd name="connsiteY5" fmla="*/ 2735806 h 6858000"/>
              <a:gd name="connsiteX0" fmla="*/ 0 w 7453568"/>
              <a:gd name="connsiteY0" fmla="*/ 36970 h 4159164"/>
              <a:gd name="connsiteX1" fmla="*/ 7447472 w 7453568"/>
              <a:gd name="connsiteY1" fmla="*/ 0 h 4159164"/>
              <a:gd name="connsiteX2" fmla="*/ 7453568 w 7453568"/>
              <a:gd name="connsiteY2" fmla="*/ 199812 h 4159164"/>
              <a:gd name="connsiteX3" fmla="*/ 1577024 w 7453568"/>
              <a:gd name="connsiteY3" fmla="*/ 4150020 h 4159164"/>
              <a:gd name="connsiteX4" fmla="*/ 73941 w 7453568"/>
              <a:gd name="connsiteY4" fmla="*/ 4159164 h 4159164"/>
              <a:gd name="connsiteX5" fmla="*/ 0 w 7453568"/>
              <a:gd name="connsiteY5" fmla="*/ 36970 h 4159164"/>
              <a:gd name="connsiteX0" fmla="*/ 0 w 7441245"/>
              <a:gd name="connsiteY0" fmla="*/ 12323 h 4159164"/>
              <a:gd name="connsiteX1" fmla="*/ 7435149 w 7441245"/>
              <a:gd name="connsiteY1" fmla="*/ 0 h 4159164"/>
              <a:gd name="connsiteX2" fmla="*/ 7441245 w 7441245"/>
              <a:gd name="connsiteY2" fmla="*/ 199812 h 4159164"/>
              <a:gd name="connsiteX3" fmla="*/ 1564701 w 7441245"/>
              <a:gd name="connsiteY3" fmla="*/ 4150020 h 4159164"/>
              <a:gd name="connsiteX4" fmla="*/ 61618 w 7441245"/>
              <a:gd name="connsiteY4" fmla="*/ 4159164 h 4159164"/>
              <a:gd name="connsiteX5" fmla="*/ 0 w 7441245"/>
              <a:gd name="connsiteY5" fmla="*/ 12323 h 4159164"/>
              <a:gd name="connsiteX0" fmla="*/ 0 w 7441245"/>
              <a:gd name="connsiteY0" fmla="*/ 12323 h 4171487"/>
              <a:gd name="connsiteX1" fmla="*/ 7435149 w 7441245"/>
              <a:gd name="connsiteY1" fmla="*/ 0 h 4171487"/>
              <a:gd name="connsiteX2" fmla="*/ 7441245 w 7441245"/>
              <a:gd name="connsiteY2" fmla="*/ 199812 h 4171487"/>
              <a:gd name="connsiteX3" fmla="*/ 1564701 w 7441245"/>
              <a:gd name="connsiteY3" fmla="*/ 4150020 h 4171487"/>
              <a:gd name="connsiteX4" fmla="*/ 24648 w 7441245"/>
              <a:gd name="connsiteY4" fmla="*/ 4171487 h 4171487"/>
              <a:gd name="connsiteX5" fmla="*/ 0 w 7441245"/>
              <a:gd name="connsiteY5" fmla="*/ 12323 h 4171487"/>
              <a:gd name="connsiteX0" fmla="*/ 0 w 7448447"/>
              <a:gd name="connsiteY0" fmla="*/ 0 h 4173568"/>
              <a:gd name="connsiteX1" fmla="*/ 7442351 w 7448447"/>
              <a:gd name="connsiteY1" fmla="*/ 2081 h 4173568"/>
              <a:gd name="connsiteX2" fmla="*/ 7448447 w 7448447"/>
              <a:gd name="connsiteY2" fmla="*/ 201893 h 4173568"/>
              <a:gd name="connsiteX3" fmla="*/ 1571903 w 7448447"/>
              <a:gd name="connsiteY3" fmla="*/ 4152101 h 4173568"/>
              <a:gd name="connsiteX4" fmla="*/ 31850 w 7448447"/>
              <a:gd name="connsiteY4" fmla="*/ 4173568 h 4173568"/>
              <a:gd name="connsiteX5" fmla="*/ 0 w 7448447"/>
              <a:gd name="connsiteY5" fmla="*/ 0 h 4173568"/>
              <a:gd name="connsiteX0" fmla="*/ 0 w 7448447"/>
              <a:gd name="connsiteY0" fmla="*/ 0 h 4152239"/>
              <a:gd name="connsiteX1" fmla="*/ 7442351 w 7448447"/>
              <a:gd name="connsiteY1" fmla="*/ 2081 h 4152239"/>
              <a:gd name="connsiteX2" fmla="*/ 7448447 w 7448447"/>
              <a:gd name="connsiteY2" fmla="*/ 201893 h 4152239"/>
              <a:gd name="connsiteX3" fmla="*/ 1571903 w 7448447"/>
              <a:gd name="connsiteY3" fmla="*/ 4152101 h 4152239"/>
              <a:gd name="connsiteX4" fmla="*/ 38960 w 7448447"/>
              <a:gd name="connsiteY4" fmla="*/ 4152239 h 4152239"/>
              <a:gd name="connsiteX5" fmla="*/ 0 w 7448447"/>
              <a:gd name="connsiteY5" fmla="*/ 0 h 4152239"/>
              <a:gd name="connsiteX0" fmla="*/ 10807 w 7409487"/>
              <a:gd name="connsiteY0" fmla="*/ 0 h 4155794"/>
              <a:gd name="connsiteX1" fmla="*/ 7403391 w 7409487"/>
              <a:gd name="connsiteY1" fmla="*/ 5636 h 4155794"/>
              <a:gd name="connsiteX2" fmla="*/ 7409487 w 7409487"/>
              <a:gd name="connsiteY2" fmla="*/ 205448 h 4155794"/>
              <a:gd name="connsiteX3" fmla="*/ 1532943 w 7409487"/>
              <a:gd name="connsiteY3" fmla="*/ 4155656 h 4155794"/>
              <a:gd name="connsiteX4" fmla="*/ 0 w 7409487"/>
              <a:gd name="connsiteY4" fmla="*/ 4155794 h 4155794"/>
              <a:gd name="connsiteX5" fmla="*/ 10807 w 7409487"/>
              <a:gd name="connsiteY5" fmla="*/ 0 h 4155794"/>
              <a:gd name="connsiteX0" fmla="*/ 10807 w 7409487"/>
              <a:gd name="connsiteY0" fmla="*/ 5029 h 4160823"/>
              <a:gd name="connsiteX1" fmla="*/ 7406946 w 7409487"/>
              <a:gd name="connsiteY1" fmla="*/ 0 h 4160823"/>
              <a:gd name="connsiteX2" fmla="*/ 7409487 w 7409487"/>
              <a:gd name="connsiteY2" fmla="*/ 210477 h 4160823"/>
              <a:gd name="connsiteX3" fmla="*/ 1532943 w 7409487"/>
              <a:gd name="connsiteY3" fmla="*/ 4160685 h 4160823"/>
              <a:gd name="connsiteX4" fmla="*/ 0 w 7409487"/>
              <a:gd name="connsiteY4" fmla="*/ 4160823 h 4160823"/>
              <a:gd name="connsiteX5" fmla="*/ 10807 w 7409487"/>
              <a:gd name="connsiteY5" fmla="*/ 5029 h 4160823"/>
              <a:gd name="connsiteX0" fmla="*/ 10807 w 7410501"/>
              <a:gd name="connsiteY0" fmla="*/ 12139 h 4167933"/>
              <a:gd name="connsiteX1" fmla="*/ 7410501 w 7410501"/>
              <a:gd name="connsiteY1" fmla="*/ 0 h 4167933"/>
              <a:gd name="connsiteX2" fmla="*/ 7409487 w 7410501"/>
              <a:gd name="connsiteY2" fmla="*/ 217587 h 4167933"/>
              <a:gd name="connsiteX3" fmla="*/ 1532943 w 7410501"/>
              <a:gd name="connsiteY3" fmla="*/ 4167795 h 4167933"/>
              <a:gd name="connsiteX4" fmla="*/ 0 w 7410501"/>
              <a:gd name="connsiteY4" fmla="*/ 4167933 h 4167933"/>
              <a:gd name="connsiteX5" fmla="*/ 10807 w 7410501"/>
              <a:gd name="connsiteY5" fmla="*/ 12139 h 4167933"/>
              <a:gd name="connsiteX0" fmla="*/ 10807 w 7410501"/>
              <a:gd name="connsiteY0" fmla="*/ 1474 h 4167933"/>
              <a:gd name="connsiteX1" fmla="*/ 7410501 w 7410501"/>
              <a:gd name="connsiteY1" fmla="*/ 0 h 4167933"/>
              <a:gd name="connsiteX2" fmla="*/ 7409487 w 7410501"/>
              <a:gd name="connsiteY2" fmla="*/ 217587 h 4167933"/>
              <a:gd name="connsiteX3" fmla="*/ 1532943 w 7410501"/>
              <a:gd name="connsiteY3" fmla="*/ 4167795 h 4167933"/>
              <a:gd name="connsiteX4" fmla="*/ 0 w 7410501"/>
              <a:gd name="connsiteY4" fmla="*/ 4167933 h 4167933"/>
              <a:gd name="connsiteX5" fmla="*/ 10807 w 7410501"/>
              <a:gd name="connsiteY5" fmla="*/ 1474 h 4167933"/>
              <a:gd name="connsiteX0" fmla="*/ 3698 w 7410501"/>
              <a:gd name="connsiteY0" fmla="*/ 5028 h 4167933"/>
              <a:gd name="connsiteX1" fmla="*/ 7410501 w 7410501"/>
              <a:gd name="connsiteY1" fmla="*/ 0 h 4167933"/>
              <a:gd name="connsiteX2" fmla="*/ 7409487 w 7410501"/>
              <a:gd name="connsiteY2" fmla="*/ 217587 h 4167933"/>
              <a:gd name="connsiteX3" fmla="*/ 1532943 w 7410501"/>
              <a:gd name="connsiteY3" fmla="*/ 4167795 h 4167933"/>
              <a:gd name="connsiteX4" fmla="*/ 0 w 7410501"/>
              <a:gd name="connsiteY4" fmla="*/ 4167933 h 4167933"/>
              <a:gd name="connsiteX5" fmla="*/ 3698 w 7410501"/>
              <a:gd name="connsiteY5" fmla="*/ 5028 h 4167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0501" h="4167933">
                <a:moveTo>
                  <a:pt x="3698" y="5028"/>
                </a:moveTo>
                <a:lnTo>
                  <a:pt x="7410501" y="0"/>
                </a:lnTo>
                <a:lnTo>
                  <a:pt x="7409487" y="217587"/>
                </a:lnTo>
                <a:lnTo>
                  <a:pt x="1532943" y="4167795"/>
                </a:lnTo>
                <a:lnTo>
                  <a:pt x="0" y="4167933"/>
                </a:lnTo>
                <a:cubicBezTo>
                  <a:pt x="3602" y="2782668"/>
                  <a:pt x="96" y="1390293"/>
                  <a:pt x="3698" y="502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0" i="0">
                <a:latin typeface="Raleway" pitchFamily="2" charset="77"/>
              </a:rPr>
              <a:t> </a:t>
            </a:r>
          </a:p>
        </p:txBody>
      </p:sp>
      <p:sp>
        <p:nvSpPr>
          <p:cNvPr id="5" name="Titel 4">
            <a:extLst>
              <a:ext uri="{FF2B5EF4-FFF2-40B4-BE49-F238E27FC236}">
                <a16:creationId xmlns:a16="http://schemas.microsoft.com/office/drawing/2014/main" id="{0AF87D4D-A2D0-8C40-9329-3687F0195759}"/>
              </a:ext>
            </a:extLst>
          </p:cNvPr>
          <p:cNvSpPr>
            <a:spLocks noGrp="1"/>
          </p:cNvSpPr>
          <p:nvPr>
            <p:ph type="title"/>
          </p:nvPr>
        </p:nvSpPr>
        <p:spPr/>
        <p:txBody>
          <a:bodyPr/>
          <a:lstStyle/>
          <a:p>
            <a:r>
              <a:rPr lang="da-DK"/>
              <a:t>Klik for at redigere titeltypografien i masteren</a:t>
            </a:r>
          </a:p>
        </p:txBody>
      </p:sp>
      <p:sp>
        <p:nvSpPr>
          <p:cNvPr id="8" name="Pladsholder til indhold 7">
            <a:extLst>
              <a:ext uri="{FF2B5EF4-FFF2-40B4-BE49-F238E27FC236}">
                <a16:creationId xmlns:a16="http://schemas.microsoft.com/office/drawing/2014/main" id="{316E4910-0AEA-6541-8B34-7B12C0C5DAF5}"/>
              </a:ext>
            </a:extLst>
          </p:cNvPr>
          <p:cNvSpPr>
            <a:spLocks noGrp="1"/>
          </p:cNvSpPr>
          <p:nvPr>
            <p:ph sz="quarter" idx="20"/>
          </p:nvPr>
        </p:nvSpPr>
        <p:spPr>
          <a:xfrm>
            <a:off x="737154" y="1736725"/>
            <a:ext cx="7412038" cy="4240213"/>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dato 5">
            <a:extLst>
              <a:ext uri="{FF2B5EF4-FFF2-40B4-BE49-F238E27FC236}">
                <a16:creationId xmlns:a16="http://schemas.microsoft.com/office/drawing/2014/main" id="{2C0A02D4-A9B2-F04C-93A7-49505A82684B}"/>
              </a:ext>
            </a:extLst>
          </p:cNvPr>
          <p:cNvSpPr>
            <a:spLocks noGrp="1"/>
          </p:cNvSpPr>
          <p:nvPr>
            <p:ph type="dt" sz="half" idx="21"/>
          </p:nvPr>
        </p:nvSpPr>
        <p:spPr/>
        <p:txBody>
          <a:bodyPr/>
          <a:lstStyle/>
          <a:p>
            <a:fld id="{5F20A297-1FDE-5F4B-9BEB-DB5D28EC1B77}" type="datetime1">
              <a:rPr lang="da-DK" smtClean="0"/>
              <a:pPr/>
              <a:t>29.04.2024</a:t>
            </a:fld>
            <a:endParaRPr lang="da-DK"/>
          </a:p>
        </p:txBody>
      </p:sp>
      <p:sp>
        <p:nvSpPr>
          <p:cNvPr id="7" name="Pladsholder til sidefod 6">
            <a:extLst>
              <a:ext uri="{FF2B5EF4-FFF2-40B4-BE49-F238E27FC236}">
                <a16:creationId xmlns:a16="http://schemas.microsoft.com/office/drawing/2014/main" id="{41058C3C-071A-6147-AFDC-1CDB191EEDFD}"/>
              </a:ext>
            </a:extLst>
          </p:cNvPr>
          <p:cNvSpPr>
            <a:spLocks noGrp="1"/>
          </p:cNvSpPr>
          <p:nvPr>
            <p:ph type="ftr" sz="quarter" idx="22"/>
          </p:nvPr>
        </p:nvSpPr>
        <p:spPr/>
        <p:txBody>
          <a:bodyPr/>
          <a:lstStyle/>
          <a:p>
            <a:r>
              <a:rPr lang="da-DK"/>
              <a:t>RettighedsAlliancen   ￨</a:t>
            </a:r>
          </a:p>
        </p:txBody>
      </p:sp>
      <p:sp>
        <p:nvSpPr>
          <p:cNvPr id="9" name="Pladsholder til slidenummer 8">
            <a:extLst>
              <a:ext uri="{FF2B5EF4-FFF2-40B4-BE49-F238E27FC236}">
                <a16:creationId xmlns:a16="http://schemas.microsoft.com/office/drawing/2014/main" id="{EE9C0C21-131D-344E-8D06-2548DF4EBEC2}"/>
              </a:ext>
            </a:extLst>
          </p:cNvPr>
          <p:cNvSpPr>
            <a:spLocks noGrp="1"/>
          </p:cNvSpPr>
          <p:nvPr>
            <p:ph type="sldNum" sz="quarter" idx="23"/>
          </p:nvPr>
        </p:nvSpPr>
        <p:spPr/>
        <p:txBody>
          <a:bodyPr/>
          <a:lstStyle/>
          <a:p>
            <a:r>
              <a:rPr lang="en-GB"/>
              <a:t>￨   </a:t>
            </a:r>
            <a:fld id="{159A5DD1-94BC-8F49-AC76-73BE307D95E2}" type="slidenum">
              <a:rPr lang="en-GB" smtClean="0"/>
              <a:pPr/>
              <a:t>‹nr.›</a:t>
            </a:fld>
            <a:endParaRPr lang="en-GB"/>
          </a:p>
        </p:txBody>
      </p:sp>
    </p:spTree>
    <p:extLst>
      <p:ext uri="{BB962C8B-B14F-4D97-AF65-F5344CB8AC3E}">
        <p14:creationId xmlns:p14="http://schemas.microsoft.com/office/powerpoint/2010/main" val="2799808448"/>
      </p:ext>
    </p:extLst>
  </p:cSld>
  <p:clrMapOvr>
    <a:masterClrMapping/>
  </p:clrMapOvr>
  <p:transition spd="med">
    <p:push dir="u"/>
  </p:transition>
  <p:extLst>
    <p:ext uri="{DCECCB84-F9BA-43D5-87BE-67443E8EF086}">
      <p15:sldGuideLst xmlns:p15="http://schemas.microsoft.com/office/powerpoint/2012/main"/>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2_Brugerdefineret layout">
    <p:spTree>
      <p:nvGrpSpPr>
        <p:cNvPr id="1" name=""/>
        <p:cNvGrpSpPr/>
        <p:nvPr/>
      </p:nvGrpSpPr>
      <p:grpSpPr>
        <a:xfrm>
          <a:off x="0" y="0"/>
          <a:ext cx="0" cy="0"/>
          <a:chOff x="0" y="0"/>
          <a:chExt cx="0" cy="0"/>
        </a:xfrm>
      </p:grpSpPr>
      <p:sp>
        <p:nvSpPr>
          <p:cNvPr id="3" name="Pladsholder til dato 2">
            <a:extLst>
              <a:ext uri="{FF2B5EF4-FFF2-40B4-BE49-F238E27FC236}">
                <a16:creationId xmlns:a16="http://schemas.microsoft.com/office/drawing/2014/main" id="{55021F98-E7A1-A740-B24C-6831E18EB707}"/>
              </a:ext>
            </a:extLst>
          </p:cNvPr>
          <p:cNvSpPr>
            <a:spLocks noGrp="1"/>
          </p:cNvSpPr>
          <p:nvPr>
            <p:ph type="dt" sz="half" idx="10"/>
          </p:nvPr>
        </p:nvSpPr>
        <p:spPr/>
        <p:txBody>
          <a:bodyPr/>
          <a:lstStyle/>
          <a:p>
            <a:fld id="{5F20A297-1FDE-5F4B-9BEB-DB5D28EC1B77}" type="datetime1">
              <a:rPr lang="da-DK" smtClean="0"/>
              <a:pPr/>
              <a:t>29.04.2024</a:t>
            </a:fld>
            <a:endParaRPr lang="da-DK"/>
          </a:p>
        </p:txBody>
      </p:sp>
      <p:sp>
        <p:nvSpPr>
          <p:cNvPr id="4" name="Pladsholder til slidenummer 3">
            <a:extLst>
              <a:ext uri="{FF2B5EF4-FFF2-40B4-BE49-F238E27FC236}">
                <a16:creationId xmlns:a16="http://schemas.microsoft.com/office/drawing/2014/main" id="{4100631B-259B-3F41-944F-3F0605512ED4}"/>
              </a:ext>
            </a:extLst>
          </p:cNvPr>
          <p:cNvSpPr>
            <a:spLocks noGrp="1"/>
          </p:cNvSpPr>
          <p:nvPr>
            <p:ph type="sldNum" sz="quarter" idx="11"/>
          </p:nvPr>
        </p:nvSpPr>
        <p:spPr/>
        <p:txBody>
          <a:bodyPr/>
          <a:lstStyle/>
          <a:p>
            <a:r>
              <a:rPr lang="en-GB"/>
              <a:t>￨   </a:t>
            </a:r>
            <a:fld id="{159A5DD1-94BC-8F49-AC76-73BE307D95E2}" type="slidenum">
              <a:rPr lang="en-GB" smtClean="0"/>
              <a:pPr/>
              <a:t>‹nr.›</a:t>
            </a:fld>
            <a:endParaRPr lang="en-GB"/>
          </a:p>
        </p:txBody>
      </p:sp>
      <p:sp>
        <p:nvSpPr>
          <p:cNvPr id="5" name="Pladsholder til sidefod 4">
            <a:extLst>
              <a:ext uri="{FF2B5EF4-FFF2-40B4-BE49-F238E27FC236}">
                <a16:creationId xmlns:a16="http://schemas.microsoft.com/office/drawing/2014/main" id="{1A4815C8-DC56-DB4E-951F-8705314473B2}"/>
              </a:ext>
            </a:extLst>
          </p:cNvPr>
          <p:cNvSpPr>
            <a:spLocks noGrp="1"/>
          </p:cNvSpPr>
          <p:nvPr>
            <p:ph type="ftr" sz="quarter" idx="12"/>
          </p:nvPr>
        </p:nvSpPr>
        <p:spPr/>
        <p:txBody>
          <a:bodyPr/>
          <a:lstStyle/>
          <a:p>
            <a:r>
              <a:rPr lang="da-DK"/>
              <a:t>RettighedsAlliancen   ￨</a:t>
            </a:r>
          </a:p>
        </p:txBody>
      </p:sp>
      <p:pic>
        <p:nvPicPr>
          <p:cNvPr id="6" name="Grafik 5" descr="Hammer med massiv udfyldning">
            <a:extLst>
              <a:ext uri="{FF2B5EF4-FFF2-40B4-BE49-F238E27FC236}">
                <a16:creationId xmlns:a16="http://schemas.microsoft.com/office/drawing/2014/main" id="{DCA2E2A0-DC80-4D43-94CE-09E8FEAA10AB}"/>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8875" b="22524"/>
          <a:stretch/>
        </p:blipFill>
        <p:spPr>
          <a:xfrm>
            <a:off x="10831356" y="2325191"/>
            <a:ext cx="1405497" cy="1342269"/>
          </a:xfrm>
          <a:prstGeom prst="rect">
            <a:avLst/>
          </a:prstGeom>
        </p:spPr>
      </p:pic>
      <p:sp>
        <p:nvSpPr>
          <p:cNvPr id="7" name="Kløftet højrepil 39">
            <a:extLst>
              <a:ext uri="{FF2B5EF4-FFF2-40B4-BE49-F238E27FC236}">
                <a16:creationId xmlns:a16="http://schemas.microsoft.com/office/drawing/2014/main" id="{4F0D1045-317A-3A40-9CF0-AF790AA5EA00}"/>
              </a:ext>
            </a:extLst>
          </p:cNvPr>
          <p:cNvSpPr/>
          <p:nvPr userDrawn="1"/>
        </p:nvSpPr>
        <p:spPr>
          <a:xfrm>
            <a:off x="-231481" y="77824"/>
            <a:ext cx="11062837" cy="6000146"/>
          </a:xfrm>
          <a:custGeom>
            <a:avLst/>
            <a:gdLst>
              <a:gd name="connsiteX0" fmla="*/ 0 w 12643046"/>
              <a:gd name="connsiteY0" fmla="*/ 1500037 h 6000146"/>
              <a:gd name="connsiteX1" fmla="*/ 9642973 w 12643046"/>
              <a:gd name="connsiteY1" fmla="*/ 1500037 h 6000146"/>
              <a:gd name="connsiteX2" fmla="*/ 9642973 w 12643046"/>
              <a:gd name="connsiteY2" fmla="*/ 0 h 6000146"/>
              <a:gd name="connsiteX3" fmla="*/ 12643046 w 12643046"/>
              <a:gd name="connsiteY3" fmla="*/ 3000073 h 6000146"/>
              <a:gd name="connsiteX4" fmla="*/ 9642973 w 12643046"/>
              <a:gd name="connsiteY4" fmla="*/ 6000146 h 6000146"/>
              <a:gd name="connsiteX5" fmla="*/ 9642973 w 12643046"/>
              <a:gd name="connsiteY5" fmla="*/ 4500110 h 6000146"/>
              <a:gd name="connsiteX6" fmla="*/ 0 w 12643046"/>
              <a:gd name="connsiteY6" fmla="*/ 4500110 h 6000146"/>
              <a:gd name="connsiteX7" fmla="*/ 1500037 w 12643046"/>
              <a:gd name="connsiteY7" fmla="*/ 3000073 h 6000146"/>
              <a:gd name="connsiteX8" fmla="*/ 0 w 12643046"/>
              <a:gd name="connsiteY8" fmla="*/ 1500037 h 6000146"/>
              <a:gd name="connsiteX0" fmla="*/ 0 w 12643046"/>
              <a:gd name="connsiteY0" fmla="*/ 1500037 h 6000146"/>
              <a:gd name="connsiteX1" fmla="*/ 9642973 w 12643046"/>
              <a:gd name="connsiteY1" fmla="*/ 1500037 h 6000146"/>
              <a:gd name="connsiteX2" fmla="*/ 9642973 w 12643046"/>
              <a:gd name="connsiteY2" fmla="*/ 0 h 6000146"/>
              <a:gd name="connsiteX3" fmla="*/ 12643046 w 12643046"/>
              <a:gd name="connsiteY3" fmla="*/ 3000073 h 6000146"/>
              <a:gd name="connsiteX4" fmla="*/ 9642973 w 12643046"/>
              <a:gd name="connsiteY4" fmla="*/ 6000146 h 6000146"/>
              <a:gd name="connsiteX5" fmla="*/ 9642973 w 12643046"/>
              <a:gd name="connsiteY5" fmla="*/ 4500110 h 6000146"/>
              <a:gd name="connsiteX6" fmla="*/ 0 w 12643046"/>
              <a:gd name="connsiteY6" fmla="*/ 4500110 h 6000146"/>
              <a:gd name="connsiteX7" fmla="*/ 7414 w 12643046"/>
              <a:gd name="connsiteY7" fmla="*/ 2919391 h 6000146"/>
              <a:gd name="connsiteX8" fmla="*/ 0 w 12643046"/>
              <a:gd name="connsiteY8" fmla="*/ 1500037 h 6000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43046" h="6000146">
                <a:moveTo>
                  <a:pt x="0" y="1500037"/>
                </a:moveTo>
                <a:lnTo>
                  <a:pt x="9642973" y="1500037"/>
                </a:lnTo>
                <a:lnTo>
                  <a:pt x="9642973" y="0"/>
                </a:lnTo>
                <a:lnTo>
                  <a:pt x="12643046" y="3000073"/>
                </a:lnTo>
                <a:lnTo>
                  <a:pt x="9642973" y="6000146"/>
                </a:lnTo>
                <a:lnTo>
                  <a:pt x="9642973" y="4500110"/>
                </a:lnTo>
                <a:lnTo>
                  <a:pt x="0" y="4500110"/>
                </a:lnTo>
                <a:cubicBezTo>
                  <a:pt x="2471" y="3973204"/>
                  <a:pt x="4943" y="3446297"/>
                  <a:pt x="7414" y="2919391"/>
                </a:cubicBezTo>
                <a:cubicBezTo>
                  <a:pt x="4943" y="2446273"/>
                  <a:pt x="2471" y="1973155"/>
                  <a:pt x="0" y="1500037"/>
                </a:cubicBezTo>
                <a:close/>
              </a:path>
            </a:pathLst>
          </a:custGeom>
          <a:solidFill>
            <a:schemeClr val="accent1"/>
          </a:solidFill>
          <a:ln>
            <a:noFill/>
          </a:ln>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endParaRPr lang="da-DK">
              <a:noFill/>
            </a:endParaRPr>
          </a:p>
        </p:txBody>
      </p:sp>
      <p:sp>
        <p:nvSpPr>
          <p:cNvPr id="8" name="Tekstfelt 7">
            <a:extLst>
              <a:ext uri="{FF2B5EF4-FFF2-40B4-BE49-F238E27FC236}">
                <a16:creationId xmlns:a16="http://schemas.microsoft.com/office/drawing/2014/main" id="{AE8DD3CC-5DCA-7E4B-9BAE-CD68B1343323}"/>
              </a:ext>
            </a:extLst>
          </p:cNvPr>
          <p:cNvSpPr txBox="1"/>
          <p:nvPr userDrawn="1"/>
        </p:nvSpPr>
        <p:spPr>
          <a:xfrm>
            <a:off x="1090414" y="2532358"/>
            <a:ext cx="8236550" cy="1569660"/>
          </a:xfrm>
          <a:prstGeom prst="rect">
            <a:avLst/>
          </a:prstGeom>
          <a:noFill/>
        </p:spPr>
        <p:txBody>
          <a:bodyPr wrap="none" rtlCol="0">
            <a:spAutoFit/>
          </a:bodyPr>
          <a:lstStyle/>
          <a:p>
            <a:r>
              <a:rPr lang="da-DK" sz="4800" b="1">
                <a:solidFill>
                  <a:srgbClr val="234C5B"/>
                </a:solidFill>
                <a:latin typeface="Raleway Black" pitchFamily="2" charset="77"/>
              </a:rPr>
              <a:t>SAMFUNDETS</a:t>
            </a:r>
            <a:r>
              <a:rPr lang="da-DK" sz="4800">
                <a:solidFill>
                  <a:srgbClr val="234C5B"/>
                </a:solidFill>
                <a:latin typeface="Raleway Light" pitchFamily="2" charset="77"/>
              </a:rPr>
              <a:t> GENERELLE </a:t>
            </a:r>
          </a:p>
          <a:p>
            <a:r>
              <a:rPr lang="da-DK" sz="4800">
                <a:solidFill>
                  <a:srgbClr val="234C5B"/>
                </a:solidFill>
                <a:latin typeface="Raleway Light" pitchFamily="2" charset="77"/>
              </a:rPr>
              <a:t>UDVIKLING</a:t>
            </a:r>
            <a:endParaRPr lang="da-DK" sz="4800" b="1">
              <a:solidFill>
                <a:srgbClr val="234C5B"/>
              </a:solidFill>
              <a:latin typeface="Raleway Black" pitchFamily="2" charset="77"/>
            </a:endParaRPr>
          </a:p>
        </p:txBody>
      </p:sp>
      <p:sp>
        <p:nvSpPr>
          <p:cNvPr id="9" name="Kløftet højrepil 9">
            <a:extLst>
              <a:ext uri="{FF2B5EF4-FFF2-40B4-BE49-F238E27FC236}">
                <a16:creationId xmlns:a16="http://schemas.microsoft.com/office/drawing/2014/main" id="{05FC45EA-DD11-664D-8349-36544CFDC350}"/>
              </a:ext>
            </a:extLst>
          </p:cNvPr>
          <p:cNvSpPr/>
          <p:nvPr userDrawn="1"/>
        </p:nvSpPr>
        <p:spPr>
          <a:xfrm>
            <a:off x="-322729" y="857854"/>
            <a:ext cx="10932947" cy="6000146"/>
          </a:xfrm>
          <a:custGeom>
            <a:avLst/>
            <a:gdLst>
              <a:gd name="connsiteX0" fmla="*/ 0 w 12643046"/>
              <a:gd name="connsiteY0" fmla="*/ 1500037 h 6000146"/>
              <a:gd name="connsiteX1" fmla="*/ 9642973 w 12643046"/>
              <a:gd name="connsiteY1" fmla="*/ 1500037 h 6000146"/>
              <a:gd name="connsiteX2" fmla="*/ 9642973 w 12643046"/>
              <a:gd name="connsiteY2" fmla="*/ 0 h 6000146"/>
              <a:gd name="connsiteX3" fmla="*/ 12643046 w 12643046"/>
              <a:gd name="connsiteY3" fmla="*/ 3000073 h 6000146"/>
              <a:gd name="connsiteX4" fmla="*/ 9642973 w 12643046"/>
              <a:gd name="connsiteY4" fmla="*/ 6000146 h 6000146"/>
              <a:gd name="connsiteX5" fmla="*/ 9642973 w 12643046"/>
              <a:gd name="connsiteY5" fmla="*/ 4500110 h 6000146"/>
              <a:gd name="connsiteX6" fmla="*/ 0 w 12643046"/>
              <a:gd name="connsiteY6" fmla="*/ 4500110 h 6000146"/>
              <a:gd name="connsiteX7" fmla="*/ 1500037 w 12643046"/>
              <a:gd name="connsiteY7" fmla="*/ 3000073 h 6000146"/>
              <a:gd name="connsiteX8" fmla="*/ 0 w 12643046"/>
              <a:gd name="connsiteY8" fmla="*/ 1500037 h 6000146"/>
              <a:gd name="connsiteX0" fmla="*/ 6034 w 12649080"/>
              <a:gd name="connsiteY0" fmla="*/ 1500037 h 6000146"/>
              <a:gd name="connsiteX1" fmla="*/ 9649007 w 12649080"/>
              <a:gd name="connsiteY1" fmla="*/ 1500037 h 6000146"/>
              <a:gd name="connsiteX2" fmla="*/ 9649007 w 12649080"/>
              <a:gd name="connsiteY2" fmla="*/ 0 h 6000146"/>
              <a:gd name="connsiteX3" fmla="*/ 12649080 w 12649080"/>
              <a:gd name="connsiteY3" fmla="*/ 3000073 h 6000146"/>
              <a:gd name="connsiteX4" fmla="*/ 9649007 w 12649080"/>
              <a:gd name="connsiteY4" fmla="*/ 6000146 h 6000146"/>
              <a:gd name="connsiteX5" fmla="*/ 9649007 w 12649080"/>
              <a:gd name="connsiteY5" fmla="*/ 4500110 h 6000146"/>
              <a:gd name="connsiteX6" fmla="*/ 6034 w 12649080"/>
              <a:gd name="connsiteY6" fmla="*/ 4500110 h 6000146"/>
              <a:gd name="connsiteX7" fmla="*/ 0 w 12649080"/>
              <a:gd name="connsiteY7" fmla="*/ 2973179 h 6000146"/>
              <a:gd name="connsiteX8" fmla="*/ 6034 w 12649080"/>
              <a:gd name="connsiteY8" fmla="*/ 1500037 h 6000146"/>
              <a:gd name="connsiteX0" fmla="*/ 239 w 12643285"/>
              <a:gd name="connsiteY0" fmla="*/ 1500037 h 6000146"/>
              <a:gd name="connsiteX1" fmla="*/ 9643212 w 12643285"/>
              <a:gd name="connsiteY1" fmla="*/ 1500037 h 6000146"/>
              <a:gd name="connsiteX2" fmla="*/ 9643212 w 12643285"/>
              <a:gd name="connsiteY2" fmla="*/ 0 h 6000146"/>
              <a:gd name="connsiteX3" fmla="*/ 12643285 w 12643285"/>
              <a:gd name="connsiteY3" fmla="*/ 3000073 h 6000146"/>
              <a:gd name="connsiteX4" fmla="*/ 9643212 w 12643285"/>
              <a:gd name="connsiteY4" fmla="*/ 6000146 h 6000146"/>
              <a:gd name="connsiteX5" fmla="*/ 9643212 w 12643285"/>
              <a:gd name="connsiteY5" fmla="*/ 4500110 h 6000146"/>
              <a:gd name="connsiteX6" fmla="*/ 239 w 12643285"/>
              <a:gd name="connsiteY6" fmla="*/ 4500110 h 6000146"/>
              <a:gd name="connsiteX7" fmla="*/ 7652 w 12643285"/>
              <a:gd name="connsiteY7" fmla="*/ 2986626 h 6000146"/>
              <a:gd name="connsiteX8" fmla="*/ 239 w 12643285"/>
              <a:gd name="connsiteY8" fmla="*/ 1500037 h 6000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43285" h="6000146">
                <a:moveTo>
                  <a:pt x="239" y="1500037"/>
                </a:moveTo>
                <a:lnTo>
                  <a:pt x="9643212" y="1500037"/>
                </a:lnTo>
                <a:lnTo>
                  <a:pt x="9643212" y="0"/>
                </a:lnTo>
                <a:lnTo>
                  <a:pt x="12643285" y="3000073"/>
                </a:lnTo>
                <a:lnTo>
                  <a:pt x="9643212" y="6000146"/>
                </a:lnTo>
                <a:lnTo>
                  <a:pt x="9643212" y="4500110"/>
                </a:lnTo>
                <a:lnTo>
                  <a:pt x="239" y="4500110"/>
                </a:lnTo>
                <a:cubicBezTo>
                  <a:pt x="-1772" y="3991133"/>
                  <a:pt x="9663" y="3495603"/>
                  <a:pt x="7652" y="2986626"/>
                </a:cubicBezTo>
                <a:cubicBezTo>
                  <a:pt x="9663" y="2495579"/>
                  <a:pt x="-1772" y="1991084"/>
                  <a:pt x="239" y="1500037"/>
                </a:cubicBezTo>
                <a:close/>
              </a:path>
            </a:pathLst>
          </a:custGeom>
          <a:solidFill>
            <a:schemeClr val="accent3"/>
          </a:solidFill>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endParaRPr lang="da-DK"/>
          </a:p>
        </p:txBody>
      </p:sp>
      <p:sp>
        <p:nvSpPr>
          <p:cNvPr id="10" name="Tekstfelt 9">
            <a:extLst>
              <a:ext uri="{FF2B5EF4-FFF2-40B4-BE49-F238E27FC236}">
                <a16:creationId xmlns:a16="http://schemas.microsoft.com/office/drawing/2014/main" id="{6DF421C5-C154-594B-A9CC-4E2241679754}"/>
              </a:ext>
            </a:extLst>
          </p:cNvPr>
          <p:cNvSpPr txBox="1"/>
          <p:nvPr userDrawn="1"/>
        </p:nvSpPr>
        <p:spPr>
          <a:xfrm>
            <a:off x="1125238" y="3162023"/>
            <a:ext cx="6317755" cy="1323439"/>
          </a:xfrm>
          <a:prstGeom prst="rect">
            <a:avLst/>
          </a:prstGeom>
          <a:noFill/>
        </p:spPr>
        <p:txBody>
          <a:bodyPr wrap="none" rtlCol="0">
            <a:spAutoFit/>
          </a:bodyPr>
          <a:lstStyle/>
          <a:p>
            <a:r>
              <a:rPr lang="da-DK" sz="4000">
                <a:solidFill>
                  <a:schemeClr val="accent1"/>
                </a:solidFill>
                <a:latin typeface="Raleway" pitchFamily="2" charset="77"/>
              </a:rPr>
              <a:t>EFFEKTIV </a:t>
            </a:r>
            <a:r>
              <a:rPr lang="da-DK" sz="4000">
                <a:solidFill>
                  <a:schemeClr val="accent1"/>
                </a:solidFill>
                <a:latin typeface="Raleway Black" pitchFamily="2" charset="77"/>
              </a:rPr>
              <a:t>BESKYTTELSE </a:t>
            </a:r>
          </a:p>
          <a:p>
            <a:r>
              <a:rPr lang="da-DK" sz="4000">
                <a:solidFill>
                  <a:schemeClr val="accent1"/>
                </a:solidFill>
                <a:latin typeface="Raleway" pitchFamily="2" charset="77"/>
              </a:rPr>
              <a:t>AF RETTIGHEDER</a:t>
            </a:r>
          </a:p>
        </p:txBody>
      </p:sp>
      <p:sp>
        <p:nvSpPr>
          <p:cNvPr id="11" name="Tekstfelt 10">
            <a:extLst>
              <a:ext uri="{FF2B5EF4-FFF2-40B4-BE49-F238E27FC236}">
                <a16:creationId xmlns:a16="http://schemas.microsoft.com/office/drawing/2014/main" id="{EB6C1369-86EF-1745-821D-3F18071C90E4}"/>
              </a:ext>
            </a:extLst>
          </p:cNvPr>
          <p:cNvSpPr txBox="1"/>
          <p:nvPr userDrawn="1"/>
        </p:nvSpPr>
        <p:spPr>
          <a:xfrm>
            <a:off x="528522" y="522823"/>
            <a:ext cx="7777114" cy="707886"/>
          </a:xfrm>
          <a:prstGeom prst="rect">
            <a:avLst/>
          </a:prstGeom>
          <a:noFill/>
        </p:spPr>
        <p:txBody>
          <a:bodyPr wrap="square" rtlCol="0">
            <a:spAutoFit/>
          </a:bodyPr>
          <a:lstStyle/>
          <a:p>
            <a:r>
              <a:rPr lang="en-GB" sz="4000">
                <a:solidFill>
                  <a:srgbClr val="5A5A5A"/>
                </a:solidFill>
                <a:latin typeface="Raleway Light" panose="020B0403030101060003" pitchFamily="34" charset="77"/>
              </a:rPr>
              <a:t>STREATEGI 2021-23</a:t>
            </a:r>
          </a:p>
        </p:txBody>
      </p:sp>
      <p:pic>
        <p:nvPicPr>
          <p:cNvPr id="12" name="Billede 11">
            <a:extLst>
              <a:ext uri="{FF2B5EF4-FFF2-40B4-BE49-F238E27FC236}">
                <a16:creationId xmlns:a16="http://schemas.microsoft.com/office/drawing/2014/main" id="{467CB419-2D04-DC4D-93EE-DAA0FCE1296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45218" y="3177489"/>
            <a:ext cx="692740" cy="1091738"/>
          </a:xfrm>
          <a:prstGeom prst="rect">
            <a:avLst/>
          </a:prstGeom>
        </p:spPr>
      </p:pic>
      <p:sp>
        <p:nvSpPr>
          <p:cNvPr id="13" name="Tekstfelt 12">
            <a:extLst>
              <a:ext uri="{FF2B5EF4-FFF2-40B4-BE49-F238E27FC236}">
                <a16:creationId xmlns:a16="http://schemas.microsoft.com/office/drawing/2014/main" id="{D8541F34-3AA6-D44A-8523-F15301A4E658}"/>
              </a:ext>
            </a:extLst>
          </p:cNvPr>
          <p:cNvSpPr txBox="1"/>
          <p:nvPr userDrawn="1"/>
        </p:nvSpPr>
        <p:spPr>
          <a:xfrm>
            <a:off x="10640345" y="3448090"/>
            <a:ext cx="1665277" cy="830997"/>
          </a:xfrm>
          <a:prstGeom prst="rect">
            <a:avLst/>
          </a:prstGeom>
          <a:noFill/>
        </p:spPr>
        <p:txBody>
          <a:bodyPr wrap="square" rtlCol="0">
            <a:spAutoFit/>
          </a:bodyPr>
          <a:lstStyle/>
          <a:p>
            <a:pPr algn="ctr"/>
            <a:endParaRPr lang="da-DK" sz="1600">
              <a:solidFill>
                <a:schemeClr val="accent3"/>
              </a:solidFill>
              <a:latin typeface="Raleway" pitchFamily="2" charset="77"/>
            </a:endParaRPr>
          </a:p>
          <a:p>
            <a:pPr algn="ctr"/>
            <a:r>
              <a:rPr lang="da-DK" sz="1600">
                <a:solidFill>
                  <a:schemeClr val="accent3"/>
                </a:solidFill>
                <a:latin typeface="Raleway" pitchFamily="2" charset="77"/>
              </a:rPr>
              <a:t>Et</a:t>
            </a:r>
            <a:r>
              <a:rPr lang="da-DK" sz="1600" b="1">
                <a:solidFill>
                  <a:schemeClr val="accent3"/>
                </a:solidFill>
                <a:latin typeface="Raleway Black" pitchFamily="2" charset="77"/>
              </a:rPr>
              <a:t> reguleret</a:t>
            </a:r>
            <a:r>
              <a:rPr lang="da-DK" sz="1600">
                <a:solidFill>
                  <a:schemeClr val="accent3"/>
                </a:solidFill>
                <a:latin typeface="Raleway" pitchFamily="2" charset="77"/>
              </a:rPr>
              <a:t> internet</a:t>
            </a:r>
          </a:p>
        </p:txBody>
      </p:sp>
      <p:sp>
        <p:nvSpPr>
          <p:cNvPr id="14" name="Trekant 2">
            <a:extLst>
              <a:ext uri="{FF2B5EF4-FFF2-40B4-BE49-F238E27FC236}">
                <a16:creationId xmlns:a16="http://schemas.microsoft.com/office/drawing/2014/main" id="{0971A62F-E4A3-AF46-BDFF-F7AB0CE64E31}"/>
              </a:ext>
            </a:extLst>
          </p:cNvPr>
          <p:cNvSpPr/>
          <p:nvPr userDrawn="1"/>
        </p:nvSpPr>
        <p:spPr>
          <a:xfrm>
            <a:off x="10901774" y="6000416"/>
            <a:ext cx="1290226" cy="865534"/>
          </a:xfrm>
          <a:custGeom>
            <a:avLst/>
            <a:gdLst>
              <a:gd name="connsiteX0" fmla="*/ 0 w 9703324"/>
              <a:gd name="connsiteY0" fmla="*/ 3436229 h 3436229"/>
              <a:gd name="connsiteX1" fmla="*/ 4851662 w 9703324"/>
              <a:gd name="connsiteY1" fmla="*/ 0 h 3436229"/>
              <a:gd name="connsiteX2" fmla="*/ 9703324 w 9703324"/>
              <a:gd name="connsiteY2" fmla="*/ 3436229 h 3436229"/>
              <a:gd name="connsiteX3" fmla="*/ 0 w 9703324"/>
              <a:gd name="connsiteY3" fmla="*/ 3436229 h 3436229"/>
              <a:gd name="connsiteX0" fmla="*/ 0 w 9703324"/>
              <a:gd name="connsiteY0" fmla="*/ 6509367 h 6509367"/>
              <a:gd name="connsiteX1" fmla="*/ 9697039 w 9703324"/>
              <a:gd name="connsiteY1" fmla="*/ 0 h 6509367"/>
              <a:gd name="connsiteX2" fmla="*/ 9703324 w 9703324"/>
              <a:gd name="connsiteY2" fmla="*/ 6509367 h 6509367"/>
              <a:gd name="connsiteX3" fmla="*/ 0 w 9703324"/>
              <a:gd name="connsiteY3" fmla="*/ 6509367 h 6509367"/>
            </a:gdLst>
            <a:ahLst/>
            <a:cxnLst>
              <a:cxn ang="0">
                <a:pos x="connsiteX0" y="connsiteY0"/>
              </a:cxn>
              <a:cxn ang="0">
                <a:pos x="connsiteX1" y="connsiteY1"/>
              </a:cxn>
              <a:cxn ang="0">
                <a:pos x="connsiteX2" y="connsiteY2"/>
              </a:cxn>
              <a:cxn ang="0">
                <a:pos x="connsiteX3" y="connsiteY3"/>
              </a:cxn>
            </a:cxnLst>
            <a:rect l="l" t="t" r="r" b="b"/>
            <a:pathLst>
              <a:path w="9703324" h="6509367">
                <a:moveTo>
                  <a:pt x="0" y="6509367"/>
                </a:moveTo>
                <a:lnTo>
                  <a:pt x="9697039" y="0"/>
                </a:lnTo>
                <a:lnTo>
                  <a:pt x="9703324" y="6509367"/>
                </a:lnTo>
                <a:lnTo>
                  <a:pt x="0" y="6509367"/>
                </a:lnTo>
                <a:close/>
              </a:path>
            </a:pathLst>
          </a:custGeom>
          <a:solidFill>
            <a:schemeClr val="accent3"/>
          </a:solidFill>
          <a:ln>
            <a:solidFill>
              <a:srgbClr val="264D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7762991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nodeType="clickEffect">
                                  <p:stCondLst>
                                    <p:cond delay="0"/>
                                  </p:stCondLst>
                                  <p:childTnLst>
                                    <p:anim calcmode="lin" valueType="num">
                                      <p:cBhvr additive="base">
                                        <p:cTn id="6" dur="500"/>
                                        <p:tgtEl>
                                          <p:spTgt spid="12"/>
                                        </p:tgtEl>
                                        <p:attrNameLst>
                                          <p:attrName>ppt_x</p:attrName>
                                        </p:attrNameLst>
                                      </p:cBhvr>
                                      <p:tavLst>
                                        <p:tav tm="0">
                                          <p:val>
                                            <p:strVal val="ppt_x"/>
                                          </p:val>
                                        </p:tav>
                                        <p:tav tm="100000">
                                          <p:val>
                                            <p:strVal val="0-ppt_w/2"/>
                                          </p:val>
                                        </p:tav>
                                      </p:tavLst>
                                    </p:anim>
                                    <p:anim calcmode="lin" valueType="num">
                                      <p:cBhvr additive="base">
                                        <p:cTn id="7" dur="500"/>
                                        <p:tgtEl>
                                          <p:spTgt spid="12"/>
                                        </p:tgtEl>
                                        <p:attrNameLst>
                                          <p:attrName>ppt_y</p:attrName>
                                        </p:attrNameLst>
                                      </p:cBhvr>
                                      <p:tavLst>
                                        <p:tav tm="0">
                                          <p:val>
                                            <p:strVal val="ppt_y"/>
                                          </p:val>
                                        </p:tav>
                                        <p:tav tm="100000">
                                          <p:val>
                                            <p:strVal val="ppt_y"/>
                                          </p:val>
                                        </p:tav>
                                      </p:tavLst>
                                    </p:anim>
                                    <p:set>
                                      <p:cBhvr>
                                        <p:cTn id="8" dur="1" fill="hold">
                                          <p:stCondLst>
                                            <p:cond delay="499"/>
                                          </p:stCondLst>
                                        </p:cTn>
                                        <p:tgtEl>
                                          <p:spTgt spid="12"/>
                                        </p:tgtEl>
                                        <p:attrNameLst>
                                          <p:attrName>style.visibility</p:attrName>
                                        </p:attrNameLst>
                                      </p:cBhvr>
                                      <p:to>
                                        <p:strVal val="hidden"/>
                                      </p:to>
                                    </p:set>
                                  </p:childTnLst>
                                </p:cTn>
                              </p:par>
                              <p:par>
                                <p:cTn id="9" presetID="2" presetClass="exit" presetSubtype="8" fill="hold" grpId="0" nodeType="withEffect">
                                  <p:stCondLst>
                                    <p:cond delay="0"/>
                                  </p:stCondLst>
                                  <p:childTnLst>
                                    <p:anim calcmode="lin" valueType="num">
                                      <p:cBhvr additive="base">
                                        <p:cTn id="10" dur="500"/>
                                        <p:tgtEl>
                                          <p:spTgt spid="9"/>
                                        </p:tgtEl>
                                        <p:attrNameLst>
                                          <p:attrName>ppt_x</p:attrName>
                                        </p:attrNameLst>
                                      </p:cBhvr>
                                      <p:tavLst>
                                        <p:tav tm="0">
                                          <p:val>
                                            <p:strVal val="ppt_x"/>
                                          </p:val>
                                        </p:tav>
                                        <p:tav tm="100000">
                                          <p:val>
                                            <p:strVal val="0-ppt_w/2"/>
                                          </p:val>
                                        </p:tav>
                                      </p:tavLst>
                                    </p:anim>
                                    <p:anim calcmode="lin" valueType="num">
                                      <p:cBhvr additive="base">
                                        <p:cTn id="11" dur="500"/>
                                        <p:tgtEl>
                                          <p:spTgt spid="9"/>
                                        </p:tgtEl>
                                        <p:attrNameLst>
                                          <p:attrName>ppt_y</p:attrName>
                                        </p:attrNameLst>
                                      </p:cBhvr>
                                      <p:tavLst>
                                        <p:tav tm="0">
                                          <p:val>
                                            <p:strVal val="ppt_y"/>
                                          </p:val>
                                        </p:tav>
                                        <p:tav tm="100000">
                                          <p:val>
                                            <p:strVal val="ppt_y"/>
                                          </p:val>
                                        </p:tav>
                                      </p:tavLst>
                                    </p:anim>
                                    <p:set>
                                      <p:cBhvr>
                                        <p:cTn id="12" dur="1" fill="hold">
                                          <p:stCondLst>
                                            <p:cond delay="499"/>
                                          </p:stCondLst>
                                        </p:cTn>
                                        <p:tgtEl>
                                          <p:spTgt spid="9"/>
                                        </p:tgtEl>
                                        <p:attrNameLst>
                                          <p:attrName>style.visibility</p:attrName>
                                        </p:attrNameLst>
                                      </p:cBhvr>
                                      <p:to>
                                        <p:strVal val="hidden"/>
                                      </p:to>
                                    </p:set>
                                  </p:childTnLst>
                                </p:cTn>
                              </p:par>
                              <p:par>
                                <p:cTn id="13" presetID="2" presetClass="exit" presetSubtype="8" fill="hold" grpId="0" nodeType="withEffect">
                                  <p:stCondLst>
                                    <p:cond delay="0"/>
                                  </p:stCondLst>
                                  <p:childTnLst>
                                    <p:anim calcmode="lin" valueType="num">
                                      <p:cBhvr additive="base">
                                        <p:cTn id="14" dur="500"/>
                                        <p:tgtEl>
                                          <p:spTgt spid="10"/>
                                        </p:tgtEl>
                                        <p:attrNameLst>
                                          <p:attrName>ppt_x</p:attrName>
                                        </p:attrNameLst>
                                      </p:cBhvr>
                                      <p:tavLst>
                                        <p:tav tm="0">
                                          <p:val>
                                            <p:strVal val="ppt_x"/>
                                          </p:val>
                                        </p:tav>
                                        <p:tav tm="100000">
                                          <p:val>
                                            <p:strVal val="0-ppt_w/2"/>
                                          </p:val>
                                        </p:tav>
                                      </p:tavLst>
                                    </p:anim>
                                    <p:anim calcmode="lin" valueType="num">
                                      <p:cBhvr additive="base">
                                        <p:cTn id="15" dur="500"/>
                                        <p:tgtEl>
                                          <p:spTgt spid="10"/>
                                        </p:tgtEl>
                                        <p:attrNameLst>
                                          <p:attrName>ppt_y</p:attrName>
                                        </p:attrNameLst>
                                      </p:cBhvr>
                                      <p:tavLst>
                                        <p:tav tm="0">
                                          <p:val>
                                            <p:strVal val="ppt_y"/>
                                          </p:val>
                                        </p:tav>
                                        <p:tav tm="100000">
                                          <p:val>
                                            <p:strVal val="ppt_y"/>
                                          </p:val>
                                        </p:tav>
                                      </p:tavLst>
                                    </p:anim>
                                    <p:set>
                                      <p:cBhvr>
                                        <p:cTn id="16"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Brugerdefineret layout">
    <p:spTree>
      <p:nvGrpSpPr>
        <p:cNvPr id="1" name=""/>
        <p:cNvGrpSpPr/>
        <p:nvPr/>
      </p:nvGrpSpPr>
      <p:grpSpPr>
        <a:xfrm>
          <a:off x="0" y="0"/>
          <a:ext cx="0" cy="0"/>
          <a:chOff x="0" y="0"/>
          <a:chExt cx="0" cy="0"/>
        </a:xfrm>
      </p:grpSpPr>
      <p:sp>
        <p:nvSpPr>
          <p:cNvPr id="3" name="Pladsholder til dato 2">
            <a:extLst>
              <a:ext uri="{FF2B5EF4-FFF2-40B4-BE49-F238E27FC236}">
                <a16:creationId xmlns:a16="http://schemas.microsoft.com/office/drawing/2014/main" id="{A8CC5D30-0C45-7C43-903D-BECF2289A7FE}"/>
              </a:ext>
            </a:extLst>
          </p:cNvPr>
          <p:cNvSpPr>
            <a:spLocks noGrp="1"/>
          </p:cNvSpPr>
          <p:nvPr>
            <p:ph type="dt" sz="half" idx="10"/>
          </p:nvPr>
        </p:nvSpPr>
        <p:spPr/>
        <p:txBody>
          <a:bodyPr/>
          <a:lstStyle/>
          <a:p>
            <a:fld id="{5F20A297-1FDE-5F4B-9BEB-DB5D28EC1B77}" type="datetime1">
              <a:rPr lang="da-DK" smtClean="0"/>
              <a:pPr/>
              <a:t>29.04.2024</a:t>
            </a:fld>
            <a:endParaRPr lang="da-DK"/>
          </a:p>
        </p:txBody>
      </p:sp>
      <p:sp>
        <p:nvSpPr>
          <p:cNvPr id="4" name="Pladsholder til slidenummer 3">
            <a:extLst>
              <a:ext uri="{FF2B5EF4-FFF2-40B4-BE49-F238E27FC236}">
                <a16:creationId xmlns:a16="http://schemas.microsoft.com/office/drawing/2014/main" id="{32B5A37D-D32E-2D4F-8174-7ABAC15E0FCD}"/>
              </a:ext>
            </a:extLst>
          </p:cNvPr>
          <p:cNvSpPr>
            <a:spLocks noGrp="1"/>
          </p:cNvSpPr>
          <p:nvPr>
            <p:ph type="sldNum" sz="quarter" idx="11"/>
          </p:nvPr>
        </p:nvSpPr>
        <p:spPr/>
        <p:txBody>
          <a:bodyPr/>
          <a:lstStyle/>
          <a:p>
            <a:r>
              <a:rPr lang="en-GB"/>
              <a:t>￨   </a:t>
            </a:r>
            <a:fld id="{159A5DD1-94BC-8F49-AC76-73BE307D95E2}" type="slidenum">
              <a:rPr lang="en-GB" smtClean="0"/>
              <a:pPr/>
              <a:t>‹nr.›</a:t>
            </a:fld>
            <a:endParaRPr lang="en-GB"/>
          </a:p>
        </p:txBody>
      </p:sp>
      <p:sp>
        <p:nvSpPr>
          <p:cNvPr id="5" name="Pladsholder til sidefod 4">
            <a:extLst>
              <a:ext uri="{FF2B5EF4-FFF2-40B4-BE49-F238E27FC236}">
                <a16:creationId xmlns:a16="http://schemas.microsoft.com/office/drawing/2014/main" id="{4ECCCA7E-BD96-B443-BD65-2A33C4539159}"/>
              </a:ext>
            </a:extLst>
          </p:cNvPr>
          <p:cNvSpPr>
            <a:spLocks noGrp="1"/>
          </p:cNvSpPr>
          <p:nvPr>
            <p:ph type="ftr" sz="quarter" idx="12"/>
          </p:nvPr>
        </p:nvSpPr>
        <p:spPr/>
        <p:txBody>
          <a:bodyPr/>
          <a:lstStyle/>
          <a:p>
            <a:r>
              <a:rPr lang="da-DK"/>
              <a:t>RettighedsAlliancen   ￨</a:t>
            </a:r>
          </a:p>
        </p:txBody>
      </p:sp>
      <p:sp>
        <p:nvSpPr>
          <p:cNvPr id="6" name="Kløftet højrepil 39">
            <a:extLst>
              <a:ext uri="{FF2B5EF4-FFF2-40B4-BE49-F238E27FC236}">
                <a16:creationId xmlns:a16="http://schemas.microsoft.com/office/drawing/2014/main" id="{AEE4D89E-9529-DC40-A41F-FCFB16A92436}"/>
              </a:ext>
            </a:extLst>
          </p:cNvPr>
          <p:cNvSpPr/>
          <p:nvPr userDrawn="1"/>
        </p:nvSpPr>
        <p:spPr>
          <a:xfrm>
            <a:off x="-248502" y="70119"/>
            <a:ext cx="12640235" cy="6000146"/>
          </a:xfrm>
          <a:custGeom>
            <a:avLst/>
            <a:gdLst>
              <a:gd name="connsiteX0" fmla="*/ 0 w 12643046"/>
              <a:gd name="connsiteY0" fmla="*/ 1500037 h 6000146"/>
              <a:gd name="connsiteX1" fmla="*/ 9642973 w 12643046"/>
              <a:gd name="connsiteY1" fmla="*/ 1500037 h 6000146"/>
              <a:gd name="connsiteX2" fmla="*/ 9642973 w 12643046"/>
              <a:gd name="connsiteY2" fmla="*/ 0 h 6000146"/>
              <a:gd name="connsiteX3" fmla="*/ 12643046 w 12643046"/>
              <a:gd name="connsiteY3" fmla="*/ 3000073 h 6000146"/>
              <a:gd name="connsiteX4" fmla="*/ 9642973 w 12643046"/>
              <a:gd name="connsiteY4" fmla="*/ 6000146 h 6000146"/>
              <a:gd name="connsiteX5" fmla="*/ 9642973 w 12643046"/>
              <a:gd name="connsiteY5" fmla="*/ 4500110 h 6000146"/>
              <a:gd name="connsiteX6" fmla="*/ 0 w 12643046"/>
              <a:gd name="connsiteY6" fmla="*/ 4500110 h 6000146"/>
              <a:gd name="connsiteX7" fmla="*/ 1500037 w 12643046"/>
              <a:gd name="connsiteY7" fmla="*/ 3000073 h 6000146"/>
              <a:gd name="connsiteX8" fmla="*/ 0 w 12643046"/>
              <a:gd name="connsiteY8" fmla="*/ 1500037 h 6000146"/>
              <a:gd name="connsiteX0" fmla="*/ 0 w 12643046"/>
              <a:gd name="connsiteY0" fmla="*/ 1500037 h 6000146"/>
              <a:gd name="connsiteX1" fmla="*/ 9642973 w 12643046"/>
              <a:gd name="connsiteY1" fmla="*/ 1500037 h 6000146"/>
              <a:gd name="connsiteX2" fmla="*/ 9642973 w 12643046"/>
              <a:gd name="connsiteY2" fmla="*/ 0 h 6000146"/>
              <a:gd name="connsiteX3" fmla="*/ 12643046 w 12643046"/>
              <a:gd name="connsiteY3" fmla="*/ 3000073 h 6000146"/>
              <a:gd name="connsiteX4" fmla="*/ 9642973 w 12643046"/>
              <a:gd name="connsiteY4" fmla="*/ 6000146 h 6000146"/>
              <a:gd name="connsiteX5" fmla="*/ 9642973 w 12643046"/>
              <a:gd name="connsiteY5" fmla="*/ 4500110 h 6000146"/>
              <a:gd name="connsiteX6" fmla="*/ 0 w 12643046"/>
              <a:gd name="connsiteY6" fmla="*/ 4500110 h 6000146"/>
              <a:gd name="connsiteX7" fmla="*/ 7414 w 12643046"/>
              <a:gd name="connsiteY7" fmla="*/ 2919391 h 6000146"/>
              <a:gd name="connsiteX8" fmla="*/ 0 w 12643046"/>
              <a:gd name="connsiteY8" fmla="*/ 1500037 h 6000146"/>
              <a:gd name="connsiteX0" fmla="*/ 0 w 9642973"/>
              <a:gd name="connsiteY0" fmla="*/ 1500037 h 6000146"/>
              <a:gd name="connsiteX1" fmla="*/ 9642973 w 9642973"/>
              <a:gd name="connsiteY1" fmla="*/ 1500037 h 6000146"/>
              <a:gd name="connsiteX2" fmla="*/ 9642973 w 9642973"/>
              <a:gd name="connsiteY2" fmla="*/ 0 h 6000146"/>
              <a:gd name="connsiteX3" fmla="*/ 9641161 w 9642973"/>
              <a:gd name="connsiteY3" fmla="*/ 3147991 h 6000146"/>
              <a:gd name="connsiteX4" fmla="*/ 9642973 w 9642973"/>
              <a:gd name="connsiteY4" fmla="*/ 6000146 h 6000146"/>
              <a:gd name="connsiteX5" fmla="*/ 9642973 w 9642973"/>
              <a:gd name="connsiteY5" fmla="*/ 4500110 h 6000146"/>
              <a:gd name="connsiteX6" fmla="*/ 0 w 9642973"/>
              <a:gd name="connsiteY6" fmla="*/ 4500110 h 6000146"/>
              <a:gd name="connsiteX7" fmla="*/ 7414 w 9642973"/>
              <a:gd name="connsiteY7" fmla="*/ 2919391 h 6000146"/>
              <a:gd name="connsiteX8" fmla="*/ 0 w 9642973"/>
              <a:gd name="connsiteY8" fmla="*/ 1500037 h 6000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2973" h="6000146">
                <a:moveTo>
                  <a:pt x="0" y="1500037"/>
                </a:moveTo>
                <a:lnTo>
                  <a:pt x="9642973" y="1500037"/>
                </a:lnTo>
                <a:lnTo>
                  <a:pt x="9642973" y="0"/>
                </a:lnTo>
                <a:lnTo>
                  <a:pt x="9641161" y="3147991"/>
                </a:lnTo>
                <a:lnTo>
                  <a:pt x="9642973" y="6000146"/>
                </a:lnTo>
                <a:lnTo>
                  <a:pt x="9642973" y="4500110"/>
                </a:lnTo>
                <a:lnTo>
                  <a:pt x="0" y="4500110"/>
                </a:lnTo>
                <a:cubicBezTo>
                  <a:pt x="2471" y="3973204"/>
                  <a:pt x="4943" y="3446297"/>
                  <a:pt x="7414" y="2919391"/>
                </a:cubicBezTo>
                <a:cubicBezTo>
                  <a:pt x="4943" y="2446273"/>
                  <a:pt x="2471" y="1973155"/>
                  <a:pt x="0" y="1500037"/>
                </a:cubicBezTo>
                <a:close/>
              </a:path>
            </a:pathLst>
          </a:custGeom>
          <a:solidFill>
            <a:schemeClr val="accent1"/>
          </a:solidFill>
          <a:ln>
            <a:solidFill>
              <a:srgbClr val="F1ECD2"/>
            </a:solidFill>
          </a:ln>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endParaRPr lang="da-DK"/>
          </a:p>
        </p:txBody>
      </p:sp>
      <p:sp>
        <p:nvSpPr>
          <p:cNvPr id="7" name="Kløftet højrepil 9">
            <a:extLst>
              <a:ext uri="{FF2B5EF4-FFF2-40B4-BE49-F238E27FC236}">
                <a16:creationId xmlns:a16="http://schemas.microsoft.com/office/drawing/2014/main" id="{18CFF933-D330-764D-9462-81AF600F52BA}"/>
              </a:ext>
            </a:extLst>
          </p:cNvPr>
          <p:cNvSpPr/>
          <p:nvPr userDrawn="1"/>
        </p:nvSpPr>
        <p:spPr>
          <a:xfrm>
            <a:off x="-322729" y="850702"/>
            <a:ext cx="12640235" cy="6000146"/>
          </a:xfrm>
          <a:custGeom>
            <a:avLst/>
            <a:gdLst>
              <a:gd name="connsiteX0" fmla="*/ 0 w 12643046"/>
              <a:gd name="connsiteY0" fmla="*/ 1500037 h 6000146"/>
              <a:gd name="connsiteX1" fmla="*/ 9642973 w 12643046"/>
              <a:gd name="connsiteY1" fmla="*/ 1500037 h 6000146"/>
              <a:gd name="connsiteX2" fmla="*/ 9642973 w 12643046"/>
              <a:gd name="connsiteY2" fmla="*/ 0 h 6000146"/>
              <a:gd name="connsiteX3" fmla="*/ 12643046 w 12643046"/>
              <a:gd name="connsiteY3" fmla="*/ 3000073 h 6000146"/>
              <a:gd name="connsiteX4" fmla="*/ 9642973 w 12643046"/>
              <a:gd name="connsiteY4" fmla="*/ 6000146 h 6000146"/>
              <a:gd name="connsiteX5" fmla="*/ 9642973 w 12643046"/>
              <a:gd name="connsiteY5" fmla="*/ 4500110 h 6000146"/>
              <a:gd name="connsiteX6" fmla="*/ 0 w 12643046"/>
              <a:gd name="connsiteY6" fmla="*/ 4500110 h 6000146"/>
              <a:gd name="connsiteX7" fmla="*/ 1500037 w 12643046"/>
              <a:gd name="connsiteY7" fmla="*/ 3000073 h 6000146"/>
              <a:gd name="connsiteX8" fmla="*/ 0 w 12643046"/>
              <a:gd name="connsiteY8" fmla="*/ 1500037 h 6000146"/>
              <a:gd name="connsiteX0" fmla="*/ 6034 w 12649080"/>
              <a:gd name="connsiteY0" fmla="*/ 1500037 h 6000146"/>
              <a:gd name="connsiteX1" fmla="*/ 9649007 w 12649080"/>
              <a:gd name="connsiteY1" fmla="*/ 1500037 h 6000146"/>
              <a:gd name="connsiteX2" fmla="*/ 9649007 w 12649080"/>
              <a:gd name="connsiteY2" fmla="*/ 0 h 6000146"/>
              <a:gd name="connsiteX3" fmla="*/ 12649080 w 12649080"/>
              <a:gd name="connsiteY3" fmla="*/ 3000073 h 6000146"/>
              <a:gd name="connsiteX4" fmla="*/ 9649007 w 12649080"/>
              <a:gd name="connsiteY4" fmla="*/ 6000146 h 6000146"/>
              <a:gd name="connsiteX5" fmla="*/ 9649007 w 12649080"/>
              <a:gd name="connsiteY5" fmla="*/ 4500110 h 6000146"/>
              <a:gd name="connsiteX6" fmla="*/ 6034 w 12649080"/>
              <a:gd name="connsiteY6" fmla="*/ 4500110 h 6000146"/>
              <a:gd name="connsiteX7" fmla="*/ 0 w 12649080"/>
              <a:gd name="connsiteY7" fmla="*/ 2973179 h 6000146"/>
              <a:gd name="connsiteX8" fmla="*/ 6034 w 12649080"/>
              <a:gd name="connsiteY8" fmla="*/ 1500037 h 6000146"/>
              <a:gd name="connsiteX0" fmla="*/ 239 w 12643285"/>
              <a:gd name="connsiteY0" fmla="*/ 1500037 h 6000146"/>
              <a:gd name="connsiteX1" fmla="*/ 9643212 w 12643285"/>
              <a:gd name="connsiteY1" fmla="*/ 1500037 h 6000146"/>
              <a:gd name="connsiteX2" fmla="*/ 9643212 w 12643285"/>
              <a:gd name="connsiteY2" fmla="*/ 0 h 6000146"/>
              <a:gd name="connsiteX3" fmla="*/ 12643285 w 12643285"/>
              <a:gd name="connsiteY3" fmla="*/ 3000073 h 6000146"/>
              <a:gd name="connsiteX4" fmla="*/ 9643212 w 12643285"/>
              <a:gd name="connsiteY4" fmla="*/ 6000146 h 6000146"/>
              <a:gd name="connsiteX5" fmla="*/ 9643212 w 12643285"/>
              <a:gd name="connsiteY5" fmla="*/ 4500110 h 6000146"/>
              <a:gd name="connsiteX6" fmla="*/ 239 w 12643285"/>
              <a:gd name="connsiteY6" fmla="*/ 4500110 h 6000146"/>
              <a:gd name="connsiteX7" fmla="*/ 7652 w 12643285"/>
              <a:gd name="connsiteY7" fmla="*/ 2986626 h 6000146"/>
              <a:gd name="connsiteX8" fmla="*/ 239 w 12643285"/>
              <a:gd name="connsiteY8" fmla="*/ 1500037 h 6000146"/>
              <a:gd name="connsiteX0" fmla="*/ 239 w 9645910"/>
              <a:gd name="connsiteY0" fmla="*/ 1500037 h 6000146"/>
              <a:gd name="connsiteX1" fmla="*/ 9643212 w 9645910"/>
              <a:gd name="connsiteY1" fmla="*/ 1500037 h 6000146"/>
              <a:gd name="connsiteX2" fmla="*/ 9643212 w 9645910"/>
              <a:gd name="connsiteY2" fmla="*/ 0 h 6000146"/>
              <a:gd name="connsiteX3" fmla="*/ 9645910 w 9645910"/>
              <a:gd name="connsiteY3" fmla="*/ 2865602 h 6000146"/>
              <a:gd name="connsiteX4" fmla="*/ 9643212 w 9645910"/>
              <a:gd name="connsiteY4" fmla="*/ 6000146 h 6000146"/>
              <a:gd name="connsiteX5" fmla="*/ 9643212 w 9645910"/>
              <a:gd name="connsiteY5" fmla="*/ 4500110 h 6000146"/>
              <a:gd name="connsiteX6" fmla="*/ 239 w 9645910"/>
              <a:gd name="connsiteY6" fmla="*/ 4500110 h 6000146"/>
              <a:gd name="connsiteX7" fmla="*/ 7652 w 9645910"/>
              <a:gd name="connsiteY7" fmla="*/ 2986626 h 6000146"/>
              <a:gd name="connsiteX8" fmla="*/ 239 w 9645910"/>
              <a:gd name="connsiteY8" fmla="*/ 1500037 h 6000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5910" h="6000146">
                <a:moveTo>
                  <a:pt x="239" y="1500037"/>
                </a:moveTo>
                <a:lnTo>
                  <a:pt x="9643212" y="1500037"/>
                </a:lnTo>
                <a:lnTo>
                  <a:pt x="9643212" y="0"/>
                </a:lnTo>
                <a:cubicBezTo>
                  <a:pt x="9644111" y="955201"/>
                  <a:pt x="9645011" y="1910401"/>
                  <a:pt x="9645910" y="2865602"/>
                </a:cubicBezTo>
                <a:cubicBezTo>
                  <a:pt x="9645011" y="3910450"/>
                  <a:pt x="9644111" y="4955298"/>
                  <a:pt x="9643212" y="6000146"/>
                </a:cubicBezTo>
                <a:lnTo>
                  <a:pt x="9643212" y="4500110"/>
                </a:lnTo>
                <a:lnTo>
                  <a:pt x="239" y="4500110"/>
                </a:lnTo>
                <a:cubicBezTo>
                  <a:pt x="-1772" y="3991133"/>
                  <a:pt x="9663" y="3495603"/>
                  <a:pt x="7652" y="2986626"/>
                </a:cubicBezTo>
                <a:cubicBezTo>
                  <a:pt x="9663" y="2495579"/>
                  <a:pt x="-1772" y="1991084"/>
                  <a:pt x="239" y="1500037"/>
                </a:cubicBezTo>
                <a:close/>
              </a:path>
            </a:pathLst>
          </a:custGeom>
          <a:solidFill>
            <a:schemeClr val="accent3"/>
          </a:solidFill>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endParaRPr lang="da-DK"/>
          </a:p>
        </p:txBody>
      </p:sp>
      <p:sp>
        <p:nvSpPr>
          <p:cNvPr id="8" name="Rektangel 7">
            <a:extLst>
              <a:ext uri="{FF2B5EF4-FFF2-40B4-BE49-F238E27FC236}">
                <a16:creationId xmlns:a16="http://schemas.microsoft.com/office/drawing/2014/main" id="{16D06290-473C-494B-A465-1CBD15FF5166}"/>
              </a:ext>
            </a:extLst>
          </p:cNvPr>
          <p:cNvSpPr>
            <a:spLocks/>
          </p:cNvSpPr>
          <p:nvPr userDrawn="1"/>
        </p:nvSpPr>
        <p:spPr>
          <a:xfrm>
            <a:off x="256286" y="1704215"/>
            <a:ext cx="1800000" cy="540000"/>
          </a:xfrm>
          <a:prstGeom prst="rect">
            <a:avLst/>
          </a:prstGeom>
          <a:solidFill>
            <a:schemeClr val="accent1"/>
          </a:solidFill>
          <a:ln>
            <a:noFill/>
          </a:ln>
          <a:effectLst>
            <a:outerShdw sx="1000" sy="1000" algn="ctr" rotWithShape="0">
              <a:srgbClr val="F1ECD2"/>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1400">
                <a:solidFill>
                  <a:srgbClr val="5A5A5A"/>
                </a:solidFill>
                <a:latin typeface="Raleway" pitchFamily="2" charset="77"/>
              </a:rPr>
              <a:t>‘Det vilde vesten’ </a:t>
            </a:r>
          </a:p>
        </p:txBody>
      </p:sp>
      <p:sp>
        <p:nvSpPr>
          <p:cNvPr id="9" name="Rektangel 8">
            <a:extLst>
              <a:ext uri="{FF2B5EF4-FFF2-40B4-BE49-F238E27FC236}">
                <a16:creationId xmlns:a16="http://schemas.microsoft.com/office/drawing/2014/main" id="{9CF46D06-75AE-4D45-9B68-1B967356C084}"/>
              </a:ext>
            </a:extLst>
          </p:cNvPr>
          <p:cNvSpPr>
            <a:spLocks/>
          </p:cNvSpPr>
          <p:nvPr userDrawn="1"/>
        </p:nvSpPr>
        <p:spPr>
          <a:xfrm>
            <a:off x="2356251" y="1736724"/>
            <a:ext cx="1800000" cy="540000"/>
          </a:xfrm>
          <a:prstGeom prst="rect">
            <a:avLst/>
          </a:prstGeom>
          <a:solidFill>
            <a:schemeClr val="accent1"/>
          </a:solidFill>
          <a:ln>
            <a:noFill/>
          </a:ln>
          <a:effectLst>
            <a:outerShdw sx="1000" sy="1000" algn="ctr" rotWithShape="0">
              <a:srgbClr val="F1ECD2"/>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1400">
                <a:solidFill>
                  <a:srgbClr val="5A5A5A"/>
                </a:solidFill>
                <a:latin typeface="Raleway" pitchFamily="2" charset="77"/>
              </a:rPr>
              <a:t>Myndigheder tager synligt afstand</a:t>
            </a:r>
          </a:p>
        </p:txBody>
      </p:sp>
      <p:sp>
        <p:nvSpPr>
          <p:cNvPr id="10" name="Rektangel 9">
            <a:extLst>
              <a:ext uri="{FF2B5EF4-FFF2-40B4-BE49-F238E27FC236}">
                <a16:creationId xmlns:a16="http://schemas.microsoft.com/office/drawing/2014/main" id="{EFCEEC61-A3DD-AE4D-852C-3361914E043C}"/>
              </a:ext>
            </a:extLst>
          </p:cNvPr>
          <p:cNvSpPr>
            <a:spLocks noChangeAspect="1"/>
          </p:cNvSpPr>
          <p:nvPr userDrawn="1"/>
        </p:nvSpPr>
        <p:spPr>
          <a:xfrm>
            <a:off x="4471290" y="1707221"/>
            <a:ext cx="2520000" cy="558621"/>
          </a:xfrm>
          <a:prstGeom prst="rect">
            <a:avLst/>
          </a:prstGeom>
          <a:solidFill>
            <a:schemeClr val="accent1"/>
          </a:solidFill>
          <a:ln>
            <a:noFill/>
          </a:ln>
          <a:effectLst>
            <a:outerShdw sx="1000" sy="1000" algn="ctr" rotWithShape="0">
              <a:srgbClr val="F1ECD2"/>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1400">
                <a:solidFill>
                  <a:srgbClr val="5A5A5A"/>
                </a:solidFill>
                <a:latin typeface="Raleway" pitchFamily="2" charset="77"/>
              </a:rPr>
              <a:t>Myndigheders håndhævelse fremmes af struktur &amp; organisering</a:t>
            </a:r>
          </a:p>
        </p:txBody>
      </p:sp>
      <p:sp>
        <p:nvSpPr>
          <p:cNvPr id="11" name="Rektangel 10">
            <a:extLst>
              <a:ext uri="{FF2B5EF4-FFF2-40B4-BE49-F238E27FC236}">
                <a16:creationId xmlns:a16="http://schemas.microsoft.com/office/drawing/2014/main" id="{1514592C-9A58-E843-B660-798E894562FA}"/>
              </a:ext>
            </a:extLst>
          </p:cNvPr>
          <p:cNvSpPr>
            <a:spLocks/>
          </p:cNvSpPr>
          <p:nvPr userDrawn="1"/>
        </p:nvSpPr>
        <p:spPr>
          <a:xfrm>
            <a:off x="7291255" y="1704215"/>
            <a:ext cx="1800000" cy="540000"/>
          </a:xfrm>
          <a:prstGeom prst="rect">
            <a:avLst/>
          </a:prstGeom>
          <a:solidFill>
            <a:schemeClr val="accent1"/>
          </a:solidFill>
          <a:ln>
            <a:noFill/>
          </a:ln>
          <a:effectLst>
            <a:outerShdw sx="1000" sy="1000" algn="ctr" rotWithShape="0">
              <a:srgbClr val="F1ECD2"/>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1400">
                <a:solidFill>
                  <a:srgbClr val="5A5A5A"/>
                </a:solidFill>
                <a:latin typeface="Raleway" pitchFamily="2" charset="77"/>
              </a:rPr>
              <a:t>Ressourcer allokeres</a:t>
            </a:r>
          </a:p>
        </p:txBody>
      </p:sp>
      <p:sp>
        <p:nvSpPr>
          <p:cNvPr id="12" name="Rektangel 11">
            <a:extLst>
              <a:ext uri="{FF2B5EF4-FFF2-40B4-BE49-F238E27FC236}">
                <a16:creationId xmlns:a16="http://schemas.microsoft.com/office/drawing/2014/main" id="{DEC2033B-E88D-5F4F-8B7F-7597F717DFCB}"/>
              </a:ext>
            </a:extLst>
          </p:cNvPr>
          <p:cNvSpPr>
            <a:spLocks noChangeAspect="1"/>
          </p:cNvSpPr>
          <p:nvPr userDrawn="1"/>
        </p:nvSpPr>
        <p:spPr>
          <a:xfrm>
            <a:off x="9395394" y="1707221"/>
            <a:ext cx="2520000" cy="558621"/>
          </a:xfrm>
          <a:prstGeom prst="rect">
            <a:avLst/>
          </a:prstGeom>
          <a:solidFill>
            <a:schemeClr val="accent1"/>
          </a:solidFill>
          <a:ln>
            <a:noFill/>
          </a:ln>
          <a:effectLst>
            <a:outerShdw sx="1000" sy="1000" algn="ctr" rotWithShape="0">
              <a:srgbClr val="F1ECD2"/>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1400">
                <a:solidFill>
                  <a:srgbClr val="5A5A5A"/>
                </a:solidFill>
                <a:latin typeface="Raleway" pitchFamily="2" charset="77"/>
              </a:rPr>
              <a:t>Myndigheder er involveret og engageret i at beskytte rettigheder</a:t>
            </a:r>
          </a:p>
        </p:txBody>
      </p:sp>
      <p:cxnSp>
        <p:nvCxnSpPr>
          <p:cNvPr id="13" name="Lige forbindelse 12">
            <a:extLst>
              <a:ext uri="{FF2B5EF4-FFF2-40B4-BE49-F238E27FC236}">
                <a16:creationId xmlns:a16="http://schemas.microsoft.com/office/drawing/2014/main" id="{09E1EF2A-7D81-BB49-9D0C-D2FAA932ED42}"/>
              </a:ext>
            </a:extLst>
          </p:cNvPr>
          <p:cNvCxnSpPr>
            <a:cxnSpLocks/>
          </p:cNvCxnSpPr>
          <p:nvPr userDrawn="1"/>
        </p:nvCxnSpPr>
        <p:spPr>
          <a:xfrm>
            <a:off x="2900999" y="1164201"/>
            <a:ext cx="649439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4" name="Tekstfelt 13">
            <a:extLst>
              <a:ext uri="{FF2B5EF4-FFF2-40B4-BE49-F238E27FC236}">
                <a16:creationId xmlns:a16="http://schemas.microsoft.com/office/drawing/2014/main" id="{7A215A96-9B66-1C47-AE9B-D1E59025ED49}"/>
              </a:ext>
            </a:extLst>
          </p:cNvPr>
          <p:cNvSpPr txBox="1"/>
          <p:nvPr userDrawn="1"/>
        </p:nvSpPr>
        <p:spPr>
          <a:xfrm>
            <a:off x="9501241" y="363875"/>
            <a:ext cx="2862647" cy="1446550"/>
          </a:xfrm>
          <a:prstGeom prst="rect">
            <a:avLst/>
          </a:prstGeom>
          <a:noFill/>
        </p:spPr>
        <p:txBody>
          <a:bodyPr wrap="square" rtlCol="0">
            <a:spAutoFit/>
          </a:bodyPr>
          <a:lstStyle/>
          <a:p>
            <a:pPr algn="ctr"/>
            <a:r>
              <a:rPr lang="da-DK" sz="8800">
                <a:solidFill>
                  <a:srgbClr val="5A5A5A"/>
                </a:solidFill>
                <a:latin typeface="Raleway" pitchFamily="2" charset="77"/>
              </a:rPr>
              <a:t>2021</a:t>
            </a:r>
          </a:p>
        </p:txBody>
      </p:sp>
      <p:sp>
        <p:nvSpPr>
          <p:cNvPr id="15" name="Tekstfelt 14">
            <a:extLst>
              <a:ext uri="{FF2B5EF4-FFF2-40B4-BE49-F238E27FC236}">
                <a16:creationId xmlns:a16="http://schemas.microsoft.com/office/drawing/2014/main" id="{C1C6DD12-1FD3-8A49-B9C2-674521871E04}"/>
              </a:ext>
            </a:extLst>
          </p:cNvPr>
          <p:cNvSpPr txBox="1"/>
          <p:nvPr userDrawn="1"/>
        </p:nvSpPr>
        <p:spPr>
          <a:xfrm>
            <a:off x="0" y="363875"/>
            <a:ext cx="3037041" cy="1446550"/>
          </a:xfrm>
          <a:prstGeom prst="rect">
            <a:avLst/>
          </a:prstGeom>
          <a:noFill/>
        </p:spPr>
        <p:txBody>
          <a:bodyPr wrap="square" rtlCol="0">
            <a:spAutoFit/>
          </a:bodyPr>
          <a:lstStyle/>
          <a:p>
            <a:pPr algn="ctr"/>
            <a:r>
              <a:rPr lang="da-DK" sz="8800">
                <a:solidFill>
                  <a:srgbClr val="5A5A5A"/>
                </a:solidFill>
                <a:latin typeface="Raleway" pitchFamily="2" charset="77"/>
              </a:rPr>
              <a:t>2010</a:t>
            </a:r>
          </a:p>
        </p:txBody>
      </p:sp>
      <p:sp>
        <p:nvSpPr>
          <p:cNvPr id="16" name="Rektangel 15">
            <a:extLst>
              <a:ext uri="{FF2B5EF4-FFF2-40B4-BE49-F238E27FC236}">
                <a16:creationId xmlns:a16="http://schemas.microsoft.com/office/drawing/2014/main" id="{3C83A459-3332-7146-8C47-98CFDAC3A5C6}"/>
              </a:ext>
            </a:extLst>
          </p:cNvPr>
          <p:cNvSpPr>
            <a:spLocks/>
          </p:cNvSpPr>
          <p:nvPr userDrawn="1"/>
        </p:nvSpPr>
        <p:spPr>
          <a:xfrm>
            <a:off x="55138" y="3409270"/>
            <a:ext cx="1800000" cy="540000"/>
          </a:xfrm>
          <a:prstGeom prst="rect">
            <a:avLst/>
          </a:prstGeom>
          <a:noFill/>
          <a:ln>
            <a:noFill/>
          </a:ln>
          <a:effectLst>
            <a:glow>
              <a:schemeClr val="accent2">
                <a:satMod val="175000"/>
              </a:schemeClr>
            </a:glow>
            <a:outerShdw dist="50800" sx="1000" sy="1000" algn="ctr" rotWithShape="0">
              <a:srgbClr val="F1ECD2"/>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1400">
                <a:solidFill>
                  <a:schemeClr val="bg1">
                    <a:lumMod val="95000"/>
                  </a:schemeClr>
                </a:solidFill>
                <a:effectLst>
                  <a:glow rad="127000">
                    <a:schemeClr val="accent3">
                      <a:alpha val="50000"/>
                    </a:schemeClr>
                  </a:glow>
                </a:effectLst>
                <a:latin typeface="Raleway" pitchFamily="2" charset="77"/>
              </a:rPr>
              <a:t>Ingen indflydelse</a:t>
            </a:r>
          </a:p>
        </p:txBody>
      </p:sp>
      <p:sp>
        <p:nvSpPr>
          <p:cNvPr id="17" name="Rektangel 16">
            <a:extLst>
              <a:ext uri="{FF2B5EF4-FFF2-40B4-BE49-F238E27FC236}">
                <a16:creationId xmlns:a16="http://schemas.microsoft.com/office/drawing/2014/main" id="{C04DC6F1-32A0-3B47-89AD-D87A863BCF5C}"/>
              </a:ext>
            </a:extLst>
          </p:cNvPr>
          <p:cNvSpPr>
            <a:spLocks/>
          </p:cNvSpPr>
          <p:nvPr userDrawn="1"/>
        </p:nvSpPr>
        <p:spPr>
          <a:xfrm>
            <a:off x="2795151" y="3509201"/>
            <a:ext cx="1936790" cy="316396"/>
          </a:xfrm>
          <a:prstGeom prst="rect">
            <a:avLst/>
          </a:prstGeom>
          <a:noFill/>
          <a:ln>
            <a:noFill/>
          </a:ln>
          <a:effectLst>
            <a:glow>
              <a:schemeClr val="accent2">
                <a:satMod val="175000"/>
              </a:schemeClr>
            </a:glow>
            <a:outerShdw dist="50800" sx="1000" sy="1000" algn="ctr" rotWithShape="0">
              <a:srgbClr val="F1ECD2"/>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da-DK" sz="1400">
                <a:solidFill>
                  <a:schemeClr val="bg1">
                    <a:lumMod val="95000"/>
                  </a:schemeClr>
                </a:solidFill>
                <a:effectLst>
                  <a:glow rad="127000">
                    <a:schemeClr val="accent3">
                      <a:alpha val="50000"/>
                    </a:schemeClr>
                  </a:glow>
                </a:effectLst>
                <a:latin typeface="Raleway" pitchFamily="2" charset="77"/>
              </a:rPr>
              <a:t>Motivere normer</a:t>
            </a:r>
          </a:p>
        </p:txBody>
      </p:sp>
      <p:sp>
        <p:nvSpPr>
          <p:cNvPr id="18" name="Rektangel 17">
            <a:extLst>
              <a:ext uri="{FF2B5EF4-FFF2-40B4-BE49-F238E27FC236}">
                <a16:creationId xmlns:a16="http://schemas.microsoft.com/office/drawing/2014/main" id="{958E2C16-38C6-BC43-B9D4-98C946E8E598}"/>
              </a:ext>
            </a:extLst>
          </p:cNvPr>
          <p:cNvSpPr>
            <a:spLocks/>
          </p:cNvSpPr>
          <p:nvPr userDrawn="1"/>
        </p:nvSpPr>
        <p:spPr>
          <a:xfrm>
            <a:off x="2000999" y="2585403"/>
            <a:ext cx="1800000" cy="540000"/>
          </a:xfrm>
          <a:prstGeom prst="rect">
            <a:avLst/>
          </a:prstGeom>
          <a:noFill/>
          <a:ln>
            <a:noFill/>
          </a:ln>
          <a:effectLst>
            <a:glow>
              <a:schemeClr val="accent2">
                <a:satMod val="175000"/>
              </a:schemeClr>
            </a:glow>
            <a:outerShdw dist="50800" sx="1000" sy="1000" algn="ctr" rotWithShape="0">
              <a:srgbClr val="F1ECD2"/>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1400">
                <a:solidFill>
                  <a:schemeClr val="bg1">
                    <a:lumMod val="95000"/>
                  </a:schemeClr>
                </a:solidFill>
                <a:effectLst>
                  <a:glow rad="127000">
                    <a:schemeClr val="accent3">
                      <a:alpha val="50000"/>
                    </a:schemeClr>
                  </a:glow>
                </a:effectLst>
                <a:latin typeface="Raleway" pitchFamily="2" charset="77"/>
              </a:rPr>
              <a:t>Udvikling af værktøjer</a:t>
            </a:r>
          </a:p>
        </p:txBody>
      </p:sp>
      <p:sp>
        <p:nvSpPr>
          <p:cNvPr id="19" name="Rektangel 18">
            <a:extLst>
              <a:ext uri="{FF2B5EF4-FFF2-40B4-BE49-F238E27FC236}">
                <a16:creationId xmlns:a16="http://schemas.microsoft.com/office/drawing/2014/main" id="{A3CEF3E9-7965-C543-A01C-13BA8A9B2B84}"/>
              </a:ext>
            </a:extLst>
          </p:cNvPr>
          <p:cNvSpPr>
            <a:spLocks/>
          </p:cNvSpPr>
          <p:nvPr userDrawn="1"/>
        </p:nvSpPr>
        <p:spPr>
          <a:xfrm>
            <a:off x="7096796" y="2609308"/>
            <a:ext cx="1936791" cy="362766"/>
          </a:xfrm>
          <a:prstGeom prst="rect">
            <a:avLst/>
          </a:prstGeom>
          <a:noFill/>
          <a:ln>
            <a:noFill/>
          </a:ln>
          <a:effectLst>
            <a:glow>
              <a:schemeClr val="accent2">
                <a:satMod val="175000"/>
              </a:schemeClr>
            </a:glow>
            <a:outerShdw dist="50800" sx="1000" sy="1000" algn="ctr" rotWithShape="0">
              <a:srgbClr val="F1ECD2"/>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1400">
                <a:solidFill>
                  <a:schemeClr val="bg1">
                    <a:lumMod val="95000"/>
                  </a:schemeClr>
                </a:solidFill>
                <a:effectLst>
                  <a:glow rad="127000">
                    <a:schemeClr val="accent3">
                      <a:alpha val="50000"/>
                    </a:schemeClr>
                  </a:glow>
                </a:effectLst>
                <a:latin typeface="Raleway" pitchFamily="2" charset="77"/>
              </a:rPr>
              <a:t>Drift af værktøjer</a:t>
            </a:r>
          </a:p>
        </p:txBody>
      </p:sp>
      <p:sp>
        <p:nvSpPr>
          <p:cNvPr id="20" name="Rektangel 19">
            <a:extLst>
              <a:ext uri="{FF2B5EF4-FFF2-40B4-BE49-F238E27FC236}">
                <a16:creationId xmlns:a16="http://schemas.microsoft.com/office/drawing/2014/main" id="{DDDB85FC-04A5-9D47-B149-4DA295870164}"/>
              </a:ext>
            </a:extLst>
          </p:cNvPr>
          <p:cNvSpPr>
            <a:spLocks/>
          </p:cNvSpPr>
          <p:nvPr userDrawn="1"/>
        </p:nvSpPr>
        <p:spPr>
          <a:xfrm>
            <a:off x="4559371" y="2578598"/>
            <a:ext cx="1936790" cy="558622"/>
          </a:xfrm>
          <a:prstGeom prst="rect">
            <a:avLst/>
          </a:prstGeom>
          <a:noFill/>
          <a:ln>
            <a:noFill/>
          </a:ln>
          <a:effectLst>
            <a:glow>
              <a:schemeClr val="accent2">
                <a:satMod val="175000"/>
              </a:schemeClr>
            </a:glow>
            <a:outerShdw dist="50800" sx="1000" sy="1000" algn="ctr" rotWithShape="0">
              <a:srgbClr val="F1ECD2"/>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1400">
                <a:solidFill>
                  <a:schemeClr val="bg1">
                    <a:lumMod val="95000"/>
                  </a:schemeClr>
                </a:solidFill>
                <a:effectLst>
                  <a:glow rad="127000">
                    <a:schemeClr val="accent3">
                      <a:alpha val="50000"/>
                    </a:schemeClr>
                  </a:glow>
                </a:effectLst>
                <a:latin typeface="Raleway" pitchFamily="2" charset="77"/>
              </a:rPr>
              <a:t>Implementering af værktøjer</a:t>
            </a:r>
          </a:p>
        </p:txBody>
      </p:sp>
      <p:sp>
        <p:nvSpPr>
          <p:cNvPr id="21" name="Rektangel 20">
            <a:extLst>
              <a:ext uri="{FF2B5EF4-FFF2-40B4-BE49-F238E27FC236}">
                <a16:creationId xmlns:a16="http://schemas.microsoft.com/office/drawing/2014/main" id="{CFA9F559-61C0-E644-AC85-3DDFDEC1F4C8}"/>
              </a:ext>
            </a:extLst>
          </p:cNvPr>
          <p:cNvSpPr>
            <a:spLocks/>
          </p:cNvSpPr>
          <p:nvPr userDrawn="1"/>
        </p:nvSpPr>
        <p:spPr>
          <a:xfrm>
            <a:off x="6820256" y="3529877"/>
            <a:ext cx="2097977" cy="540000"/>
          </a:xfrm>
          <a:prstGeom prst="rect">
            <a:avLst/>
          </a:prstGeom>
          <a:noFill/>
          <a:ln>
            <a:noFill/>
          </a:ln>
          <a:effectLst>
            <a:glow>
              <a:schemeClr val="accent2">
                <a:satMod val="175000"/>
              </a:schemeClr>
            </a:glow>
            <a:outerShdw dist="50800" sx="1000" sy="1000" algn="ctr" rotWithShape="0">
              <a:srgbClr val="F1ECD2"/>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1400">
                <a:solidFill>
                  <a:schemeClr val="bg1">
                    <a:lumMod val="95000"/>
                  </a:schemeClr>
                </a:solidFill>
                <a:effectLst>
                  <a:glow rad="127000">
                    <a:schemeClr val="accent3">
                      <a:alpha val="50000"/>
                    </a:schemeClr>
                  </a:glow>
                </a:effectLst>
                <a:latin typeface="Raleway" pitchFamily="2" charset="77"/>
              </a:rPr>
              <a:t>Etablering af samarbejder</a:t>
            </a:r>
          </a:p>
        </p:txBody>
      </p:sp>
      <p:sp>
        <p:nvSpPr>
          <p:cNvPr id="22" name="Rektangel 21">
            <a:extLst>
              <a:ext uri="{FF2B5EF4-FFF2-40B4-BE49-F238E27FC236}">
                <a16:creationId xmlns:a16="http://schemas.microsoft.com/office/drawing/2014/main" id="{96944131-0A29-3240-90CC-A1A4FE2E9ACC}"/>
              </a:ext>
            </a:extLst>
          </p:cNvPr>
          <p:cNvSpPr>
            <a:spLocks/>
          </p:cNvSpPr>
          <p:nvPr userDrawn="1"/>
        </p:nvSpPr>
        <p:spPr>
          <a:xfrm>
            <a:off x="9634222" y="2533371"/>
            <a:ext cx="2414508" cy="438703"/>
          </a:xfrm>
          <a:prstGeom prst="rect">
            <a:avLst/>
          </a:prstGeom>
          <a:noFill/>
          <a:ln>
            <a:noFill/>
          </a:ln>
          <a:effectLst>
            <a:glow>
              <a:schemeClr val="accent2">
                <a:satMod val="175000"/>
              </a:schemeClr>
            </a:glow>
            <a:outerShdw dist="50800" sx="1000" sy="1000" algn="ctr" rotWithShape="0">
              <a:srgbClr val="F1ECD2"/>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1400">
                <a:solidFill>
                  <a:schemeClr val="bg1">
                    <a:lumMod val="95000"/>
                  </a:schemeClr>
                </a:solidFill>
                <a:effectLst>
                  <a:glow rad="127000">
                    <a:schemeClr val="accent3">
                      <a:alpha val="50000"/>
                    </a:schemeClr>
                  </a:glow>
                </a:effectLst>
                <a:latin typeface="Raleway" pitchFamily="2" charset="77"/>
              </a:rPr>
              <a:t>Tilpasning af værktøjer</a:t>
            </a:r>
          </a:p>
        </p:txBody>
      </p:sp>
      <p:sp>
        <p:nvSpPr>
          <p:cNvPr id="23" name="Tekstfelt 22">
            <a:extLst>
              <a:ext uri="{FF2B5EF4-FFF2-40B4-BE49-F238E27FC236}">
                <a16:creationId xmlns:a16="http://schemas.microsoft.com/office/drawing/2014/main" id="{39E68A92-EAB6-BC41-A676-FC64CFDFBC49}"/>
              </a:ext>
            </a:extLst>
          </p:cNvPr>
          <p:cNvSpPr txBox="1"/>
          <p:nvPr userDrawn="1"/>
        </p:nvSpPr>
        <p:spPr>
          <a:xfrm>
            <a:off x="9082853" y="3685406"/>
            <a:ext cx="2468946" cy="523220"/>
          </a:xfrm>
          <a:prstGeom prst="rect">
            <a:avLst/>
          </a:prstGeom>
          <a:noFill/>
        </p:spPr>
        <p:txBody>
          <a:bodyPr wrap="none" rtlCol="0">
            <a:spAutoFit/>
          </a:bodyPr>
          <a:lstStyle/>
          <a:p>
            <a:r>
              <a:rPr lang="da-DK" sz="1400" noProof="1">
                <a:solidFill>
                  <a:schemeClr val="bg1">
                    <a:lumMod val="95000"/>
                  </a:schemeClr>
                </a:solidFill>
                <a:effectLst>
                  <a:glow rad="127000">
                    <a:schemeClr val="accent3">
                      <a:alpha val="50000"/>
                    </a:schemeClr>
                  </a:glow>
                </a:effectLst>
                <a:latin typeface="Raleway" pitchFamily="2" charset="77"/>
              </a:rPr>
              <a:t>Onboarding</a:t>
            </a:r>
            <a:r>
              <a:rPr lang="da-DK" sz="1400">
                <a:solidFill>
                  <a:schemeClr val="bg1">
                    <a:lumMod val="95000"/>
                  </a:schemeClr>
                </a:solidFill>
                <a:effectLst>
                  <a:glow rad="127000">
                    <a:schemeClr val="accent3">
                      <a:alpha val="50000"/>
                    </a:schemeClr>
                  </a:glow>
                </a:effectLst>
                <a:latin typeface="Raleway" pitchFamily="2" charset="77"/>
              </a:rPr>
              <a:t> af</a:t>
            </a:r>
            <a:r>
              <a:rPr lang="da-DK" sz="1400">
                <a:solidFill>
                  <a:schemeClr val="bg1">
                    <a:lumMod val="95000"/>
                  </a:schemeClr>
                </a:solidFill>
                <a:latin typeface="Raleway" pitchFamily="2" charset="77"/>
              </a:rPr>
              <a:t> </a:t>
            </a:r>
            <a:r>
              <a:rPr lang="da-DK" sz="1400">
                <a:solidFill>
                  <a:schemeClr val="bg1">
                    <a:lumMod val="95000"/>
                  </a:schemeClr>
                </a:solidFill>
                <a:effectLst>
                  <a:glow rad="127000">
                    <a:schemeClr val="accent3">
                      <a:alpha val="50000"/>
                    </a:schemeClr>
                  </a:glow>
                </a:effectLst>
                <a:latin typeface="Raleway" pitchFamily="2" charset="77"/>
              </a:rPr>
              <a:t>medlemmer</a:t>
            </a:r>
          </a:p>
          <a:p>
            <a:r>
              <a:rPr lang="da-DK" sz="1400">
                <a:solidFill>
                  <a:schemeClr val="bg1">
                    <a:lumMod val="95000"/>
                  </a:schemeClr>
                </a:solidFill>
                <a:effectLst>
                  <a:glow rad="127000">
                    <a:schemeClr val="accent3">
                      <a:alpha val="50000"/>
                    </a:schemeClr>
                  </a:glow>
                </a:effectLst>
                <a:latin typeface="Raleway" pitchFamily="2" charset="77"/>
              </a:rPr>
              <a:t>Konkret beskyttelse </a:t>
            </a:r>
          </a:p>
        </p:txBody>
      </p:sp>
      <p:sp>
        <p:nvSpPr>
          <p:cNvPr id="24" name="Rektangel 23">
            <a:extLst>
              <a:ext uri="{FF2B5EF4-FFF2-40B4-BE49-F238E27FC236}">
                <a16:creationId xmlns:a16="http://schemas.microsoft.com/office/drawing/2014/main" id="{3E510867-9040-5A49-97AF-96810C0D4A0C}"/>
              </a:ext>
            </a:extLst>
          </p:cNvPr>
          <p:cNvSpPr>
            <a:spLocks/>
          </p:cNvSpPr>
          <p:nvPr userDrawn="1"/>
        </p:nvSpPr>
        <p:spPr>
          <a:xfrm>
            <a:off x="3990064" y="4122816"/>
            <a:ext cx="2852949" cy="558621"/>
          </a:xfrm>
          <a:prstGeom prst="rect">
            <a:avLst/>
          </a:prstGeom>
          <a:noFill/>
          <a:ln>
            <a:noFill/>
          </a:ln>
          <a:effectLst>
            <a:glow>
              <a:schemeClr val="accent2">
                <a:satMod val="175000"/>
              </a:schemeClr>
            </a:glow>
            <a:outerShdw dist="50800" sx="1000" sy="1000" algn="ctr" rotWithShape="0">
              <a:srgbClr val="F1ECD2"/>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1400">
                <a:solidFill>
                  <a:schemeClr val="bg1">
                    <a:lumMod val="95000"/>
                  </a:schemeClr>
                </a:solidFill>
                <a:effectLst>
                  <a:glow rad="127000">
                    <a:schemeClr val="accent3">
                      <a:alpha val="50000"/>
                    </a:schemeClr>
                  </a:glow>
                </a:effectLst>
                <a:latin typeface="Raleway" pitchFamily="2" charset="77"/>
              </a:rPr>
              <a:t>Håndhævelse af bagmænd</a:t>
            </a:r>
          </a:p>
        </p:txBody>
      </p:sp>
      <p:sp>
        <p:nvSpPr>
          <p:cNvPr id="25" name="Rektangel 24">
            <a:extLst>
              <a:ext uri="{FF2B5EF4-FFF2-40B4-BE49-F238E27FC236}">
                <a16:creationId xmlns:a16="http://schemas.microsoft.com/office/drawing/2014/main" id="{9C153439-4021-A949-AED4-033E8BBB5E09}"/>
              </a:ext>
            </a:extLst>
          </p:cNvPr>
          <p:cNvSpPr>
            <a:spLocks/>
          </p:cNvSpPr>
          <p:nvPr userDrawn="1"/>
        </p:nvSpPr>
        <p:spPr>
          <a:xfrm>
            <a:off x="1772910" y="4306542"/>
            <a:ext cx="1372939" cy="398067"/>
          </a:xfrm>
          <a:prstGeom prst="rect">
            <a:avLst/>
          </a:prstGeom>
          <a:noFill/>
          <a:ln>
            <a:noFill/>
          </a:ln>
          <a:effectLst>
            <a:glow>
              <a:schemeClr val="accent2">
                <a:satMod val="175000"/>
              </a:schemeClr>
            </a:glow>
            <a:outerShdw dist="50800" sx="1000" sy="1000" algn="ctr" rotWithShape="0">
              <a:srgbClr val="F1ECD2"/>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1400">
                <a:solidFill>
                  <a:schemeClr val="bg1">
                    <a:lumMod val="95000"/>
                  </a:schemeClr>
                </a:solidFill>
                <a:effectLst>
                  <a:glow rad="127000">
                    <a:schemeClr val="accent3">
                      <a:alpha val="50000"/>
                    </a:schemeClr>
                  </a:glow>
                </a:effectLst>
                <a:latin typeface="Raleway" pitchFamily="2" charset="77"/>
              </a:rPr>
              <a:t>Politisk pres</a:t>
            </a:r>
          </a:p>
        </p:txBody>
      </p:sp>
      <p:sp>
        <p:nvSpPr>
          <p:cNvPr id="26" name="Trekant 2">
            <a:extLst>
              <a:ext uri="{FF2B5EF4-FFF2-40B4-BE49-F238E27FC236}">
                <a16:creationId xmlns:a16="http://schemas.microsoft.com/office/drawing/2014/main" id="{7A8B5D9D-26A9-CD4B-9D47-2EB46179C353}"/>
              </a:ext>
            </a:extLst>
          </p:cNvPr>
          <p:cNvSpPr/>
          <p:nvPr userDrawn="1"/>
        </p:nvSpPr>
        <p:spPr>
          <a:xfrm>
            <a:off x="10901774" y="6000416"/>
            <a:ext cx="1290226" cy="865534"/>
          </a:xfrm>
          <a:custGeom>
            <a:avLst/>
            <a:gdLst>
              <a:gd name="connsiteX0" fmla="*/ 0 w 9703324"/>
              <a:gd name="connsiteY0" fmla="*/ 3436229 h 3436229"/>
              <a:gd name="connsiteX1" fmla="*/ 4851662 w 9703324"/>
              <a:gd name="connsiteY1" fmla="*/ 0 h 3436229"/>
              <a:gd name="connsiteX2" fmla="*/ 9703324 w 9703324"/>
              <a:gd name="connsiteY2" fmla="*/ 3436229 h 3436229"/>
              <a:gd name="connsiteX3" fmla="*/ 0 w 9703324"/>
              <a:gd name="connsiteY3" fmla="*/ 3436229 h 3436229"/>
              <a:gd name="connsiteX0" fmla="*/ 0 w 9703324"/>
              <a:gd name="connsiteY0" fmla="*/ 6509367 h 6509367"/>
              <a:gd name="connsiteX1" fmla="*/ 9697039 w 9703324"/>
              <a:gd name="connsiteY1" fmla="*/ 0 h 6509367"/>
              <a:gd name="connsiteX2" fmla="*/ 9703324 w 9703324"/>
              <a:gd name="connsiteY2" fmla="*/ 6509367 h 6509367"/>
              <a:gd name="connsiteX3" fmla="*/ 0 w 9703324"/>
              <a:gd name="connsiteY3" fmla="*/ 6509367 h 6509367"/>
            </a:gdLst>
            <a:ahLst/>
            <a:cxnLst>
              <a:cxn ang="0">
                <a:pos x="connsiteX0" y="connsiteY0"/>
              </a:cxn>
              <a:cxn ang="0">
                <a:pos x="connsiteX1" y="connsiteY1"/>
              </a:cxn>
              <a:cxn ang="0">
                <a:pos x="connsiteX2" y="connsiteY2"/>
              </a:cxn>
              <a:cxn ang="0">
                <a:pos x="connsiteX3" y="connsiteY3"/>
              </a:cxn>
            </a:cxnLst>
            <a:rect l="l" t="t" r="r" b="b"/>
            <a:pathLst>
              <a:path w="9703324" h="6509367">
                <a:moveTo>
                  <a:pt x="0" y="6509367"/>
                </a:moveTo>
                <a:lnTo>
                  <a:pt x="9697039" y="0"/>
                </a:lnTo>
                <a:lnTo>
                  <a:pt x="9703324" y="6509367"/>
                </a:lnTo>
                <a:lnTo>
                  <a:pt x="0" y="6509367"/>
                </a:lnTo>
                <a:close/>
              </a:path>
            </a:pathLst>
          </a:custGeom>
          <a:solidFill>
            <a:srgbClr val="264D5B"/>
          </a:solidFill>
          <a:ln>
            <a:solidFill>
              <a:srgbClr val="264D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93455753"/>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0-#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0-#ppt_w/2"/>
                                          </p:val>
                                        </p:tav>
                                        <p:tav tm="100000">
                                          <p:val>
                                            <p:strVal val="#ppt_x"/>
                                          </p:val>
                                        </p:tav>
                                      </p:tavLst>
                                    </p:anim>
                                    <p:anim calcmode="lin" valueType="num">
                                      <p:cBhvr additive="base">
                                        <p:cTn id="16" dur="500" fill="hold"/>
                                        <p:tgtEl>
                                          <p:spTgt spid="20"/>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0-#ppt_w/2"/>
                                          </p:val>
                                        </p:tav>
                                        <p:tav tm="100000">
                                          <p:val>
                                            <p:strVal val="#ppt_x"/>
                                          </p:val>
                                        </p:tav>
                                      </p:tavLst>
                                    </p:anim>
                                    <p:anim calcmode="lin" valueType="num">
                                      <p:cBhvr additive="base">
                                        <p:cTn id="20" dur="500" fill="hold"/>
                                        <p:tgtEl>
                                          <p:spTgt spid="17"/>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0-#ppt_w/2"/>
                                          </p:val>
                                        </p:tav>
                                        <p:tav tm="100000">
                                          <p:val>
                                            <p:strVal val="#ppt_x"/>
                                          </p:val>
                                        </p:tav>
                                      </p:tavLst>
                                    </p:anim>
                                    <p:anim calcmode="lin" valueType="num">
                                      <p:cBhvr additive="base">
                                        <p:cTn id="24" dur="500" fill="hold"/>
                                        <p:tgtEl>
                                          <p:spTgt spid="25"/>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500" fill="hold"/>
                                        <p:tgtEl>
                                          <p:spTgt spid="24"/>
                                        </p:tgtEl>
                                        <p:attrNameLst>
                                          <p:attrName>ppt_x</p:attrName>
                                        </p:attrNameLst>
                                      </p:cBhvr>
                                      <p:tavLst>
                                        <p:tav tm="0">
                                          <p:val>
                                            <p:strVal val="0-#ppt_w/2"/>
                                          </p:val>
                                        </p:tav>
                                        <p:tav tm="100000">
                                          <p:val>
                                            <p:strVal val="#ppt_x"/>
                                          </p:val>
                                        </p:tav>
                                      </p:tavLst>
                                    </p:anim>
                                    <p:anim calcmode="lin" valueType="num">
                                      <p:cBhvr additive="base">
                                        <p:cTn id="28" dur="500" fill="hold"/>
                                        <p:tgtEl>
                                          <p:spTgt spid="24"/>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0-#ppt_w/2"/>
                                          </p:val>
                                        </p:tav>
                                        <p:tav tm="100000">
                                          <p:val>
                                            <p:strVal val="#ppt_x"/>
                                          </p:val>
                                        </p:tav>
                                      </p:tavLst>
                                    </p:anim>
                                    <p:anim calcmode="lin" valueType="num">
                                      <p:cBhvr additive="base">
                                        <p:cTn id="32" dur="500" fill="hold"/>
                                        <p:tgtEl>
                                          <p:spTgt spid="19"/>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500" fill="hold"/>
                                        <p:tgtEl>
                                          <p:spTgt spid="21"/>
                                        </p:tgtEl>
                                        <p:attrNameLst>
                                          <p:attrName>ppt_x</p:attrName>
                                        </p:attrNameLst>
                                      </p:cBhvr>
                                      <p:tavLst>
                                        <p:tav tm="0">
                                          <p:val>
                                            <p:strVal val="0-#ppt_w/2"/>
                                          </p:val>
                                        </p:tav>
                                        <p:tav tm="100000">
                                          <p:val>
                                            <p:strVal val="#ppt_x"/>
                                          </p:val>
                                        </p:tav>
                                      </p:tavLst>
                                    </p:anim>
                                    <p:anim calcmode="lin" valueType="num">
                                      <p:cBhvr additive="base">
                                        <p:cTn id="36" dur="500" fill="hold"/>
                                        <p:tgtEl>
                                          <p:spTgt spid="21"/>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500" fill="hold"/>
                                        <p:tgtEl>
                                          <p:spTgt spid="22"/>
                                        </p:tgtEl>
                                        <p:attrNameLst>
                                          <p:attrName>ppt_x</p:attrName>
                                        </p:attrNameLst>
                                      </p:cBhvr>
                                      <p:tavLst>
                                        <p:tav tm="0">
                                          <p:val>
                                            <p:strVal val="0-#ppt_w/2"/>
                                          </p:val>
                                        </p:tav>
                                        <p:tav tm="100000">
                                          <p:val>
                                            <p:strVal val="#ppt_x"/>
                                          </p:val>
                                        </p:tav>
                                      </p:tavLst>
                                    </p:anim>
                                    <p:anim calcmode="lin" valueType="num">
                                      <p:cBhvr additive="base">
                                        <p:cTn id="40" dur="500" fill="hold"/>
                                        <p:tgtEl>
                                          <p:spTgt spid="22"/>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0-#ppt_w/2"/>
                                          </p:val>
                                        </p:tav>
                                        <p:tav tm="100000">
                                          <p:val>
                                            <p:strVal val="#ppt_x"/>
                                          </p:val>
                                        </p:tav>
                                      </p:tavLst>
                                    </p:anim>
                                    <p:anim calcmode="lin" valueType="num">
                                      <p:cBhvr additive="base">
                                        <p:cTn id="44" dur="500" fill="hold"/>
                                        <p:tgtEl>
                                          <p:spTgt spid="23"/>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additive="base">
                                        <p:cTn id="47" dur="500" fill="hold"/>
                                        <p:tgtEl>
                                          <p:spTgt spid="7"/>
                                        </p:tgtEl>
                                        <p:attrNameLst>
                                          <p:attrName>ppt_x</p:attrName>
                                        </p:attrNameLst>
                                      </p:cBhvr>
                                      <p:tavLst>
                                        <p:tav tm="0">
                                          <p:val>
                                            <p:strVal val="0-#ppt_w/2"/>
                                          </p:val>
                                        </p:tav>
                                        <p:tav tm="100000">
                                          <p:val>
                                            <p:strVal val="#ppt_x"/>
                                          </p:val>
                                        </p:tav>
                                      </p:tavLst>
                                    </p:anim>
                                    <p:anim calcmode="lin" valueType="num">
                                      <p:cBhvr additive="base">
                                        <p:cTn id="4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Lst>
  </p:timing>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1_Brugerdefineret layout">
    <p:spTree>
      <p:nvGrpSpPr>
        <p:cNvPr id="1" name=""/>
        <p:cNvGrpSpPr/>
        <p:nvPr/>
      </p:nvGrpSpPr>
      <p:grpSpPr>
        <a:xfrm>
          <a:off x="0" y="0"/>
          <a:ext cx="0" cy="0"/>
          <a:chOff x="0" y="0"/>
          <a:chExt cx="0" cy="0"/>
        </a:xfrm>
      </p:grpSpPr>
      <p:sp>
        <p:nvSpPr>
          <p:cNvPr id="6" name="Ellipse 5">
            <a:extLst>
              <a:ext uri="{FF2B5EF4-FFF2-40B4-BE49-F238E27FC236}">
                <a16:creationId xmlns:a16="http://schemas.microsoft.com/office/drawing/2014/main" id="{3F009A84-5C7C-0740-87A0-6DF48A33D919}"/>
              </a:ext>
            </a:extLst>
          </p:cNvPr>
          <p:cNvSpPr/>
          <p:nvPr userDrawn="1"/>
        </p:nvSpPr>
        <p:spPr>
          <a:xfrm>
            <a:off x="8484030" y="-417268"/>
            <a:ext cx="2494769" cy="7692535"/>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a-DK"/>
          </a:p>
        </p:txBody>
      </p:sp>
      <p:sp>
        <p:nvSpPr>
          <p:cNvPr id="7" name="Kløftet højrepil 39">
            <a:extLst>
              <a:ext uri="{FF2B5EF4-FFF2-40B4-BE49-F238E27FC236}">
                <a16:creationId xmlns:a16="http://schemas.microsoft.com/office/drawing/2014/main" id="{B75F2541-C8F3-C946-BB94-5380928C9865}"/>
              </a:ext>
            </a:extLst>
          </p:cNvPr>
          <p:cNvSpPr/>
          <p:nvPr userDrawn="1"/>
        </p:nvSpPr>
        <p:spPr>
          <a:xfrm>
            <a:off x="-234241" y="73879"/>
            <a:ext cx="11062837" cy="6000146"/>
          </a:xfrm>
          <a:custGeom>
            <a:avLst/>
            <a:gdLst>
              <a:gd name="connsiteX0" fmla="*/ 0 w 12643046"/>
              <a:gd name="connsiteY0" fmla="*/ 1500037 h 6000146"/>
              <a:gd name="connsiteX1" fmla="*/ 9642973 w 12643046"/>
              <a:gd name="connsiteY1" fmla="*/ 1500037 h 6000146"/>
              <a:gd name="connsiteX2" fmla="*/ 9642973 w 12643046"/>
              <a:gd name="connsiteY2" fmla="*/ 0 h 6000146"/>
              <a:gd name="connsiteX3" fmla="*/ 12643046 w 12643046"/>
              <a:gd name="connsiteY3" fmla="*/ 3000073 h 6000146"/>
              <a:gd name="connsiteX4" fmla="*/ 9642973 w 12643046"/>
              <a:gd name="connsiteY4" fmla="*/ 6000146 h 6000146"/>
              <a:gd name="connsiteX5" fmla="*/ 9642973 w 12643046"/>
              <a:gd name="connsiteY5" fmla="*/ 4500110 h 6000146"/>
              <a:gd name="connsiteX6" fmla="*/ 0 w 12643046"/>
              <a:gd name="connsiteY6" fmla="*/ 4500110 h 6000146"/>
              <a:gd name="connsiteX7" fmla="*/ 1500037 w 12643046"/>
              <a:gd name="connsiteY7" fmla="*/ 3000073 h 6000146"/>
              <a:gd name="connsiteX8" fmla="*/ 0 w 12643046"/>
              <a:gd name="connsiteY8" fmla="*/ 1500037 h 6000146"/>
              <a:gd name="connsiteX0" fmla="*/ 0 w 12643046"/>
              <a:gd name="connsiteY0" fmla="*/ 1500037 h 6000146"/>
              <a:gd name="connsiteX1" fmla="*/ 9642973 w 12643046"/>
              <a:gd name="connsiteY1" fmla="*/ 1500037 h 6000146"/>
              <a:gd name="connsiteX2" fmla="*/ 9642973 w 12643046"/>
              <a:gd name="connsiteY2" fmla="*/ 0 h 6000146"/>
              <a:gd name="connsiteX3" fmla="*/ 12643046 w 12643046"/>
              <a:gd name="connsiteY3" fmla="*/ 3000073 h 6000146"/>
              <a:gd name="connsiteX4" fmla="*/ 9642973 w 12643046"/>
              <a:gd name="connsiteY4" fmla="*/ 6000146 h 6000146"/>
              <a:gd name="connsiteX5" fmla="*/ 9642973 w 12643046"/>
              <a:gd name="connsiteY5" fmla="*/ 4500110 h 6000146"/>
              <a:gd name="connsiteX6" fmla="*/ 0 w 12643046"/>
              <a:gd name="connsiteY6" fmla="*/ 4500110 h 6000146"/>
              <a:gd name="connsiteX7" fmla="*/ 7414 w 12643046"/>
              <a:gd name="connsiteY7" fmla="*/ 2919391 h 6000146"/>
              <a:gd name="connsiteX8" fmla="*/ 0 w 12643046"/>
              <a:gd name="connsiteY8" fmla="*/ 1500037 h 6000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43046" h="6000146">
                <a:moveTo>
                  <a:pt x="0" y="1500037"/>
                </a:moveTo>
                <a:lnTo>
                  <a:pt x="9642973" y="1500037"/>
                </a:lnTo>
                <a:lnTo>
                  <a:pt x="9642973" y="0"/>
                </a:lnTo>
                <a:lnTo>
                  <a:pt x="12643046" y="3000073"/>
                </a:lnTo>
                <a:lnTo>
                  <a:pt x="9642973" y="6000146"/>
                </a:lnTo>
                <a:lnTo>
                  <a:pt x="9642973" y="4500110"/>
                </a:lnTo>
                <a:lnTo>
                  <a:pt x="0" y="4500110"/>
                </a:lnTo>
                <a:cubicBezTo>
                  <a:pt x="2471" y="3973204"/>
                  <a:pt x="4943" y="3446297"/>
                  <a:pt x="7414" y="2919391"/>
                </a:cubicBezTo>
                <a:cubicBezTo>
                  <a:pt x="4943" y="2446273"/>
                  <a:pt x="2471" y="1973155"/>
                  <a:pt x="0" y="1500037"/>
                </a:cubicBezTo>
                <a:close/>
              </a:path>
            </a:pathLst>
          </a:custGeom>
          <a:solidFill>
            <a:schemeClr val="accent1"/>
          </a:solidFill>
          <a:ln>
            <a:solidFill>
              <a:srgbClr val="F1ECD2"/>
            </a:solidFill>
          </a:ln>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endParaRPr lang="da-DK"/>
          </a:p>
        </p:txBody>
      </p:sp>
      <p:sp>
        <p:nvSpPr>
          <p:cNvPr id="8" name="Kløftet højrepil 9">
            <a:extLst>
              <a:ext uri="{FF2B5EF4-FFF2-40B4-BE49-F238E27FC236}">
                <a16:creationId xmlns:a16="http://schemas.microsoft.com/office/drawing/2014/main" id="{554B98E7-B9AF-EC4B-BAEF-CFDB8B95494A}"/>
              </a:ext>
            </a:extLst>
          </p:cNvPr>
          <p:cNvSpPr/>
          <p:nvPr userDrawn="1"/>
        </p:nvSpPr>
        <p:spPr>
          <a:xfrm>
            <a:off x="-322729" y="857854"/>
            <a:ext cx="10932947" cy="6000146"/>
          </a:xfrm>
          <a:custGeom>
            <a:avLst/>
            <a:gdLst>
              <a:gd name="connsiteX0" fmla="*/ 0 w 12643046"/>
              <a:gd name="connsiteY0" fmla="*/ 1500037 h 6000146"/>
              <a:gd name="connsiteX1" fmla="*/ 9642973 w 12643046"/>
              <a:gd name="connsiteY1" fmla="*/ 1500037 h 6000146"/>
              <a:gd name="connsiteX2" fmla="*/ 9642973 w 12643046"/>
              <a:gd name="connsiteY2" fmla="*/ 0 h 6000146"/>
              <a:gd name="connsiteX3" fmla="*/ 12643046 w 12643046"/>
              <a:gd name="connsiteY3" fmla="*/ 3000073 h 6000146"/>
              <a:gd name="connsiteX4" fmla="*/ 9642973 w 12643046"/>
              <a:gd name="connsiteY4" fmla="*/ 6000146 h 6000146"/>
              <a:gd name="connsiteX5" fmla="*/ 9642973 w 12643046"/>
              <a:gd name="connsiteY5" fmla="*/ 4500110 h 6000146"/>
              <a:gd name="connsiteX6" fmla="*/ 0 w 12643046"/>
              <a:gd name="connsiteY6" fmla="*/ 4500110 h 6000146"/>
              <a:gd name="connsiteX7" fmla="*/ 1500037 w 12643046"/>
              <a:gd name="connsiteY7" fmla="*/ 3000073 h 6000146"/>
              <a:gd name="connsiteX8" fmla="*/ 0 w 12643046"/>
              <a:gd name="connsiteY8" fmla="*/ 1500037 h 6000146"/>
              <a:gd name="connsiteX0" fmla="*/ 6034 w 12649080"/>
              <a:gd name="connsiteY0" fmla="*/ 1500037 h 6000146"/>
              <a:gd name="connsiteX1" fmla="*/ 9649007 w 12649080"/>
              <a:gd name="connsiteY1" fmla="*/ 1500037 h 6000146"/>
              <a:gd name="connsiteX2" fmla="*/ 9649007 w 12649080"/>
              <a:gd name="connsiteY2" fmla="*/ 0 h 6000146"/>
              <a:gd name="connsiteX3" fmla="*/ 12649080 w 12649080"/>
              <a:gd name="connsiteY3" fmla="*/ 3000073 h 6000146"/>
              <a:gd name="connsiteX4" fmla="*/ 9649007 w 12649080"/>
              <a:gd name="connsiteY4" fmla="*/ 6000146 h 6000146"/>
              <a:gd name="connsiteX5" fmla="*/ 9649007 w 12649080"/>
              <a:gd name="connsiteY5" fmla="*/ 4500110 h 6000146"/>
              <a:gd name="connsiteX6" fmla="*/ 6034 w 12649080"/>
              <a:gd name="connsiteY6" fmla="*/ 4500110 h 6000146"/>
              <a:gd name="connsiteX7" fmla="*/ 0 w 12649080"/>
              <a:gd name="connsiteY7" fmla="*/ 2973179 h 6000146"/>
              <a:gd name="connsiteX8" fmla="*/ 6034 w 12649080"/>
              <a:gd name="connsiteY8" fmla="*/ 1500037 h 6000146"/>
              <a:gd name="connsiteX0" fmla="*/ 239 w 12643285"/>
              <a:gd name="connsiteY0" fmla="*/ 1500037 h 6000146"/>
              <a:gd name="connsiteX1" fmla="*/ 9643212 w 12643285"/>
              <a:gd name="connsiteY1" fmla="*/ 1500037 h 6000146"/>
              <a:gd name="connsiteX2" fmla="*/ 9643212 w 12643285"/>
              <a:gd name="connsiteY2" fmla="*/ 0 h 6000146"/>
              <a:gd name="connsiteX3" fmla="*/ 12643285 w 12643285"/>
              <a:gd name="connsiteY3" fmla="*/ 3000073 h 6000146"/>
              <a:gd name="connsiteX4" fmla="*/ 9643212 w 12643285"/>
              <a:gd name="connsiteY4" fmla="*/ 6000146 h 6000146"/>
              <a:gd name="connsiteX5" fmla="*/ 9643212 w 12643285"/>
              <a:gd name="connsiteY5" fmla="*/ 4500110 h 6000146"/>
              <a:gd name="connsiteX6" fmla="*/ 239 w 12643285"/>
              <a:gd name="connsiteY6" fmla="*/ 4500110 h 6000146"/>
              <a:gd name="connsiteX7" fmla="*/ 7652 w 12643285"/>
              <a:gd name="connsiteY7" fmla="*/ 2986626 h 6000146"/>
              <a:gd name="connsiteX8" fmla="*/ 239 w 12643285"/>
              <a:gd name="connsiteY8" fmla="*/ 1500037 h 6000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43285" h="6000146">
                <a:moveTo>
                  <a:pt x="239" y="1500037"/>
                </a:moveTo>
                <a:lnTo>
                  <a:pt x="9643212" y="1500037"/>
                </a:lnTo>
                <a:lnTo>
                  <a:pt x="9643212" y="0"/>
                </a:lnTo>
                <a:lnTo>
                  <a:pt x="12643285" y="3000073"/>
                </a:lnTo>
                <a:lnTo>
                  <a:pt x="9643212" y="6000146"/>
                </a:lnTo>
                <a:lnTo>
                  <a:pt x="9643212" y="4500110"/>
                </a:lnTo>
                <a:lnTo>
                  <a:pt x="239" y="4500110"/>
                </a:lnTo>
                <a:cubicBezTo>
                  <a:pt x="-1772" y="3991133"/>
                  <a:pt x="9663" y="3495603"/>
                  <a:pt x="7652" y="2986626"/>
                </a:cubicBezTo>
                <a:cubicBezTo>
                  <a:pt x="9663" y="2495579"/>
                  <a:pt x="-1772" y="1991084"/>
                  <a:pt x="239" y="1500037"/>
                </a:cubicBezTo>
                <a:close/>
              </a:path>
            </a:pathLst>
          </a:custGeom>
          <a:solidFill>
            <a:schemeClr val="accent3"/>
          </a:solidFill>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endParaRPr lang="da-DK"/>
          </a:p>
        </p:txBody>
      </p:sp>
      <p:sp>
        <p:nvSpPr>
          <p:cNvPr id="9" name="Tekstfelt 8">
            <a:extLst>
              <a:ext uri="{FF2B5EF4-FFF2-40B4-BE49-F238E27FC236}">
                <a16:creationId xmlns:a16="http://schemas.microsoft.com/office/drawing/2014/main" id="{6D1103BD-B0DF-534D-92E9-73922F510279}"/>
              </a:ext>
            </a:extLst>
          </p:cNvPr>
          <p:cNvSpPr txBox="1"/>
          <p:nvPr userDrawn="1"/>
        </p:nvSpPr>
        <p:spPr>
          <a:xfrm>
            <a:off x="519631" y="525889"/>
            <a:ext cx="7777114" cy="707886"/>
          </a:xfrm>
          <a:prstGeom prst="rect">
            <a:avLst/>
          </a:prstGeom>
          <a:noFill/>
        </p:spPr>
        <p:txBody>
          <a:bodyPr wrap="square" rtlCol="0">
            <a:spAutoFit/>
          </a:bodyPr>
          <a:lstStyle/>
          <a:p>
            <a:r>
              <a:rPr lang="en-GB" sz="4000">
                <a:solidFill>
                  <a:srgbClr val="5A5A5A"/>
                </a:solidFill>
                <a:latin typeface="Raleway Light" panose="020B0403030101060003" pitchFamily="34" charset="77"/>
              </a:rPr>
              <a:t>MISSION</a:t>
            </a:r>
          </a:p>
        </p:txBody>
      </p:sp>
      <p:pic>
        <p:nvPicPr>
          <p:cNvPr id="10" name="Grafik 9" descr="Politi med massiv udfyldning">
            <a:extLst>
              <a:ext uri="{FF2B5EF4-FFF2-40B4-BE49-F238E27FC236}">
                <a16:creationId xmlns:a16="http://schemas.microsoft.com/office/drawing/2014/main" id="{B0EEEAE5-BD12-D04A-996A-7A5740AFC2D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793452" y="398335"/>
            <a:ext cx="707950" cy="707950"/>
          </a:xfrm>
          <a:prstGeom prst="rect">
            <a:avLst/>
          </a:prstGeom>
        </p:spPr>
      </p:pic>
      <p:sp>
        <p:nvSpPr>
          <p:cNvPr id="11" name="Tekstfelt 10">
            <a:extLst>
              <a:ext uri="{FF2B5EF4-FFF2-40B4-BE49-F238E27FC236}">
                <a16:creationId xmlns:a16="http://schemas.microsoft.com/office/drawing/2014/main" id="{A356F1C3-13D7-624D-BCD3-72CF7F738696}"/>
              </a:ext>
            </a:extLst>
          </p:cNvPr>
          <p:cNvSpPr txBox="1"/>
          <p:nvPr userDrawn="1"/>
        </p:nvSpPr>
        <p:spPr>
          <a:xfrm>
            <a:off x="9338716" y="579256"/>
            <a:ext cx="1354858" cy="338554"/>
          </a:xfrm>
          <a:prstGeom prst="rect">
            <a:avLst/>
          </a:prstGeom>
          <a:noFill/>
          <a:ln>
            <a:noFill/>
          </a:ln>
        </p:spPr>
        <p:txBody>
          <a:bodyPr wrap="none" rtlCol="0">
            <a:spAutoFit/>
          </a:bodyPr>
          <a:lstStyle/>
          <a:p>
            <a:r>
              <a:rPr lang="da-DK" sz="1400">
                <a:solidFill>
                  <a:srgbClr val="5A5A5A"/>
                </a:solidFill>
                <a:latin typeface="Raleway" pitchFamily="2" charset="77"/>
              </a:rPr>
              <a:t> </a:t>
            </a:r>
            <a:r>
              <a:rPr lang="da-DK" sz="1600">
                <a:solidFill>
                  <a:srgbClr val="5A5A5A"/>
                </a:solidFill>
                <a:latin typeface="Raleway" pitchFamily="2" charset="77"/>
              </a:rPr>
              <a:t>Håndhæver</a:t>
            </a:r>
          </a:p>
        </p:txBody>
      </p:sp>
      <p:sp>
        <p:nvSpPr>
          <p:cNvPr id="12" name="Tekstfelt 11">
            <a:extLst>
              <a:ext uri="{FF2B5EF4-FFF2-40B4-BE49-F238E27FC236}">
                <a16:creationId xmlns:a16="http://schemas.microsoft.com/office/drawing/2014/main" id="{6564F4DE-EC74-C04A-B1ED-8DBE80C27542}"/>
              </a:ext>
            </a:extLst>
          </p:cNvPr>
          <p:cNvSpPr txBox="1"/>
          <p:nvPr userDrawn="1"/>
        </p:nvSpPr>
        <p:spPr>
          <a:xfrm>
            <a:off x="9428665" y="5930399"/>
            <a:ext cx="1128835" cy="584775"/>
          </a:xfrm>
          <a:prstGeom prst="rect">
            <a:avLst/>
          </a:prstGeom>
          <a:noFill/>
          <a:ln>
            <a:noFill/>
          </a:ln>
        </p:spPr>
        <p:txBody>
          <a:bodyPr wrap="none" rtlCol="0">
            <a:spAutoFit/>
          </a:bodyPr>
          <a:lstStyle/>
          <a:p>
            <a:r>
              <a:rPr lang="da-DK" sz="1600">
                <a:solidFill>
                  <a:srgbClr val="5A5A5A"/>
                </a:solidFill>
                <a:latin typeface="Raleway" pitchFamily="2" charset="77"/>
              </a:rPr>
              <a:t>Varetager</a:t>
            </a:r>
          </a:p>
          <a:p>
            <a:r>
              <a:rPr lang="da-DK" sz="1600">
                <a:solidFill>
                  <a:srgbClr val="5A5A5A"/>
                </a:solidFill>
                <a:latin typeface="Raleway" pitchFamily="2" charset="77"/>
              </a:rPr>
              <a:t>interesser</a:t>
            </a:r>
          </a:p>
        </p:txBody>
      </p:sp>
      <p:sp>
        <p:nvSpPr>
          <p:cNvPr id="13" name="Kløftet højrepil 9">
            <a:extLst>
              <a:ext uri="{FF2B5EF4-FFF2-40B4-BE49-F238E27FC236}">
                <a16:creationId xmlns:a16="http://schemas.microsoft.com/office/drawing/2014/main" id="{A0DFF916-AFEC-744E-91F6-0C34E5870277}"/>
              </a:ext>
            </a:extLst>
          </p:cNvPr>
          <p:cNvSpPr>
            <a:spLocks noChangeAspect="1"/>
          </p:cNvSpPr>
          <p:nvPr userDrawn="1"/>
        </p:nvSpPr>
        <p:spPr>
          <a:xfrm>
            <a:off x="97853" y="2805426"/>
            <a:ext cx="2494769" cy="1922908"/>
          </a:xfrm>
          <a:custGeom>
            <a:avLst/>
            <a:gdLst>
              <a:gd name="connsiteX0" fmla="*/ 0 w 12643046"/>
              <a:gd name="connsiteY0" fmla="*/ 1500037 h 6000146"/>
              <a:gd name="connsiteX1" fmla="*/ 9642973 w 12643046"/>
              <a:gd name="connsiteY1" fmla="*/ 1500037 h 6000146"/>
              <a:gd name="connsiteX2" fmla="*/ 9642973 w 12643046"/>
              <a:gd name="connsiteY2" fmla="*/ 0 h 6000146"/>
              <a:gd name="connsiteX3" fmla="*/ 12643046 w 12643046"/>
              <a:gd name="connsiteY3" fmla="*/ 3000073 h 6000146"/>
              <a:gd name="connsiteX4" fmla="*/ 9642973 w 12643046"/>
              <a:gd name="connsiteY4" fmla="*/ 6000146 h 6000146"/>
              <a:gd name="connsiteX5" fmla="*/ 9642973 w 12643046"/>
              <a:gd name="connsiteY5" fmla="*/ 4500110 h 6000146"/>
              <a:gd name="connsiteX6" fmla="*/ 0 w 12643046"/>
              <a:gd name="connsiteY6" fmla="*/ 4500110 h 6000146"/>
              <a:gd name="connsiteX7" fmla="*/ 1500037 w 12643046"/>
              <a:gd name="connsiteY7" fmla="*/ 3000073 h 6000146"/>
              <a:gd name="connsiteX8" fmla="*/ 0 w 12643046"/>
              <a:gd name="connsiteY8" fmla="*/ 1500037 h 6000146"/>
              <a:gd name="connsiteX0" fmla="*/ 6034 w 12649080"/>
              <a:gd name="connsiteY0" fmla="*/ 1500037 h 6000146"/>
              <a:gd name="connsiteX1" fmla="*/ 9649007 w 12649080"/>
              <a:gd name="connsiteY1" fmla="*/ 1500037 h 6000146"/>
              <a:gd name="connsiteX2" fmla="*/ 9649007 w 12649080"/>
              <a:gd name="connsiteY2" fmla="*/ 0 h 6000146"/>
              <a:gd name="connsiteX3" fmla="*/ 12649080 w 12649080"/>
              <a:gd name="connsiteY3" fmla="*/ 3000073 h 6000146"/>
              <a:gd name="connsiteX4" fmla="*/ 9649007 w 12649080"/>
              <a:gd name="connsiteY4" fmla="*/ 6000146 h 6000146"/>
              <a:gd name="connsiteX5" fmla="*/ 9649007 w 12649080"/>
              <a:gd name="connsiteY5" fmla="*/ 4500110 h 6000146"/>
              <a:gd name="connsiteX6" fmla="*/ 6034 w 12649080"/>
              <a:gd name="connsiteY6" fmla="*/ 4500110 h 6000146"/>
              <a:gd name="connsiteX7" fmla="*/ 0 w 12649080"/>
              <a:gd name="connsiteY7" fmla="*/ 2973179 h 6000146"/>
              <a:gd name="connsiteX8" fmla="*/ 6034 w 12649080"/>
              <a:gd name="connsiteY8" fmla="*/ 1500037 h 6000146"/>
              <a:gd name="connsiteX0" fmla="*/ 239 w 12643285"/>
              <a:gd name="connsiteY0" fmla="*/ 1500037 h 6000146"/>
              <a:gd name="connsiteX1" fmla="*/ 9643212 w 12643285"/>
              <a:gd name="connsiteY1" fmla="*/ 1500037 h 6000146"/>
              <a:gd name="connsiteX2" fmla="*/ 9643212 w 12643285"/>
              <a:gd name="connsiteY2" fmla="*/ 0 h 6000146"/>
              <a:gd name="connsiteX3" fmla="*/ 12643285 w 12643285"/>
              <a:gd name="connsiteY3" fmla="*/ 3000073 h 6000146"/>
              <a:gd name="connsiteX4" fmla="*/ 9643212 w 12643285"/>
              <a:gd name="connsiteY4" fmla="*/ 6000146 h 6000146"/>
              <a:gd name="connsiteX5" fmla="*/ 9643212 w 12643285"/>
              <a:gd name="connsiteY5" fmla="*/ 4500110 h 6000146"/>
              <a:gd name="connsiteX6" fmla="*/ 239 w 12643285"/>
              <a:gd name="connsiteY6" fmla="*/ 4500110 h 6000146"/>
              <a:gd name="connsiteX7" fmla="*/ 7652 w 12643285"/>
              <a:gd name="connsiteY7" fmla="*/ 2986626 h 6000146"/>
              <a:gd name="connsiteX8" fmla="*/ 239 w 12643285"/>
              <a:gd name="connsiteY8" fmla="*/ 1500037 h 6000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43285" h="6000146">
                <a:moveTo>
                  <a:pt x="239" y="1500037"/>
                </a:moveTo>
                <a:lnTo>
                  <a:pt x="9643212" y="1500037"/>
                </a:lnTo>
                <a:lnTo>
                  <a:pt x="9643212" y="0"/>
                </a:lnTo>
                <a:lnTo>
                  <a:pt x="12643285" y="3000073"/>
                </a:lnTo>
                <a:lnTo>
                  <a:pt x="9643212" y="6000146"/>
                </a:lnTo>
                <a:lnTo>
                  <a:pt x="9643212" y="4500110"/>
                </a:lnTo>
                <a:lnTo>
                  <a:pt x="239" y="4500110"/>
                </a:lnTo>
                <a:cubicBezTo>
                  <a:pt x="-1772" y="3991133"/>
                  <a:pt x="9663" y="3495603"/>
                  <a:pt x="7652" y="2986626"/>
                </a:cubicBezTo>
                <a:cubicBezTo>
                  <a:pt x="9663" y="2495579"/>
                  <a:pt x="-1772" y="1991084"/>
                  <a:pt x="239" y="1500037"/>
                </a:cubicBezTo>
                <a:close/>
              </a:path>
            </a:pathLst>
          </a:custGeom>
          <a:solidFill>
            <a:schemeClr val="accent1"/>
          </a:solidFill>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endParaRPr lang="da-DK">
              <a:solidFill>
                <a:schemeClr val="accent1"/>
              </a:solidFill>
            </a:endParaRPr>
          </a:p>
        </p:txBody>
      </p:sp>
      <p:sp>
        <p:nvSpPr>
          <p:cNvPr id="14" name="Tekstfelt 13">
            <a:extLst>
              <a:ext uri="{FF2B5EF4-FFF2-40B4-BE49-F238E27FC236}">
                <a16:creationId xmlns:a16="http://schemas.microsoft.com/office/drawing/2014/main" id="{2C25C4B3-358D-4641-928F-C7FA3AF559B5}"/>
              </a:ext>
            </a:extLst>
          </p:cNvPr>
          <p:cNvSpPr txBox="1"/>
          <p:nvPr userDrawn="1"/>
        </p:nvSpPr>
        <p:spPr>
          <a:xfrm>
            <a:off x="10630277" y="3429000"/>
            <a:ext cx="1665277" cy="830997"/>
          </a:xfrm>
          <a:prstGeom prst="rect">
            <a:avLst/>
          </a:prstGeom>
          <a:noFill/>
        </p:spPr>
        <p:txBody>
          <a:bodyPr wrap="square" rtlCol="0">
            <a:spAutoFit/>
          </a:bodyPr>
          <a:lstStyle/>
          <a:p>
            <a:pPr algn="ctr"/>
            <a:endParaRPr lang="da-DK" sz="1600">
              <a:solidFill>
                <a:schemeClr val="accent3"/>
              </a:solidFill>
              <a:latin typeface="Raleway" pitchFamily="2" charset="77"/>
            </a:endParaRPr>
          </a:p>
          <a:p>
            <a:pPr algn="ctr"/>
            <a:r>
              <a:rPr lang="da-DK" sz="1600">
                <a:solidFill>
                  <a:schemeClr val="accent3"/>
                </a:solidFill>
                <a:latin typeface="Raleway" pitchFamily="2" charset="77"/>
              </a:rPr>
              <a:t>Et</a:t>
            </a:r>
            <a:r>
              <a:rPr lang="da-DK" sz="1600" b="1">
                <a:solidFill>
                  <a:schemeClr val="accent3"/>
                </a:solidFill>
                <a:latin typeface="Raleway Black" pitchFamily="2" charset="77"/>
              </a:rPr>
              <a:t> reguleret</a:t>
            </a:r>
            <a:r>
              <a:rPr lang="da-DK" sz="1600">
                <a:solidFill>
                  <a:schemeClr val="accent3"/>
                </a:solidFill>
                <a:latin typeface="Raleway" pitchFamily="2" charset="77"/>
              </a:rPr>
              <a:t> internet</a:t>
            </a:r>
          </a:p>
        </p:txBody>
      </p:sp>
      <p:pic>
        <p:nvPicPr>
          <p:cNvPr id="15" name="Grafik 14" descr="Hammer med massiv udfyldning">
            <a:extLst>
              <a:ext uri="{FF2B5EF4-FFF2-40B4-BE49-F238E27FC236}">
                <a16:creationId xmlns:a16="http://schemas.microsoft.com/office/drawing/2014/main" id="{6677E3C7-3B6A-0941-B3EB-70CDBE24F7A1}"/>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l="18875" b="22524"/>
          <a:stretch/>
        </p:blipFill>
        <p:spPr>
          <a:xfrm>
            <a:off x="10831356" y="2325191"/>
            <a:ext cx="1405497" cy="1342269"/>
          </a:xfrm>
          <a:prstGeom prst="rect">
            <a:avLst/>
          </a:prstGeom>
        </p:spPr>
      </p:pic>
      <p:pic>
        <p:nvPicPr>
          <p:cNvPr id="16" name="Billede 15">
            <a:extLst>
              <a:ext uri="{FF2B5EF4-FFF2-40B4-BE49-F238E27FC236}">
                <a16:creationId xmlns:a16="http://schemas.microsoft.com/office/drawing/2014/main" id="{F37AE8A0-D450-8341-B4D8-A3A3099ED399}"/>
              </a:ext>
            </a:extLst>
          </p:cNvPr>
          <p:cNvPicPr>
            <a:picLocks noChangeAspect="1"/>
          </p:cNvPicPr>
          <p:nvPr userDrawn="1"/>
        </p:nvPicPr>
        <p:blipFill>
          <a:blip r:embed="rId6" cstate="screen">
            <a:duotone>
              <a:prstClr val="black"/>
              <a:srgbClr val="D9C3A5">
                <a:tint val="50000"/>
                <a:satMod val="180000"/>
              </a:srgbClr>
            </a:duotone>
            <a:alphaModFix/>
            <a:extLst>
              <a:ext uri="{28A0092B-C50C-407E-A947-70E740481C1C}">
                <a14:useLocalDpi xmlns:a14="http://schemas.microsoft.com/office/drawing/2010/main"/>
              </a:ext>
            </a:extLst>
          </a:blip>
          <a:stretch>
            <a:fillRect/>
          </a:stretch>
        </p:blipFill>
        <p:spPr>
          <a:xfrm>
            <a:off x="8931102" y="5897590"/>
            <a:ext cx="497563" cy="555583"/>
          </a:xfrm>
          <a:prstGeom prst="rect">
            <a:avLst/>
          </a:prstGeom>
          <a:ln>
            <a:noFill/>
          </a:ln>
        </p:spPr>
      </p:pic>
      <p:sp>
        <p:nvSpPr>
          <p:cNvPr id="17" name="Tekstfelt 16">
            <a:extLst>
              <a:ext uri="{FF2B5EF4-FFF2-40B4-BE49-F238E27FC236}">
                <a16:creationId xmlns:a16="http://schemas.microsoft.com/office/drawing/2014/main" id="{710AE382-6EEA-EB4B-B108-2B9C6F690B60}"/>
              </a:ext>
            </a:extLst>
          </p:cNvPr>
          <p:cNvSpPr txBox="1"/>
          <p:nvPr userDrawn="1"/>
        </p:nvSpPr>
        <p:spPr>
          <a:xfrm>
            <a:off x="-154327" y="3182105"/>
            <a:ext cx="3212438" cy="1169551"/>
          </a:xfrm>
          <a:prstGeom prst="rect">
            <a:avLst/>
          </a:prstGeom>
          <a:noFill/>
          <a:ln>
            <a:solidFill>
              <a:srgbClr val="AFB997"/>
            </a:solidFill>
          </a:ln>
          <a:effectLst>
            <a:softEdge rad="95320"/>
          </a:effectLst>
        </p:spPr>
        <p:txBody>
          <a:bodyPr wrap="square" lIns="324000" rtlCol="0">
            <a:spAutoFit/>
          </a:bodyPr>
          <a:lstStyle/>
          <a:p>
            <a:pPr fontAlgn="base"/>
            <a:endParaRPr lang="da-DK" sz="1400">
              <a:solidFill>
                <a:schemeClr val="accent3"/>
              </a:solidFill>
              <a:effectLst>
                <a:glow rad="127000">
                  <a:schemeClr val="accent3">
                    <a:alpha val="50000"/>
                  </a:schemeClr>
                </a:glow>
              </a:effectLst>
              <a:latin typeface="Raleway Medium" pitchFamily="2" charset="77"/>
            </a:endParaRPr>
          </a:p>
          <a:p>
            <a:pPr fontAlgn="base"/>
            <a:r>
              <a:rPr lang="da-DK" sz="1400">
                <a:solidFill>
                  <a:schemeClr val="accent3"/>
                </a:solidFill>
                <a:latin typeface="Raleway Medium" pitchFamily="2" charset="77"/>
              </a:rPr>
              <a:t>1. Rettigheder prioriteres </a:t>
            </a:r>
          </a:p>
          <a:p>
            <a:pPr fontAlgn="base"/>
            <a:r>
              <a:rPr lang="da-DK" sz="1400">
                <a:solidFill>
                  <a:schemeClr val="accent3"/>
                </a:solidFill>
                <a:latin typeface="Raleway Medium" pitchFamily="2" charset="77"/>
              </a:rPr>
              <a:t>2. Rettigheder beskyttes </a:t>
            </a:r>
          </a:p>
          <a:p>
            <a:pPr fontAlgn="base"/>
            <a:r>
              <a:rPr lang="da-DK" sz="1400">
                <a:solidFill>
                  <a:schemeClr val="accent3"/>
                </a:solidFill>
                <a:latin typeface="Raleway Medium" pitchFamily="2" charset="77"/>
              </a:rPr>
              <a:t>3. Rettigheder accepteres </a:t>
            </a:r>
            <a:r>
              <a:rPr lang="da-DK" sz="1400">
                <a:solidFill>
                  <a:schemeClr val="accent3"/>
                </a:solidFill>
                <a:effectLst>
                  <a:glow rad="127000">
                    <a:schemeClr val="accent3">
                      <a:alpha val="50000"/>
                    </a:schemeClr>
                  </a:glow>
                </a:effectLst>
                <a:latin typeface="Raleway Light" pitchFamily="2" charset="77"/>
              </a:rPr>
              <a:t> </a:t>
            </a:r>
          </a:p>
          <a:p>
            <a:endParaRPr lang="da-DK" sz="1400">
              <a:solidFill>
                <a:schemeClr val="accent3"/>
              </a:solidFill>
              <a:effectLst>
                <a:glow rad="127000">
                  <a:schemeClr val="accent3">
                    <a:alpha val="50000"/>
                  </a:schemeClr>
                </a:glow>
              </a:effectLst>
              <a:latin typeface="Raleway Light" pitchFamily="2" charset="77"/>
            </a:endParaRPr>
          </a:p>
        </p:txBody>
      </p:sp>
      <p:sp>
        <p:nvSpPr>
          <p:cNvPr id="18" name="Tekstfelt 17">
            <a:extLst>
              <a:ext uri="{FF2B5EF4-FFF2-40B4-BE49-F238E27FC236}">
                <a16:creationId xmlns:a16="http://schemas.microsoft.com/office/drawing/2014/main" id="{3B615F81-E1A8-F44D-A4E5-F2C556E538CA}"/>
              </a:ext>
            </a:extLst>
          </p:cNvPr>
          <p:cNvSpPr txBox="1"/>
          <p:nvPr userDrawn="1"/>
        </p:nvSpPr>
        <p:spPr>
          <a:xfrm>
            <a:off x="2635628" y="3191788"/>
            <a:ext cx="6317755" cy="1323439"/>
          </a:xfrm>
          <a:prstGeom prst="rect">
            <a:avLst/>
          </a:prstGeom>
          <a:noFill/>
        </p:spPr>
        <p:txBody>
          <a:bodyPr wrap="none" rtlCol="0">
            <a:spAutoFit/>
          </a:bodyPr>
          <a:lstStyle/>
          <a:p>
            <a:r>
              <a:rPr lang="da-DK" sz="4000">
                <a:solidFill>
                  <a:schemeClr val="accent1"/>
                </a:solidFill>
                <a:latin typeface="Raleway" pitchFamily="2" charset="77"/>
              </a:rPr>
              <a:t>EFFEKTIV </a:t>
            </a:r>
            <a:r>
              <a:rPr lang="da-DK" sz="4000">
                <a:solidFill>
                  <a:schemeClr val="accent1"/>
                </a:solidFill>
                <a:latin typeface="Raleway Black" pitchFamily="2" charset="77"/>
              </a:rPr>
              <a:t>BESKYTTELSE </a:t>
            </a:r>
          </a:p>
          <a:p>
            <a:r>
              <a:rPr lang="da-DK" sz="4000">
                <a:solidFill>
                  <a:schemeClr val="accent1"/>
                </a:solidFill>
                <a:latin typeface="Raleway" pitchFamily="2" charset="77"/>
              </a:rPr>
              <a:t>AF RETTIGHEDER</a:t>
            </a:r>
          </a:p>
        </p:txBody>
      </p:sp>
      <p:sp>
        <p:nvSpPr>
          <p:cNvPr id="19" name="Tekstfelt 18">
            <a:extLst>
              <a:ext uri="{FF2B5EF4-FFF2-40B4-BE49-F238E27FC236}">
                <a16:creationId xmlns:a16="http://schemas.microsoft.com/office/drawing/2014/main" id="{750F6C9A-0F60-A543-B9B9-CA23536EA52E}"/>
              </a:ext>
            </a:extLst>
          </p:cNvPr>
          <p:cNvSpPr txBox="1"/>
          <p:nvPr userDrawn="1"/>
        </p:nvSpPr>
        <p:spPr>
          <a:xfrm>
            <a:off x="10130879" y="1151368"/>
            <a:ext cx="3082980" cy="830997"/>
          </a:xfrm>
          <a:prstGeom prst="rect">
            <a:avLst/>
          </a:prstGeom>
          <a:noFill/>
        </p:spPr>
        <p:txBody>
          <a:bodyPr wrap="square" rtlCol="0">
            <a:spAutoFit/>
          </a:bodyPr>
          <a:lstStyle/>
          <a:p>
            <a:r>
              <a:rPr lang="da-DK" sz="2400">
                <a:solidFill>
                  <a:srgbClr val="BBB9A5"/>
                </a:solidFill>
                <a:latin typeface="Raleway" pitchFamily="2" charset="77"/>
              </a:rPr>
              <a:t>Samfunds </a:t>
            </a:r>
            <a:r>
              <a:rPr lang="da-DK" sz="2400" b="1">
                <a:solidFill>
                  <a:srgbClr val="BBB9A5"/>
                </a:solidFill>
                <a:latin typeface="Raleway Black" pitchFamily="2" charset="77"/>
              </a:rPr>
              <a:t>målsætning</a:t>
            </a:r>
          </a:p>
        </p:txBody>
      </p:sp>
      <p:sp>
        <p:nvSpPr>
          <p:cNvPr id="20" name="Trekant 2">
            <a:extLst>
              <a:ext uri="{FF2B5EF4-FFF2-40B4-BE49-F238E27FC236}">
                <a16:creationId xmlns:a16="http://schemas.microsoft.com/office/drawing/2014/main" id="{3FC1502F-DFD2-454E-BD3D-A5DA3D779BB2}"/>
              </a:ext>
            </a:extLst>
          </p:cNvPr>
          <p:cNvSpPr/>
          <p:nvPr userDrawn="1"/>
        </p:nvSpPr>
        <p:spPr>
          <a:xfrm>
            <a:off x="10901774" y="6000416"/>
            <a:ext cx="1290226" cy="865534"/>
          </a:xfrm>
          <a:custGeom>
            <a:avLst/>
            <a:gdLst>
              <a:gd name="connsiteX0" fmla="*/ 0 w 9703324"/>
              <a:gd name="connsiteY0" fmla="*/ 3436229 h 3436229"/>
              <a:gd name="connsiteX1" fmla="*/ 4851662 w 9703324"/>
              <a:gd name="connsiteY1" fmla="*/ 0 h 3436229"/>
              <a:gd name="connsiteX2" fmla="*/ 9703324 w 9703324"/>
              <a:gd name="connsiteY2" fmla="*/ 3436229 h 3436229"/>
              <a:gd name="connsiteX3" fmla="*/ 0 w 9703324"/>
              <a:gd name="connsiteY3" fmla="*/ 3436229 h 3436229"/>
              <a:gd name="connsiteX0" fmla="*/ 0 w 9703324"/>
              <a:gd name="connsiteY0" fmla="*/ 6509367 h 6509367"/>
              <a:gd name="connsiteX1" fmla="*/ 9697039 w 9703324"/>
              <a:gd name="connsiteY1" fmla="*/ 0 h 6509367"/>
              <a:gd name="connsiteX2" fmla="*/ 9703324 w 9703324"/>
              <a:gd name="connsiteY2" fmla="*/ 6509367 h 6509367"/>
              <a:gd name="connsiteX3" fmla="*/ 0 w 9703324"/>
              <a:gd name="connsiteY3" fmla="*/ 6509367 h 6509367"/>
            </a:gdLst>
            <a:ahLst/>
            <a:cxnLst>
              <a:cxn ang="0">
                <a:pos x="connsiteX0" y="connsiteY0"/>
              </a:cxn>
              <a:cxn ang="0">
                <a:pos x="connsiteX1" y="connsiteY1"/>
              </a:cxn>
              <a:cxn ang="0">
                <a:pos x="connsiteX2" y="connsiteY2"/>
              </a:cxn>
              <a:cxn ang="0">
                <a:pos x="connsiteX3" y="connsiteY3"/>
              </a:cxn>
            </a:cxnLst>
            <a:rect l="l" t="t" r="r" b="b"/>
            <a:pathLst>
              <a:path w="9703324" h="6509367">
                <a:moveTo>
                  <a:pt x="0" y="6509367"/>
                </a:moveTo>
                <a:lnTo>
                  <a:pt x="9697039" y="0"/>
                </a:lnTo>
                <a:lnTo>
                  <a:pt x="9703324" y="6509367"/>
                </a:lnTo>
                <a:lnTo>
                  <a:pt x="0" y="6509367"/>
                </a:lnTo>
                <a:close/>
              </a:path>
            </a:pathLst>
          </a:custGeom>
          <a:solidFill>
            <a:srgbClr val="264D5B"/>
          </a:solidFill>
          <a:ln>
            <a:solidFill>
              <a:srgbClr val="264D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Pladsholder til dato 2">
            <a:extLst>
              <a:ext uri="{FF2B5EF4-FFF2-40B4-BE49-F238E27FC236}">
                <a16:creationId xmlns:a16="http://schemas.microsoft.com/office/drawing/2014/main" id="{C99E7D78-9044-D54D-8DE8-7BD9EF3CB036}"/>
              </a:ext>
            </a:extLst>
          </p:cNvPr>
          <p:cNvSpPr>
            <a:spLocks noGrp="1"/>
          </p:cNvSpPr>
          <p:nvPr>
            <p:ph type="dt" sz="half" idx="10"/>
          </p:nvPr>
        </p:nvSpPr>
        <p:spPr/>
        <p:txBody>
          <a:bodyPr/>
          <a:lstStyle/>
          <a:p>
            <a:fld id="{5F20A297-1FDE-5F4B-9BEB-DB5D28EC1B77}" type="datetime1">
              <a:rPr lang="da-DK" smtClean="0"/>
              <a:pPr/>
              <a:t>29.04.2024</a:t>
            </a:fld>
            <a:endParaRPr lang="da-DK"/>
          </a:p>
        </p:txBody>
      </p:sp>
      <p:sp>
        <p:nvSpPr>
          <p:cNvPr id="4" name="Pladsholder til slidenummer 3">
            <a:extLst>
              <a:ext uri="{FF2B5EF4-FFF2-40B4-BE49-F238E27FC236}">
                <a16:creationId xmlns:a16="http://schemas.microsoft.com/office/drawing/2014/main" id="{62CEAF14-F182-364E-9822-866B3F17E579}"/>
              </a:ext>
            </a:extLst>
          </p:cNvPr>
          <p:cNvSpPr>
            <a:spLocks noGrp="1"/>
          </p:cNvSpPr>
          <p:nvPr>
            <p:ph type="sldNum" sz="quarter" idx="11"/>
          </p:nvPr>
        </p:nvSpPr>
        <p:spPr/>
        <p:txBody>
          <a:bodyPr/>
          <a:lstStyle/>
          <a:p>
            <a:r>
              <a:rPr lang="en-GB"/>
              <a:t>￨   </a:t>
            </a:r>
            <a:fld id="{159A5DD1-94BC-8F49-AC76-73BE307D95E2}" type="slidenum">
              <a:rPr lang="en-GB" smtClean="0"/>
              <a:pPr/>
              <a:t>‹nr.›</a:t>
            </a:fld>
            <a:endParaRPr lang="en-GB"/>
          </a:p>
        </p:txBody>
      </p:sp>
      <p:sp>
        <p:nvSpPr>
          <p:cNvPr id="5" name="Pladsholder til sidefod 4">
            <a:extLst>
              <a:ext uri="{FF2B5EF4-FFF2-40B4-BE49-F238E27FC236}">
                <a16:creationId xmlns:a16="http://schemas.microsoft.com/office/drawing/2014/main" id="{A4027427-9C61-1C4A-B342-58F2BEC93A89}"/>
              </a:ext>
            </a:extLst>
          </p:cNvPr>
          <p:cNvSpPr>
            <a:spLocks noGrp="1"/>
          </p:cNvSpPr>
          <p:nvPr>
            <p:ph type="ftr" sz="quarter" idx="12"/>
          </p:nvPr>
        </p:nvSpPr>
        <p:spPr/>
        <p:txBody>
          <a:bodyPr/>
          <a:lstStyle/>
          <a:p>
            <a:r>
              <a:rPr lang="da-DK"/>
              <a:t>RettighedsAlliancen   ￨</a:t>
            </a:r>
          </a:p>
        </p:txBody>
      </p:sp>
    </p:spTree>
    <p:extLst>
      <p:ext uri="{BB962C8B-B14F-4D97-AF65-F5344CB8AC3E}">
        <p14:creationId xmlns:p14="http://schemas.microsoft.com/office/powerpoint/2010/main" val="361728202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1+#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1+#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1+#ppt_w/2"/>
                                          </p:val>
                                        </p:tav>
                                        <p:tav tm="100000">
                                          <p:val>
                                            <p:strVal val="#ppt_x"/>
                                          </p:val>
                                        </p:tav>
                                      </p:tavLst>
                                    </p:anim>
                                    <p:anim calcmode="lin" valueType="num">
                                      <p:cBhvr additive="base">
                                        <p:cTn id="26" dur="500" fill="hold"/>
                                        <p:tgtEl>
                                          <p:spTgt spid="6"/>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1+#ppt_w/2"/>
                                          </p:val>
                                        </p:tav>
                                        <p:tav tm="100000">
                                          <p:val>
                                            <p:strVal val="#ppt_x"/>
                                          </p:val>
                                        </p:tav>
                                      </p:tavLst>
                                    </p:anim>
                                    <p:anim calcmode="lin" valueType="num">
                                      <p:cBhvr additive="base">
                                        <p:cTn id="30" dur="500" fill="hold"/>
                                        <p:tgtEl>
                                          <p:spTgt spid="19"/>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1+#ppt_w/2"/>
                                          </p:val>
                                        </p:tav>
                                        <p:tav tm="100000">
                                          <p:val>
                                            <p:strVal val="#ppt_x"/>
                                          </p:val>
                                        </p:tav>
                                      </p:tavLst>
                                    </p:anim>
                                    <p:anim calcmode="lin" valueType="num">
                                      <p:cBhvr additive="base">
                                        <p:cTn id="34" dur="500" fill="hold"/>
                                        <p:tgtEl>
                                          <p:spTgt spid="12"/>
                                        </p:tgtEl>
                                        <p:attrNameLst>
                                          <p:attrName>ppt_y</p:attrName>
                                        </p:attrNameLst>
                                      </p:cBhvr>
                                      <p:tavLst>
                                        <p:tav tm="0">
                                          <p:val>
                                            <p:strVal val="#ppt_y"/>
                                          </p:val>
                                        </p:tav>
                                        <p:tav tm="100000">
                                          <p:val>
                                            <p:strVal val="#ppt_y"/>
                                          </p:val>
                                        </p:tav>
                                      </p:tavLst>
                                    </p:anim>
                                  </p:childTnLst>
                                </p:cTn>
                              </p:par>
                              <p:par>
                                <p:cTn id="35" presetID="2" presetClass="entr" presetSubtype="2"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1+#ppt_w/2"/>
                                          </p:val>
                                        </p:tav>
                                        <p:tav tm="100000">
                                          <p:val>
                                            <p:strVal val="#ppt_x"/>
                                          </p:val>
                                        </p:tav>
                                      </p:tavLst>
                                    </p:anim>
                                    <p:anim calcmode="lin" valueType="num">
                                      <p:cBhvr additive="base">
                                        <p:cTn id="38"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P spid="12" grpId="0"/>
      <p:bldP spid="13" grpId="0" animBg="1"/>
      <p:bldP spid="17" grpId="0" animBg="1"/>
      <p:bldP spid="19" grpId="0"/>
    </p:bldLst>
  </p:timing>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3_Brugerdefineret layout">
    <p:spTree>
      <p:nvGrpSpPr>
        <p:cNvPr id="1" name=""/>
        <p:cNvGrpSpPr/>
        <p:nvPr/>
      </p:nvGrpSpPr>
      <p:grpSpPr>
        <a:xfrm>
          <a:off x="0" y="0"/>
          <a:ext cx="0" cy="0"/>
          <a:chOff x="0" y="0"/>
          <a:chExt cx="0" cy="0"/>
        </a:xfrm>
      </p:grpSpPr>
      <p:sp>
        <p:nvSpPr>
          <p:cNvPr id="6" name="Tekstfelt 5">
            <a:extLst>
              <a:ext uri="{FF2B5EF4-FFF2-40B4-BE49-F238E27FC236}">
                <a16:creationId xmlns:a16="http://schemas.microsoft.com/office/drawing/2014/main" id="{37E2F7D3-5CCF-A14A-98C5-A7D267C1A165}"/>
              </a:ext>
            </a:extLst>
          </p:cNvPr>
          <p:cNvSpPr txBox="1"/>
          <p:nvPr userDrawn="1"/>
        </p:nvSpPr>
        <p:spPr>
          <a:xfrm>
            <a:off x="10610218" y="3419021"/>
            <a:ext cx="1665277" cy="830997"/>
          </a:xfrm>
          <a:prstGeom prst="rect">
            <a:avLst/>
          </a:prstGeom>
          <a:noFill/>
        </p:spPr>
        <p:txBody>
          <a:bodyPr wrap="square" rtlCol="0">
            <a:spAutoFit/>
          </a:bodyPr>
          <a:lstStyle/>
          <a:p>
            <a:pPr algn="ctr"/>
            <a:endParaRPr lang="da-DK" sz="1600">
              <a:solidFill>
                <a:schemeClr val="accent3"/>
              </a:solidFill>
              <a:latin typeface="Raleway" pitchFamily="2" charset="77"/>
            </a:endParaRPr>
          </a:p>
          <a:p>
            <a:pPr algn="ctr"/>
            <a:r>
              <a:rPr lang="da-DK" sz="1600">
                <a:solidFill>
                  <a:schemeClr val="accent3"/>
                </a:solidFill>
                <a:latin typeface="Raleway" pitchFamily="2" charset="77"/>
              </a:rPr>
              <a:t>Et</a:t>
            </a:r>
            <a:r>
              <a:rPr lang="da-DK" sz="1600" b="1">
                <a:solidFill>
                  <a:schemeClr val="accent3"/>
                </a:solidFill>
                <a:latin typeface="Raleway Black" pitchFamily="2" charset="77"/>
              </a:rPr>
              <a:t> reguleret</a:t>
            </a:r>
            <a:r>
              <a:rPr lang="da-DK" sz="1600">
                <a:solidFill>
                  <a:schemeClr val="accent3"/>
                </a:solidFill>
                <a:latin typeface="Raleway" pitchFamily="2" charset="77"/>
              </a:rPr>
              <a:t> internet</a:t>
            </a:r>
          </a:p>
        </p:txBody>
      </p:sp>
      <p:pic>
        <p:nvPicPr>
          <p:cNvPr id="7" name="Grafik 6" descr="Hammer med massiv udfyldning">
            <a:extLst>
              <a:ext uri="{FF2B5EF4-FFF2-40B4-BE49-F238E27FC236}">
                <a16:creationId xmlns:a16="http://schemas.microsoft.com/office/drawing/2014/main" id="{49A5D86E-666E-A944-BACA-529CEA64E1C7}"/>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8875" b="22524"/>
          <a:stretch/>
        </p:blipFill>
        <p:spPr>
          <a:xfrm>
            <a:off x="10831356" y="2325191"/>
            <a:ext cx="1405497" cy="1342269"/>
          </a:xfrm>
          <a:prstGeom prst="rect">
            <a:avLst/>
          </a:prstGeom>
        </p:spPr>
      </p:pic>
      <p:sp>
        <p:nvSpPr>
          <p:cNvPr id="8" name="Kløftet højrepil 39">
            <a:extLst>
              <a:ext uri="{FF2B5EF4-FFF2-40B4-BE49-F238E27FC236}">
                <a16:creationId xmlns:a16="http://schemas.microsoft.com/office/drawing/2014/main" id="{7B337F10-113D-FE46-A53D-4A5004BA90EC}"/>
              </a:ext>
            </a:extLst>
          </p:cNvPr>
          <p:cNvSpPr/>
          <p:nvPr userDrawn="1"/>
        </p:nvSpPr>
        <p:spPr>
          <a:xfrm>
            <a:off x="-226121" y="73041"/>
            <a:ext cx="11062837" cy="6000146"/>
          </a:xfrm>
          <a:custGeom>
            <a:avLst/>
            <a:gdLst>
              <a:gd name="connsiteX0" fmla="*/ 0 w 12643046"/>
              <a:gd name="connsiteY0" fmla="*/ 1500037 h 6000146"/>
              <a:gd name="connsiteX1" fmla="*/ 9642973 w 12643046"/>
              <a:gd name="connsiteY1" fmla="*/ 1500037 h 6000146"/>
              <a:gd name="connsiteX2" fmla="*/ 9642973 w 12643046"/>
              <a:gd name="connsiteY2" fmla="*/ 0 h 6000146"/>
              <a:gd name="connsiteX3" fmla="*/ 12643046 w 12643046"/>
              <a:gd name="connsiteY3" fmla="*/ 3000073 h 6000146"/>
              <a:gd name="connsiteX4" fmla="*/ 9642973 w 12643046"/>
              <a:gd name="connsiteY4" fmla="*/ 6000146 h 6000146"/>
              <a:gd name="connsiteX5" fmla="*/ 9642973 w 12643046"/>
              <a:gd name="connsiteY5" fmla="*/ 4500110 h 6000146"/>
              <a:gd name="connsiteX6" fmla="*/ 0 w 12643046"/>
              <a:gd name="connsiteY6" fmla="*/ 4500110 h 6000146"/>
              <a:gd name="connsiteX7" fmla="*/ 1500037 w 12643046"/>
              <a:gd name="connsiteY7" fmla="*/ 3000073 h 6000146"/>
              <a:gd name="connsiteX8" fmla="*/ 0 w 12643046"/>
              <a:gd name="connsiteY8" fmla="*/ 1500037 h 6000146"/>
              <a:gd name="connsiteX0" fmla="*/ 0 w 12643046"/>
              <a:gd name="connsiteY0" fmla="*/ 1500037 h 6000146"/>
              <a:gd name="connsiteX1" fmla="*/ 9642973 w 12643046"/>
              <a:gd name="connsiteY1" fmla="*/ 1500037 h 6000146"/>
              <a:gd name="connsiteX2" fmla="*/ 9642973 w 12643046"/>
              <a:gd name="connsiteY2" fmla="*/ 0 h 6000146"/>
              <a:gd name="connsiteX3" fmla="*/ 12643046 w 12643046"/>
              <a:gd name="connsiteY3" fmla="*/ 3000073 h 6000146"/>
              <a:gd name="connsiteX4" fmla="*/ 9642973 w 12643046"/>
              <a:gd name="connsiteY4" fmla="*/ 6000146 h 6000146"/>
              <a:gd name="connsiteX5" fmla="*/ 9642973 w 12643046"/>
              <a:gd name="connsiteY5" fmla="*/ 4500110 h 6000146"/>
              <a:gd name="connsiteX6" fmla="*/ 0 w 12643046"/>
              <a:gd name="connsiteY6" fmla="*/ 4500110 h 6000146"/>
              <a:gd name="connsiteX7" fmla="*/ 7414 w 12643046"/>
              <a:gd name="connsiteY7" fmla="*/ 2919391 h 6000146"/>
              <a:gd name="connsiteX8" fmla="*/ 0 w 12643046"/>
              <a:gd name="connsiteY8" fmla="*/ 1500037 h 6000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43046" h="6000146">
                <a:moveTo>
                  <a:pt x="0" y="1500037"/>
                </a:moveTo>
                <a:lnTo>
                  <a:pt x="9642973" y="1500037"/>
                </a:lnTo>
                <a:lnTo>
                  <a:pt x="9642973" y="0"/>
                </a:lnTo>
                <a:lnTo>
                  <a:pt x="12643046" y="3000073"/>
                </a:lnTo>
                <a:lnTo>
                  <a:pt x="9642973" y="6000146"/>
                </a:lnTo>
                <a:lnTo>
                  <a:pt x="9642973" y="4500110"/>
                </a:lnTo>
                <a:lnTo>
                  <a:pt x="0" y="4500110"/>
                </a:lnTo>
                <a:cubicBezTo>
                  <a:pt x="2471" y="3973204"/>
                  <a:pt x="4943" y="3446297"/>
                  <a:pt x="7414" y="2919391"/>
                </a:cubicBezTo>
                <a:cubicBezTo>
                  <a:pt x="4943" y="2446273"/>
                  <a:pt x="2471" y="1973155"/>
                  <a:pt x="0" y="1500037"/>
                </a:cubicBezTo>
                <a:close/>
              </a:path>
            </a:pathLst>
          </a:custGeom>
          <a:solidFill>
            <a:schemeClr val="accent1"/>
          </a:solidFill>
          <a:ln>
            <a:solidFill>
              <a:srgbClr val="F1ECD2"/>
            </a:solidFill>
          </a:ln>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endParaRPr lang="da-DK"/>
          </a:p>
        </p:txBody>
      </p:sp>
      <p:sp>
        <p:nvSpPr>
          <p:cNvPr id="9" name="Kløftet højrepil 9">
            <a:extLst>
              <a:ext uri="{FF2B5EF4-FFF2-40B4-BE49-F238E27FC236}">
                <a16:creationId xmlns:a16="http://schemas.microsoft.com/office/drawing/2014/main" id="{0614AABE-489F-7B4F-B130-A5E1D206FD29}"/>
              </a:ext>
            </a:extLst>
          </p:cNvPr>
          <p:cNvSpPr/>
          <p:nvPr userDrawn="1"/>
        </p:nvSpPr>
        <p:spPr>
          <a:xfrm>
            <a:off x="-322729" y="834446"/>
            <a:ext cx="10932947" cy="6000146"/>
          </a:xfrm>
          <a:custGeom>
            <a:avLst/>
            <a:gdLst>
              <a:gd name="connsiteX0" fmla="*/ 0 w 12643046"/>
              <a:gd name="connsiteY0" fmla="*/ 1500037 h 6000146"/>
              <a:gd name="connsiteX1" fmla="*/ 9642973 w 12643046"/>
              <a:gd name="connsiteY1" fmla="*/ 1500037 h 6000146"/>
              <a:gd name="connsiteX2" fmla="*/ 9642973 w 12643046"/>
              <a:gd name="connsiteY2" fmla="*/ 0 h 6000146"/>
              <a:gd name="connsiteX3" fmla="*/ 12643046 w 12643046"/>
              <a:gd name="connsiteY3" fmla="*/ 3000073 h 6000146"/>
              <a:gd name="connsiteX4" fmla="*/ 9642973 w 12643046"/>
              <a:gd name="connsiteY4" fmla="*/ 6000146 h 6000146"/>
              <a:gd name="connsiteX5" fmla="*/ 9642973 w 12643046"/>
              <a:gd name="connsiteY5" fmla="*/ 4500110 h 6000146"/>
              <a:gd name="connsiteX6" fmla="*/ 0 w 12643046"/>
              <a:gd name="connsiteY6" fmla="*/ 4500110 h 6000146"/>
              <a:gd name="connsiteX7" fmla="*/ 1500037 w 12643046"/>
              <a:gd name="connsiteY7" fmla="*/ 3000073 h 6000146"/>
              <a:gd name="connsiteX8" fmla="*/ 0 w 12643046"/>
              <a:gd name="connsiteY8" fmla="*/ 1500037 h 6000146"/>
              <a:gd name="connsiteX0" fmla="*/ 6034 w 12649080"/>
              <a:gd name="connsiteY0" fmla="*/ 1500037 h 6000146"/>
              <a:gd name="connsiteX1" fmla="*/ 9649007 w 12649080"/>
              <a:gd name="connsiteY1" fmla="*/ 1500037 h 6000146"/>
              <a:gd name="connsiteX2" fmla="*/ 9649007 w 12649080"/>
              <a:gd name="connsiteY2" fmla="*/ 0 h 6000146"/>
              <a:gd name="connsiteX3" fmla="*/ 12649080 w 12649080"/>
              <a:gd name="connsiteY3" fmla="*/ 3000073 h 6000146"/>
              <a:gd name="connsiteX4" fmla="*/ 9649007 w 12649080"/>
              <a:gd name="connsiteY4" fmla="*/ 6000146 h 6000146"/>
              <a:gd name="connsiteX5" fmla="*/ 9649007 w 12649080"/>
              <a:gd name="connsiteY5" fmla="*/ 4500110 h 6000146"/>
              <a:gd name="connsiteX6" fmla="*/ 6034 w 12649080"/>
              <a:gd name="connsiteY6" fmla="*/ 4500110 h 6000146"/>
              <a:gd name="connsiteX7" fmla="*/ 0 w 12649080"/>
              <a:gd name="connsiteY7" fmla="*/ 2973179 h 6000146"/>
              <a:gd name="connsiteX8" fmla="*/ 6034 w 12649080"/>
              <a:gd name="connsiteY8" fmla="*/ 1500037 h 6000146"/>
              <a:gd name="connsiteX0" fmla="*/ 239 w 12643285"/>
              <a:gd name="connsiteY0" fmla="*/ 1500037 h 6000146"/>
              <a:gd name="connsiteX1" fmla="*/ 9643212 w 12643285"/>
              <a:gd name="connsiteY1" fmla="*/ 1500037 h 6000146"/>
              <a:gd name="connsiteX2" fmla="*/ 9643212 w 12643285"/>
              <a:gd name="connsiteY2" fmla="*/ 0 h 6000146"/>
              <a:gd name="connsiteX3" fmla="*/ 12643285 w 12643285"/>
              <a:gd name="connsiteY3" fmla="*/ 3000073 h 6000146"/>
              <a:gd name="connsiteX4" fmla="*/ 9643212 w 12643285"/>
              <a:gd name="connsiteY4" fmla="*/ 6000146 h 6000146"/>
              <a:gd name="connsiteX5" fmla="*/ 9643212 w 12643285"/>
              <a:gd name="connsiteY5" fmla="*/ 4500110 h 6000146"/>
              <a:gd name="connsiteX6" fmla="*/ 239 w 12643285"/>
              <a:gd name="connsiteY6" fmla="*/ 4500110 h 6000146"/>
              <a:gd name="connsiteX7" fmla="*/ 7652 w 12643285"/>
              <a:gd name="connsiteY7" fmla="*/ 2986626 h 6000146"/>
              <a:gd name="connsiteX8" fmla="*/ 239 w 12643285"/>
              <a:gd name="connsiteY8" fmla="*/ 1500037 h 6000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43285" h="6000146">
                <a:moveTo>
                  <a:pt x="239" y="1500037"/>
                </a:moveTo>
                <a:lnTo>
                  <a:pt x="9643212" y="1500037"/>
                </a:lnTo>
                <a:lnTo>
                  <a:pt x="9643212" y="0"/>
                </a:lnTo>
                <a:lnTo>
                  <a:pt x="12643285" y="3000073"/>
                </a:lnTo>
                <a:lnTo>
                  <a:pt x="9643212" y="6000146"/>
                </a:lnTo>
                <a:lnTo>
                  <a:pt x="9643212" y="4500110"/>
                </a:lnTo>
                <a:lnTo>
                  <a:pt x="239" y="4500110"/>
                </a:lnTo>
                <a:cubicBezTo>
                  <a:pt x="-1772" y="3991133"/>
                  <a:pt x="9663" y="3495603"/>
                  <a:pt x="7652" y="2986626"/>
                </a:cubicBezTo>
                <a:cubicBezTo>
                  <a:pt x="9663" y="2495579"/>
                  <a:pt x="-1772" y="1991084"/>
                  <a:pt x="239" y="1500037"/>
                </a:cubicBezTo>
                <a:close/>
              </a:path>
            </a:pathLst>
          </a:custGeom>
          <a:solidFill>
            <a:schemeClr val="accent3"/>
          </a:solidFill>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endParaRPr lang="da-DK"/>
          </a:p>
        </p:txBody>
      </p:sp>
      <p:sp>
        <p:nvSpPr>
          <p:cNvPr id="10" name="Tekstfelt 9">
            <a:extLst>
              <a:ext uri="{FF2B5EF4-FFF2-40B4-BE49-F238E27FC236}">
                <a16:creationId xmlns:a16="http://schemas.microsoft.com/office/drawing/2014/main" id="{55A7715F-6DF3-9649-896D-04D3A817C787}"/>
              </a:ext>
            </a:extLst>
          </p:cNvPr>
          <p:cNvSpPr txBox="1"/>
          <p:nvPr userDrawn="1"/>
        </p:nvSpPr>
        <p:spPr>
          <a:xfrm>
            <a:off x="591454" y="325726"/>
            <a:ext cx="7777114" cy="1323439"/>
          </a:xfrm>
          <a:prstGeom prst="rect">
            <a:avLst/>
          </a:prstGeom>
          <a:noFill/>
        </p:spPr>
        <p:txBody>
          <a:bodyPr wrap="square" rtlCol="0">
            <a:spAutoFit/>
          </a:bodyPr>
          <a:lstStyle>
            <a:defPPr>
              <a:defRPr lang="en-US"/>
            </a:defPPr>
            <a:lvl1pPr>
              <a:defRPr sz="4000">
                <a:solidFill>
                  <a:srgbClr val="5A5A5A"/>
                </a:solidFill>
                <a:latin typeface="Raleway Light" panose="020B0403030101060003" pitchFamily="34" charset="77"/>
              </a:defRPr>
            </a:lvl1pPr>
          </a:lstStyle>
          <a:p>
            <a:r>
              <a:rPr lang="en-GB"/>
              <a:t>STRATEGISKE </a:t>
            </a:r>
          </a:p>
          <a:p>
            <a:r>
              <a:rPr lang="en-GB"/>
              <a:t>FOKUSPUNKTER 2021-23</a:t>
            </a:r>
          </a:p>
        </p:txBody>
      </p:sp>
      <p:sp>
        <p:nvSpPr>
          <p:cNvPr id="11" name="Tekstfelt 10">
            <a:extLst>
              <a:ext uri="{FF2B5EF4-FFF2-40B4-BE49-F238E27FC236}">
                <a16:creationId xmlns:a16="http://schemas.microsoft.com/office/drawing/2014/main" id="{BCE3569A-5BB0-FE41-9295-03070B44E1D3}"/>
              </a:ext>
            </a:extLst>
          </p:cNvPr>
          <p:cNvSpPr txBox="1"/>
          <p:nvPr userDrawn="1"/>
        </p:nvSpPr>
        <p:spPr>
          <a:xfrm>
            <a:off x="673352" y="4150030"/>
            <a:ext cx="929742" cy="276999"/>
          </a:xfrm>
          <a:prstGeom prst="rect">
            <a:avLst/>
          </a:prstGeom>
          <a:noFill/>
        </p:spPr>
        <p:txBody>
          <a:bodyPr wrap="none" lIns="0" tIns="0" rIns="0" bIns="0" rtlCol="0">
            <a:spAutoFit/>
          </a:bodyPr>
          <a:lstStyle/>
          <a:p>
            <a:r>
              <a:rPr lang="da-DK" b="1">
                <a:solidFill>
                  <a:schemeClr val="accent1"/>
                </a:solidFill>
                <a:effectLst>
                  <a:glow rad="63500">
                    <a:schemeClr val="accent3">
                      <a:alpha val="50000"/>
                    </a:schemeClr>
                  </a:glow>
                </a:effectLst>
                <a:latin typeface="Raleway Black" pitchFamily="2" charset="77"/>
              </a:rPr>
              <a:t>Agenda </a:t>
            </a:r>
          </a:p>
        </p:txBody>
      </p:sp>
      <p:sp>
        <p:nvSpPr>
          <p:cNvPr id="12" name="Tekstfelt 11">
            <a:extLst>
              <a:ext uri="{FF2B5EF4-FFF2-40B4-BE49-F238E27FC236}">
                <a16:creationId xmlns:a16="http://schemas.microsoft.com/office/drawing/2014/main" id="{5AB3C2BC-3380-EF48-885D-107D8FD00F6A}"/>
              </a:ext>
            </a:extLst>
          </p:cNvPr>
          <p:cNvSpPr txBox="1"/>
          <p:nvPr userDrawn="1"/>
        </p:nvSpPr>
        <p:spPr>
          <a:xfrm>
            <a:off x="1978336" y="4032414"/>
            <a:ext cx="1468351" cy="553998"/>
          </a:xfrm>
          <a:prstGeom prst="rect">
            <a:avLst/>
          </a:prstGeom>
          <a:noFill/>
        </p:spPr>
        <p:txBody>
          <a:bodyPr wrap="none" lIns="0" tIns="0" rIns="0" bIns="0" rtlCol="0">
            <a:spAutoFit/>
          </a:bodyPr>
          <a:lstStyle/>
          <a:p>
            <a:pPr algn="ctr"/>
            <a:r>
              <a:rPr lang="da-DK" b="1">
                <a:solidFill>
                  <a:schemeClr val="accent1"/>
                </a:solidFill>
                <a:effectLst>
                  <a:glow rad="63500">
                    <a:schemeClr val="accent3">
                      <a:alpha val="50000"/>
                    </a:schemeClr>
                  </a:glow>
                </a:effectLst>
                <a:latin typeface="Raleway Black" pitchFamily="2" charset="77"/>
              </a:rPr>
              <a:t>Beskyttelses</a:t>
            </a:r>
          </a:p>
          <a:p>
            <a:pPr algn="ctr"/>
            <a:r>
              <a:rPr lang="da-DK" b="1">
                <a:solidFill>
                  <a:schemeClr val="accent1"/>
                </a:solidFill>
                <a:effectLst>
                  <a:glow rad="63500">
                    <a:schemeClr val="accent3">
                      <a:alpha val="50000"/>
                    </a:schemeClr>
                  </a:glow>
                </a:effectLst>
                <a:latin typeface="Raleway Black" pitchFamily="2" charset="77"/>
              </a:rPr>
              <a:t>aktiviteter </a:t>
            </a:r>
          </a:p>
        </p:txBody>
      </p:sp>
      <p:sp>
        <p:nvSpPr>
          <p:cNvPr id="13" name="Tekstfelt 12">
            <a:extLst>
              <a:ext uri="{FF2B5EF4-FFF2-40B4-BE49-F238E27FC236}">
                <a16:creationId xmlns:a16="http://schemas.microsoft.com/office/drawing/2014/main" id="{F593E9D0-F2ED-BC43-8DAA-56641B707A9F}"/>
              </a:ext>
            </a:extLst>
          </p:cNvPr>
          <p:cNvSpPr txBox="1"/>
          <p:nvPr userDrawn="1"/>
        </p:nvSpPr>
        <p:spPr>
          <a:xfrm>
            <a:off x="3681485" y="4152463"/>
            <a:ext cx="1275990" cy="276999"/>
          </a:xfrm>
          <a:prstGeom prst="rect">
            <a:avLst/>
          </a:prstGeom>
          <a:noFill/>
        </p:spPr>
        <p:txBody>
          <a:bodyPr wrap="none" lIns="0" tIns="0" rIns="0" bIns="0" rtlCol="0">
            <a:spAutoFit/>
          </a:bodyPr>
          <a:lstStyle/>
          <a:p>
            <a:r>
              <a:rPr lang="da-DK" b="1">
                <a:solidFill>
                  <a:schemeClr val="accent1"/>
                </a:solidFill>
                <a:effectLst>
                  <a:glow rad="63500">
                    <a:schemeClr val="accent3">
                      <a:alpha val="50000"/>
                    </a:schemeClr>
                  </a:glow>
                </a:effectLst>
                <a:latin typeface="Raleway Black" pitchFamily="2" charset="77"/>
              </a:rPr>
              <a:t>Bevægelse</a:t>
            </a:r>
          </a:p>
        </p:txBody>
      </p:sp>
      <p:sp>
        <p:nvSpPr>
          <p:cNvPr id="14" name="Tekstfelt 13">
            <a:extLst>
              <a:ext uri="{FF2B5EF4-FFF2-40B4-BE49-F238E27FC236}">
                <a16:creationId xmlns:a16="http://schemas.microsoft.com/office/drawing/2014/main" id="{DEE7C270-C7A7-A743-AC4D-3471887DB755}"/>
              </a:ext>
            </a:extLst>
          </p:cNvPr>
          <p:cNvSpPr txBox="1"/>
          <p:nvPr userDrawn="1"/>
        </p:nvSpPr>
        <p:spPr>
          <a:xfrm>
            <a:off x="5591749" y="4157299"/>
            <a:ext cx="658835" cy="276999"/>
          </a:xfrm>
          <a:prstGeom prst="rect">
            <a:avLst/>
          </a:prstGeom>
          <a:noFill/>
        </p:spPr>
        <p:txBody>
          <a:bodyPr wrap="none" lIns="0" tIns="0" rIns="0" bIns="0" rtlCol="0">
            <a:spAutoFit/>
          </a:bodyPr>
          <a:lstStyle/>
          <a:p>
            <a:r>
              <a:rPr lang="da-DK" b="1">
                <a:solidFill>
                  <a:schemeClr val="accent1"/>
                </a:solidFill>
                <a:effectLst>
                  <a:glow rad="63500">
                    <a:schemeClr val="accent3">
                      <a:alpha val="50000"/>
                    </a:schemeClr>
                  </a:glow>
                </a:effectLst>
                <a:latin typeface="Raleway Black" pitchFamily="2" charset="77"/>
              </a:rPr>
              <a:t>Viden</a:t>
            </a:r>
          </a:p>
        </p:txBody>
      </p:sp>
      <p:sp>
        <p:nvSpPr>
          <p:cNvPr id="15" name="Tekstfelt 14">
            <a:extLst>
              <a:ext uri="{FF2B5EF4-FFF2-40B4-BE49-F238E27FC236}">
                <a16:creationId xmlns:a16="http://schemas.microsoft.com/office/drawing/2014/main" id="{5AAC5F34-5DC5-4D48-91BC-9F1E120ED8C9}"/>
              </a:ext>
            </a:extLst>
          </p:cNvPr>
          <p:cNvSpPr txBox="1"/>
          <p:nvPr userDrawn="1"/>
        </p:nvSpPr>
        <p:spPr>
          <a:xfrm>
            <a:off x="6629096" y="4043029"/>
            <a:ext cx="1793761" cy="553998"/>
          </a:xfrm>
          <a:prstGeom prst="rect">
            <a:avLst/>
          </a:prstGeom>
          <a:noFill/>
        </p:spPr>
        <p:txBody>
          <a:bodyPr wrap="none" lIns="0" tIns="0" rIns="0" bIns="0" rtlCol="0">
            <a:spAutoFit/>
          </a:bodyPr>
          <a:lstStyle/>
          <a:p>
            <a:pPr algn="ctr"/>
            <a:r>
              <a:rPr lang="da-DK" b="1">
                <a:solidFill>
                  <a:schemeClr val="accent1"/>
                </a:solidFill>
                <a:effectLst>
                  <a:glow rad="63500">
                    <a:schemeClr val="accent3">
                      <a:alpha val="50000"/>
                    </a:schemeClr>
                  </a:glow>
                </a:effectLst>
                <a:latin typeface="Raleway Black" pitchFamily="2" charset="77"/>
              </a:rPr>
              <a:t>Udvikling af</a:t>
            </a:r>
          </a:p>
          <a:p>
            <a:pPr algn="ctr"/>
            <a:r>
              <a:rPr lang="da-DK" b="1">
                <a:solidFill>
                  <a:schemeClr val="accent1"/>
                </a:solidFill>
                <a:effectLst>
                  <a:glow rad="63500">
                    <a:schemeClr val="accent3">
                      <a:alpha val="50000"/>
                    </a:schemeClr>
                  </a:glow>
                </a:effectLst>
                <a:latin typeface="Raleway Black" pitchFamily="2" charset="77"/>
              </a:rPr>
              <a:t>retsbeskyttelse</a:t>
            </a:r>
          </a:p>
        </p:txBody>
      </p:sp>
      <p:pic>
        <p:nvPicPr>
          <p:cNvPr id="16" name="Grafik 15" descr="Gruppe af mænd med massiv udfyldning">
            <a:extLst>
              <a:ext uri="{FF2B5EF4-FFF2-40B4-BE49-F238E27FC236}">
                <a16:creationId xmlns:a16="http://schemas.microsoft.com/office/drawing/2014/main" id="{C9A944D1-B9AB-5444-B2A3-EAE76AFAE60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849496" y="3111470"/>
            <a:ext cx="914400" cy="914400"/>
          </a:xfrm>
          <a:prstGeom prst="rect">
            <a:avLst/>
          </a:prstGeom>
        </p:spPr>
      </p:pic>
      <p:pic>
        <p:nvPicPr>
          <p:cNvPr id="17" name="Grafik 16" descr="Bank med massiv udfyldning">
            <a:extLst>
              <a:ext uri="{FF2B5EF4-FFF2-40B4-BE49-F238E27FC236}">
                <a16:creationId xmlns:a16="http://schemas.microsoft.com/office/drawing/2014/main" id="{09FC9348-0DAA-024B-8A72-0EEF24A02DF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081247" y="3116216"/>
            <a:ext cx="914400" cy="914400"/>
          </a:xfrm>
          <a:prstGeom prst="rect">
            <a:avLst/>
          </a:prstGeom>
        </p:spPr>
      </p:pic>
      <p:pic>
        <p:nvPicPr>
          <p:cNvPr id="18" name="Grafik 17" descr="Megafon1 med massiv udfyldning">
            <a:extLst>
              <a:ext uri="{FF2B5EF4-FFF2-40B4-BE49-F238E27FC236}">
                <a16:creationId xmlns:a16="http://schemas.microsoft.com/office/drawing/2014/main" id="{27AAA38B-EF4C-8E41-992A-2BFAB5A4D842}"/>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rot="21426299">
            <a:off x="615460" y="3065213"/>
            <a:ext cx="975262" cy="975262"/>
          </a:xfrm>
          <a:prstGeom prst="rect">
            <a:avLst/>
          </a:prstGeom>
        </p:spPr>
      </p:pic>
      <p:pic>
        <p:nvPicPr>
          <p:cNvPr id="19" name="Grafik 18" descr="Hjerne med massiv udfyldning">
            <a:extLst>
              <a:ext uri="{FF2B5EF4-FFF2-40B4-BE49-F238E27FC236}">
                <a16:creationId xmlns:a16="http://schemas.microsoft.com/office/drawing/2014/main" id="{266E8DE6-1442-7244-8142-EF1E0BC304D3}"/>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flipH="1">
            <a:off x="5421292" y="3135940"/>
            <a:ext cx="914400" cy="914400"/>
          </a:xfrm>
          <a:prstGeom prst="rect">
            <a:avLst/>
          </a:prstGeom>
        </p:spPr>
      </p:pic>
      <p:pic>
        <p:nvPicPr>
          <p:cNvPr id="20" name="Grafik 19" descr="Værktøj til minearbejde med massiv udfyldning">
            <a:extLst>
              <a:ext uri="{FF2B5EF4-FFF2-40B4-BE49-F238E27FC236}">
                <a16:creationId xmlns:a16="http://schemas.microsoft.com/office/drawing/2014/main" id="{387F0124-6181-8649-84FA-6DB06706E816}"/>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2254894" y="3146666"/>
            <a:ext cx="808690" cy="808690"/>
          </a:xfrm>
          <a:prstGeom prst="rect">
            <a:avLst/>
          </a:prstGeom>
        </p:spPr>
      </p:pic>
      <p:sp>
        <p:nvSpPr>
          <p:cNvPr id="21" name="Trekant 2">
            <a:extLst>
              <a:ext uri="{FF2B5EF4-FFF2-40B4-BE49-F238E27FC236}">
                <a16:creationId xmlns:a16="http://schemas.microsoft.com/office/drawing/2014/main" id="{D0D9D945-CEF9-0546-B519-CE5A30BB3D30}"/>
              </a:ext>
            </a:extLst>
          </p:cNvPr>
          <p:cNvSpPr/>
          <p:nvPr userDrawn="1"/>
        </p:nvSpPr>
        <p:spPr>
          <a:xfrm>
            <a:off x="10901774" y="6000416"/>
            <a:ext cx="1290226" cy="865534"/>
          </a:xfrm>
          <a:custGeom>
            <a:avLst/>
            <a:gdLst>
              <a:gd name="connsiteX0" fmla="*/ 0 w 9703324"/>
              <a:gd name="connsiteY0" fmla="*/ 3436229 h 3436229"/>
              <a:gd name="connsiteX1" fmla="*/ 4851662 w 9703324"/>
              <a:gd name="connsiteY1" fmla="*/ 0 h 3436229"/>
              <a:gd name="connsiteX2" fmla="*/ 9703324 w 9703324"/>
              <a:gd name="connsiteY2" fmla="*/ 3436229 h 3436229"/>
              <a:gd name="connsiteX3" fmla="*/ 0 w 9703324"/>
              <a:gd name="connsiteY3" fmla="*/ 3436229 h 3436229"/>
              <a:gd name="connsiteX0" fmla="*/ 0 w 9703324"/>
              <a:gd name="connsiteY0" fmla="*/ 6509367 h 6509367"/>
              <a:gd name="connsiteX1" fmla="*/ 9697039 w 9703324"/>
              <a:gd name="connsiteY1" fmla="*/ 0 h 6509367"/>
              <a:gd name="connsiteX2" fmla="*/ 9703324 w 9703324"/>
              <a:gd name="connsiteY2" fmla="*/ 6509367 h 6509367"/>
              <a:gd name="connsiteX3" fmla="*/ 0 w 9703324"/>
              <a:gd name="connsiteY3" fmla="*/ 6509367 h 6509367"/>
            </a:gdLst>
            <a:ahLst/>
            <a:cxnLst>
              <a:cxn ang="0">
                <a:pos x="connsiteX0" y="connsiteY0"/>
              </a:cxn>
              <a:cxn ang="0">
                <a:pos x="connsiteX1" y="connsiteY1"/>
              </a:cxn>
              <a:cxn ang="0">
                <a:pos x="connsiteX2" y="connsiteY2"/>
              </a:cxn>
              <a:cxn ang="0">
                <a:pos x="connsiteX3" y="connsiteY3"/>
              </a:cxn>
            </a:cxnLst>
            <a:rect l="l" t="t" r="r" b="b"/>
            <a:pathLst>
              <a:path w="9703324" h="6509367">
                <a:moveTo>
                  <a:pt x="0" y="6509367"/>
                </a:moveTo>
                <a:lnTo>
                  <a:pt x="9697039" y="0"/>
                </a:lnTo>
                <a:lnTo>
                  <a:pt x="9703324" y="6509367"/>
                </a:lnTo>
                <a:lnTo>
                  <a:pt x="0" y="6509367"/>
                </a:lnTo>
                <a:close/>
              </a:path>
            </a:pathLst>
          </a:custGeom>
          <a:solidFill>
            <a:srgbClr val="264D5B"/>
          </a:solidFill>
          <a:ln>
            <a:solidFill>
              <a:srgbClr val="264D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Pladsholder til dato 1">
            <a:extLst>
              <a:ext uri="{FF2B5EF4-FFF2-40B4-BE49-F238E27FC236}">
                <a16:creationId xmlns:a16="http://schemas.microsoft.com/office/drawing/2014/main" id="{B2E482BB-35C5-D74A-BC59-6E2E93ACBA69}"/>
              </a:ext>
            </a:extLst>
          </p:cNvPr>
          <p:cNvSpPr>
            <a:spLocks noGrp="1"/>
          </p:cNvSpPr>
          <p:nvPr>
            <p:ph type="dt" sz="half" idx="10"/>
          </p:nvPr>
        </p:nvSpPr>
        <p:spPr/>
        <p:txBody>
          <a:bodyPr/>
          <a:lstStyle/>
          <a:p>
            <a:fld id="{5F20A297-1FDE-5F4B-9BEB-DB5D28EC1B77}" type="datetime1">
              <a:rPr lang="da-DK" smtClean="0"/>
              <a:pPr/>
              <a:t>29.04.2024</a:t>
            </a:fld>
            <a:endParaRPr lang="da-DK"/>
          </a:p>
        </p:txBody>
      </p:sp>
      <p:sp>
        <p:nvSpPr>
          <p:cNvPr id="22" name="Pladsholder til sidefod 21">
            <a:extLst>
              <a:ext uri="{FF2B5EF4-FFF2-40B4-BE49-F238E27FC236}">
                <a16:creationId xmlns:a16="http://schemas.microsoft.com/office/drawing/2014/main" id="{3309D6E8-B1AB-D34A-AEFC-A87AC6E41612}"/>
              </a:ext>
            </a:extLst>
          </p:cNvPr>
          <p:cNvSpPr>
            <a:spLocks noGrp="1"/>
          </p:cNvSpPr>
          <p:nvPr>
            <p:ph type="ftr" sz="quarter" idx="11"/>
          </p:nvPr>
        </p:nvSpPr>
        <p:spPr/>
        <p:txBody>
          <a:bodyPr/>
          <a:lstStyle/>
          <a:p>
            <a:r>
              <a:rPr lang="da-DK"/>
              <a:t>RettighedsAlliancen   ￨</a:t>
            </a:r>
          </a:p>
        </p:txBody>
      </p:sp>
      <p:sp>
        <p:nvSpPr>
          <p:cNvPr id="23" name="Pladsholder til slidenummer 22">
            <a:extLst>
              <a:ext uri="{FF2B5EF4-FFF2-40B4-BE49-F238E27FC236}">
                <a16:creationId xmlns:a16="http://schemas.microsoft.com/office/drawing/2014/main" id="{7C2F2445-1F00-9C41-9044-1E588CA46D70}"/>
              </a:ext>
            </a:extLst>
          </p:cNvPr>
          <p:cNvSpPr>
            <a:spLocks noGrp="1"/>
          </p:cNvSpPr>
          <p:nvPr>
            <p:ph type="sldNum" sz="quarter" idx="12"/>
          </p:nvPr>
        </p:nvSpPr>
        <p:spPr/>
        <p:txBody>
          <a:bodyPr/>
          <a:lstStyle/>
          <a:p>
            <a:r>
              <a:rPr lang="en-GB"/>
              <a:t>￨   </a:t>
            </a:r>
            <a:fld id="{159A5DD1-94BC-8F49-AC76-73BE307D95E2}" type="slidenum">
              <a:rPr lang="en-GB" smtClean="0"/>
              <a:pPr/>
              <a:t>‹nr.›</a:t>
            </a:fld>
            <a:endParaRPr lang="en-GB"/>
          </a:p>
        </p:txBody>
      </p:sp>
    </p:spTree>
    <p:extLst>
      <p:ext uri="{BB962C8B-B14F-4D97-AF65-F5344CB8AC3E}">
        <p14:creationId xmlns:p14="http://schemas.microsoft.com/office/powerpoint/2010/main" val="3240289867"/>
      </p:ext>
    </p:extLst>
  </p:cSld>
  <p:clrMapOvr>
    <a:masterClrMapping/>
  </p:clrMapOvr>
  <p:transition spd="slow">
    <p:push/>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Mission">
    <p:bg>
      <p:bgPr>
        <a:solidFill>
          <a:schemeClr val="accent1"/>
        </a:solidFill>
        <a:effectLst/>
      </p:bgPr>
    </p:bg>
    <p:spTree>
      <p:nvGrpSpPr>
        <p:cNvPr id="1" name=""/>
        <p:cNvGrpSpPr/>
        <p:nvPr/>
      </p:nvGrpSpPr>
      <p:grpSpPr>
        <a:xfrm>
          <a:off x="0" y="0"/>
          <a:ext cx="0" cy="0"/>
          <a:chOff x="0" y="0"/>
          <a:chExt cx="0" cy="0"/>
        </a:xfrm>
      </p:grpSpPr>
      <p:sp>
        <p:nvSpPr>
          <p:cNvPr id="5" name="Tekstfelt 4">
            <a:extLst>
              <a:ext uri="{FF2B5EF4-FFF2-40B4-BE49-F238E27FC236}">
                <a16:creationId xmlns:a16="http://schemas.microsoft.com/office/drawing/2014/main" id="{6891F35D-9591-474B-B442-2B924833CB78}"/>
              </a:ext>
            </a:extLst>
          </p:cNvPr>
          <p:cNvSpPr txBox="1"/>
          <p:nvPr userDrawn="1"/>
        </p:nvSpPr>
        <p:spPr>
          <a:xfrm>
            <a:off x="752672" y="514314"/>
            <a:ext cx="7777114" cy="707886"/>
          </a:xfrm>
          <a:prstGeom prst="rect">
            <a:avLst/>
          </a:prstGeom>
          <a:noFill/>
        </p:spPr>
        <p:txBody>
          <a:bodyPr wrap="square" rtlCol="0">
            <a:noAutofit/>
          </a:bodyPr>
          <a:lstStyle/>
          <a:p>
            <a:r>
              <a:rPr lang="en-GB" sz="4000">
                <a:solidFill>
                  <a:schemeClr val="accent3"/>
                </a:solidFill>
                <a:latin typeface="Raleway Light" panose="020B0403030101060003" pitchFamily="34" charset="77"/>
              </a:rPr>
              <a:t>MISSION</a:t>
            </a:r>
          </a:p>
        </p:txBody>
      </p:sp>
      <p:sp>
        <p:nvSpPr>
          <p:cNvPr id="6" name="Tekstfelt 5">
            <a:extLst>
              <a:ext uri="{FF2B5EF4-FFF2-40B4-BE49-F238E27FC236}">
                <a16:creationId xmlns:a16="http://schemas.microsoft.com/office/drawing/2014/main" id="{033B0156-11CD-8A41-861E-CD63379C50B5}"/>
              </a:ext>
            </a:extLst>
          </p:cNvPr>
          <p:cNvSpPr txBox="1"/>
          <p:nvPr userDrawn="1"/>
        </p:nvSpPr>
        <p:spPr>
          <a:xfrm>
            <a:off x="2374080" y="1892403"/>
            <a:ext cx="6317755" cy="2554545"/>
          </a:xfrm>
          <a:prstGeom prst="rect">
            <a:avLst/>
          </a:prstGeom>
          <a:noFill/>
        </p:spPr>
        <p:txBody>
          <a:bodyPr wrap="none" rtlCol="0">
            <a:noAutofit/>
          </a:bodyPr>
          <a:lstStyle/>
          <a:p>
            <a:r>
              <a:rPr lang="da-DK" sz="4000">
                <a:solidFill>
                  <a:schemeClr val="accent3"/>
                </a:solidFill>
                <a:latin typeface="Raleway" pitchFamily="2" charset="77"/>
              </a:rPr>
              <a:t>EFFEKTIV </a:t>
            </a:r>
            <a:r>
              <a:rPr lang="da-DK" sz="4000">
                <a:solidFill>
                  <a:schemeClr val="accent3"/>
                </a:solidFill>
                <a:latin typeface="Raleway Black" pitchFamily="2" charset="77"/>
              </a:rPr>
              <a:t>BESKYTTELSE </a:t>
            </a:r>
          </a:p>
          <a:p>
            <a:r>
              <a:rPr lang="da-DK" sz="4000">
                <a:solidFill>
                  <a:schemeClr val="accent3"/>
                </a:solidFill>
                <a:latin typeface="Raleway" pitchFamily="2" charset="77"/>
              </a:rPr>
              <a:t>AF RETTIGHEDER</a:t>
            </a:r>
          </a:p>
          <a:p>
            <a:endParaRPr lang="da-DK" sz="4000">
              <a:solidFill>
                <a:schemeClr val="accent3"/>
              </a:solidFill>
              <a:latin typeface="Raleway" pitchFamily="2" charset="77"/>
            </a:endParaRPr>
          </a:p>
          <a:p>
            <a:endParaRPr lang="da-DK" sz="4000">
              <a:solidFill>
                <a:schemeClr val="accent3"/>
              </a:solidFill>
              <a:latin typeface="Raleway" pitchFamily="2" charset="77"/>
            </a:endParaRPr>
          </a:p>
        </p:txBody>
      </p:sp>
      <p:sp>
        <p:nvSpPr>
          <p:cNvPr id="7" name="Tekstfelt 6">
            <a:extLst>
              <a:ext uri="{FF2B5EF4-FFF2-40B4-BE49-F238E27FC236}">
                <a16:creationId xmlns:a16="http://schemas.microsoft.com/office/drawing/2014/main" id="{5ABFEB9C-5A06-E840-AC1F-22BD810191BF}"/>
              </a:ext>
            </a:extLst>
          </p:cNvPr>
          <p:cNvSpPr txBox="1"/>
          <p:nvPr userDrawn="1"/>
        </p:nvSpPr>
        <p:spPr>
          <a:xfrm>
            <a:off x="8481772" y="879832"/>
            <a:ext cx="1005840" cy="3170099"/>
          </a:xfrm>
          <a:prstGeom prst="rect">
            <a:avLst/>
          </a:prstGeom>
          <a:noFill/>
        </p:spPr>
        <p:txBody>
          <a:bodyPr wrap="square" rtlCol="0">
            <a:noAutofit/>
          </a:bodyPr>
          <a:lstStyle/>
          <a:p>
            <a:r>
              <a:rPr lang="da-DK" sz="20000" b="1">
                <a:solidFill>
                  <a:schemeClr val="accent3"/>
                </a:solidFill>
                <a:latin typeface="Raleway Black" pitchFamily="2" charset="77"/>
              </a:rPr>
              <a:t>&amp;</a:t>
            </a:r>
          </a:p>
        </p:txBody>
      </p:sp>
      <p:sp>
        <p:nvSpPr>
          <p:cNvPr id="8" name="Tekstfelt 7">
            <a:extLst>
              <a:ext uri="{FF2B5EF4-FFF2-40B4-BE49-F238E27FC236}">
                <a16:creationId xmlns:a16="http://schemas.microsoft.com/office/drawing/2014/main" id="{CE1A8404-91C5-B64B-8889-96742ED3E261}"/>
              </a:ext>
            </a:extLst>
          </p:cNvPr>
          <p:cNvSpPr txBox="1"/>
          <p:nvPr userDrawn="1"/>
        </p:nvSpPr>
        <p:spPr>
          <a:xfrm>
            <a:off x="5119432" y="3839259"/>
            <a:ext cx="6354625" cy="1323439"/>
          </a:xfrm>
          <a:prstGeom prst="rect">
            <a:avLst/>
          </a:prstGeom>
          <a:noFill/>
        </p:spPr>
        <p:txBody>
          <a:bodyPr wrap="none" rtlCol="0">
            <a:noAutofit/>
          </a:bodyPr>
          <a:lstStyle/>
          <a:p>
            <a:r>
              <a:rPr lang="da-DK" sz="4000" b="1">
                <a:solidFill>
                  <a:schemeClr val="accent3"/>
                </a:solidFill>
                <a:latin typeface="Raleway Black" pitchFamily="2" charset="77"/>
              </a:rPr>
              <a:t>GODE VILKÅR </a:t>
            </a:r>
            <a:r>
              <a:rPr lang="da-DK" sz="4000">
                <a:solidFill>
                  <a:schemeClr val="accent3"/>
                </a:solidFill>
                <a:latin typeface="Raleway" pitchFamily="2" charset="77"/>
              </a:rPr>
              <a:t>FOR AT </a:t>
            </a:r>
          </a:p>
          <a:p>
            <a:r>
              <a:rPr lang="da-DK" sz="4000">
                <a:solidFill>
                  <a:schemeClr val="accent3"/>
                </a:solidFill>
                <a:latin typeface="Raleway" pitchFamily="2" charset="77"/>
              </a:rPr>
              <a:t>BESKYTTE RETTIGHEDER</a:t>
            </a:r>
          </a:p>
        </p:txBody>
      </p:sp>
      <p:sp>
        <p:nvSpPr>
          <p:cNvPr id="9" name="Pladsholder til dato 8">
            <a:extLst>
              <a:ext uri="{FF2B5EF4-FFF2-40B4-BE49-F238E27FC236}">
                <a16:creationId xmlns:a16="http://schemas.microsoft.com/office/drawing/2014/main" id="{AA0D3BC4-9C94-1540-834F-14552CCCA560}"/>
              </a:ext>
            </a:extLst>
          </p:cNvPr>
          <p:cNvSpPr>
            <a:spLocks noGrp="1"/>
          </p:cNvSpPr>
          <p:nvPr>
            <p:ph type="dt" sz="half" idx="10"/>
          </p:nvPr>
        </p:nvSpPr>
        <p:spPr/>
        <p:txBody>
          <a:bodyPr>
            <a:noAutofit/>
          </a:bodyPr>
          <a:lstStyle/>
          <a:p>
            <a:fld id="{5F20A297-1FDE-5F4B-9BEB-DB5D28EC1B77}" type="datetime1">
              <a:rPr lang="da-DK" smtClean="0"/>
              <a:pPr/>
              <a:t>29.04.2024</a:t>
            </a:fld>
            <a:endParaRPr lang="en-GB"/>
          </a:p>
        </p:txBody>
      </p:sp>
      <p:sp>
        <p:nvSpPr>
          <p:cNvPr id="11" name="Pladsholder til sidefod 10">
            <a:extLst>
              <a:ext uri="{FF2B5EF4-FFF2-40B4-BE49-F238E27FC236}">
                <a16:creationId xmlns:a16="http://schemas.microsoft.com/office/drawing/2014/main" id="{20671EE7-984B-3947-9E93-B74A7CB0437D}"/>
              </a:ext>
            </a:extLst>
          </p:cNvPr>
          <p:cNvSpPr>
            <a:spLocks noGrp="1"/>
          </p:cNvSpPr>
          <p:nvPr>
            <p:ph type="ftr" sz="quarter" idx="11"/>
          </p:nvPr>
        </p:nvSpPr>
        <p:spPr/>
        <p:txBody>
          <a:bodyPr>
            <a:noAutofit/>
          </a:bodyPr>
          <a:lstStyle/>
          <a:p>
            <a:r>
              <a:rPr lang="da-DK"/>
              <a:t>RettighedsAlliancen   ￨</a:t>
            </a:r>
          </a:p>
        </p:txBody>
      </p:sp>
      <p:sp>
        <p:nvSpPr>
          <p:cNvPr id="12" name="Pladsholder til slidenummer 11">
            <a:extLst>
              <a:ext uri="{FF2B5EF4-FFF2-40B4-BE49-F238E27FC236}">
                <a16:creationId xmlns:a16="http://schemas.microsoft.com/office/drawing/2014/main" id="{DDE6CDF8-9925-8C47-8DEB-04D80C696FB8}"/>
              </a:ext>
            </a:extLst>
          </p:cNvPr>
          <p:cNvSpPr>
            <a:spLocks noGrp="1"/>
          </p:cNvSpPr>
          <p:nvPr>
            <p:ph type="sldNum" sz="quarter" idx="12"/>
          </p:nvPr>
        </p:nvSpPr>
        <p:spPr/>
        <p:txBody>
          <a:bodyPr>
            <a:noAutofit/>
          </a:bodyPr>
          <a:lstStyle/>
          <a:p>
            <a:r>
              <a:rPr lang="en-GB"/>
              <a:t>￨   </a:t>
            </a:r>
            <a:fld id="{159A5DD1-94BC-8F49-AC76-73BE307D95E2}" type="slidenum">
              <a:rPr lang="en-GB" smtClean="0"/>
              <a:pPr/>
              <a:t>‹nr.›</a:t>
            </a:fld>
            <a:endParaRPr lang="en-GB"/>
          </a:p>
        </p:txBody>
      </p:sp>
      <p:sp>
        <p:nvSpPr>
          <p:cNvPr id="13" name="Trekant 2">
            <a:extLst>
              <a:ext uri="{FF2B5EF4-FFF2-40B4-BE49-F238E27FC236}">
                <a16:creationId xmlns:a16="http://schemas.microsoft.com/office/drawing/2014/main" id="{15C6D58F-CD6D-8742-BE9D-B48DB7972867}"/>
              </a:ext>
            </a:extLst>
          </p:cNvPr>
          <p:cNvSpPr/>
          <p:nvPr userDrawn="1"/>
        </p:nvSpPr>
        <p:spPr>
          <a:xfrm>
            <a:off x="9924288" y="5336731"/>
            <a:ext cx="2267712" cy="1521269"/>
          </a:xfrm>
          <a:custGeom>
            <a:avLst/>
            <a:gdLst>
              <a:gd name="connsiteX0" fmla="*/ 0 w 9703324"/>
              <a:gd name="connsiteY0" fmla="*/ 3436229 h 3436229"/>
              <a:gd name="connsiteX1" fmla="*/ 4851662 w 9703324"/>
              <a:gd name="connsiteY1" fmla="*/ 0 h 3436229"/>
              <a:gd name="connsiteX2" fmla="*/ 9703324 w 9703324"/>
              <a:gd name="connsiteY2" fmla="*/ 3436229 h 3436229"/>
              <a:gd name="connsiteX3" fmla="*/ 0 w 9703324"/>
              <a:gd name="connsiteY3" fmla="*/ 3436229 h 3436229"/>
              <a:gd name="connsiteX0" fmla="*/ 0 w 9703324"/>
              <a:gd name="connsiteY0" fmla="*/ 6509367 h 6509367"/>
              <a:gd name="connsiteX1" fmla="*/ 9697039 w 9703324"/>
              <a:gd name="connsiteY1" fmla="*/ 0 h 6509367"/>
              <a:gd name="connsiteX2" fmla="*/ 9703324 w 9703324"/>
              <a:gd name="connsiteY2" fmla="*/ 6509367 h 6509367"/>
              <a:gd name="connsiteX3" fmla="*/ 0 w 9703324"/>
              <a:gd name="connsiteY3" fmla="*/ 6509367 h 6509367"/>
            </a:gdLst>
            <a:ahLst/>
            <a:cxnLst>
              <a:cxn ang="0">
                <a:pos x="connsiteX0" y="connsiteY0"/>
              </a:cxn>
              <a:cxn ang="0">
                <a:pos x="connsiteX1" y="connsiteY1"/>
              </a:cxn>
              <a:cxn ang="0">
                <a:pos x="connsiteX2" y="connsiteY2"/>
              </a:cxn>
              <a:cxn ang="0">
                <a:pos x="connsiteX3" y="connsiteY3"/>
              </a:cxn>
            </a:cxnLst>
            <a:rect l="l" t="t" r="r" b="b"/>
            <a:pathLst>
              <a:path w="9703324" h="6509367">
                <a:moveTo>
                  <a:pt x="0" y="6509367"/>
                </a:moveTo>
                <a:lnTo>
                  <a:pt x="9697039" y="0"/>
                </a:lnTo>
                <a:lnTo>
                  <a:pt x="9703324" y="6509367"/>
                </a:lnTo>
                <a:lnTo>
                  <a:pt x="0" y="6509367"/>
                </a:lnTo>
                <a:close/>
              </a:path>
            </a:pathLst>
          </a:cu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b="0" i="0">
              <a:latin typeface="Raleway" pitchFamily="2" charset="77"/>
            </a:endParaRPr>
          </a:p>
        </p:txBody>
      </p:sp>
      <p:sp>
        <p:nvSpPr>
          <p:cNvPr id="3" name="Titel 2">
            <a:extLst>
              <a:ext uri="{FF2B5EF4-FFF2-40B4-BE49-F238E27FC236}">
                <a16:creationId xmlns:a16="http://schemas.microsoft.com/office/drawing/2014/main" id="{D9D5757B-20FC-E644-98CF-B227E7DEB083}"/>
              </a:ext>
            </a:extLst>
          </p:cNvPr>
          <p:cNvSpPr>
            <a:spLocks noGrp="1"/>
          </p:cNvSpPr>
          <p:nvPr>
            <p:ph type="title"/>
          </p:nvPr>
        </p:nvSpPr>
        <p:spPr/>
        <p:txBody>
          <a:bodyPr/>
          <a:lstStyle/>
          <a:p>
            <a:r>
              <a:rPr lang="da-DK"/>
              <a:t>Klik for at redigere titeltypografien i masteren</a:t>
            </a:r>
          </a:p>
        </p:txBody>
      </p:sp>
    </p:spTree>
    <p:extLst>
      <p:ext uri="{BB962C8B-B14F-4D97-AF65-F5344CB8AC3E}">
        <p14:creationId xmlns:p14="http://schemas.microsoft.com/office/powerpoint/2010/main" val="2360478626"/>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Afgrænsning af virke">
    <p:spTree>
      <p:nvGrpSpPr>
        <p:cNvPr id="1" name=""/>
        <p:cNvGrpSpPr/>
        <p:nvPr/>
      </p:nvGrpSpPr>
      <p:grpSpPr>
        <a:xfrm>
          <a:off x="0" y="0"/>
          <a:ext cx="0" cy="0"/>
          <a:chOff x="0" y="0"/>
          <a:chExt cx="0" cy="0"/>
        </a:xfrm>
      </p:grpSpPr>
      <p:sp>
        <p:nvSpPr>
          <p:cNvPr id="5" name="Ellipse 4">
            <a:extLst>
              <a:ext uri="{FF2B5EF4-FFF2-40B4-BE49-F238E27FC236}">
                <a16:creationId xmlns:a16="http://schemas.microsoft.com/office/drawing/2014/main" id="{BA01C0E1-30A7-2D4C-A31A-2751CA97B72C}"/>
              </a:ext>
            </a:extLst>
          </p:cNvPr>
          <p:cNvSpPr>
            <a:spLocks noChangeAspect="1"/>
          </p:cNvSpPr>
          <p:nvPr userDrawn="1"/>
        </p:nvSpPr>
        <p:spPr>
          <a:xfrm>
            <a:off x="202740" y="222139"/>
            <a:ext cx="9946640" cy="6252950"/>
          </a:xfrm>
          <a:prstGeom prst="ellipse">
            <a:avLst/>
          </a:prstGeom>
          <a:solidFill>
            <a:srgbClr val="DDE1D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a-DK" b="0" i="0">
              <a:effectLst>
                <a:glow rad="88900">
                  <a:srgbClr val="899866">
                    <a:alpha val="80000"/>
                  </a:srgbClr>
                </a:glow>
              </a:effectLst>
              <a:latin typeface="Raleway" pitchFamily="2" charset="77"/>
            </a:endParaRPr>
          </a:p>
        </p:txBody>
      </p:sp>
      <p:sp>
        <p:nvSpPr>
          <p:cNvPr id="6" name="Ellipse 5">
            <a:extLst>
              <a:ext uri="{FF2B5EF4-FFF2-40B4-BE49-F238E27FC236}">
                <a16:creationId xmlns:a16="http://schemas.microsoft.com/office/drawing/2014/main" id="{982E5F49-0E8E-E440-9609-E70750C58494}"/>
              </a:ext>
            </a:extLst>
          </p:cNvPr>
          <p:cNvSpPr>
            <a:spLocks noChangeAspect="1"/>
          </p:cNvSpPr>
          <p:nvPr userDrawn="1"/>
        </p:nvSpPr>
        <p:spPr>
          <a:xfrm>
            <a:off x="1750434" y="1178980"/>
            <a:ext cx="6902519" cy="4339265"/>
          </a:xfrm>
          <a:prstGeom prst="ellipse">
            <a:avLst/>
          </a:prstGeom>
          <a:solidFill>
            <a:srgbClr val="B8C2A3"/>
          </a:solidFill>
          <a:ln w="57150">
            <a:solidFill>
              <a:schemeClr val="accent2"/>
            </a:solidFill>
          </a:ln>
        </p:spPr>
        <p:style>
          <a:lnRef idx="0">
            <a:scrgbClr r="0" g="0" b="0"/>
          </a:lnRef>
          <a:fillRef idx="0">
            <a:scrgbClr r="0" g="0" b="0"/>
          </a:fillRef>
          <a:effectRef idx="0">
            <a:scrgbClr r="0" g="0" b="0"/>
          </a:effectRef>
          <a:fontRef idx="minor">
            <a:schemeClr val="lt1"/>
          </a:fontRef>
        </p:style>
        <p:txBody>
          <a:bodyPr rtlCol="0" anchor="ctr">
            <a:noAutofit/>
          </a:bodyPr>
          <a:lstStyle/>
          <a:p>
            <a:pPr algn="ctr"/>
            <a:endParaRPr lang="da-DK" b="0" i="0">
              <a:latin typeface="Raleway" pitchFamily="2" charset="77"/>
            </a:endParaRPr>
          </a:p>
        </p:txBody>
      </p:sp>
      <p:sp>
        <p:nvSpPr>
          <p:cNvPr id="7" name="Ellipse 6">
            <a:extLst>
              <a:ext uri="{FF2B5EF4-FFF2-40B4-BE49-F238E27FC236}">
                <a16:creationId xmlns:a16="http://schemas.microsoft.com/office/drawing/2014/main" id="{59F9A90E-0B94-8D44-9A67-94E40DD1F690}"/>
              </a:ext>
            </a:extLst>
          </p:cNvPr>
          <p:cNvSpPr>
            <a:spLocks noChangeAspect="1"/>
          </p:cNvSpPr>
          <p:nvPr userDrawn="1"/>
        </p:nvSpPr>
        <p:spPr>
          <a:xfrm>
            <a:off x="3393892" y="2212139"/>
            <a:ext cx="3706408" cy="2272948"/>
          </a:xfrm>
          <a:prstGeom prst="ellipse">
            <a:avLst/>
          </a:prstGeom>
          <a:solidFill>
            <a:srgbClr val="697D37"/>
          </a:solidFill>
          <a:ln>
            <a:noFill/>
          </a:ln>
        </p:spPr>
        <p:style>
          <a:lnRef idx="0">
            <a:scrgbClr r="0" g="0" b="0"/>
          </a:lnRef>
          <a:fillRef idx="0">
            <a:scrgbClr r="0" g="0" b="0"/>
          </a:fillRef>
          <a:effectRef idx="0">
            <a:scrgbClr r="0" g="0" b="0"/>
          </a:effectRef>
          <a:fontRef idx="minor">
            <a:schemeClr val="lt1"/>
          </a:fontRef>
        </p:style>
        <p:txBody>
          <a:bodyPr lIns="0" tIns="0" rIns="0" bIns="0" rtlCol="0" anchor="t" anchorCtr="0">
            <a:noAutofit/>
          </a:bodyPr>
          <a:lstStyle/>
          <a:p>
            <a:pPr algn="ctr"/>
            <a:r>
              <a:rPr lang="da-DK" sz="2400">
                <a:solidFill>
                  <a:schemeClr val="bg1">
                    <a:lumMod val="95000"/>
                  </a:schemeClr>
                </a:solidFill>
                <a:latin typeface="Raleway" pitchFamily="2" charset="77"/>
              </a:rPr>
              <a:t>BESKYTTELSE AF RETTIGHEDER</a:t>
            </a:r>
          </a:p>
        </p:txBody>
      </p:sp>
      <p:sp>
        <p:nvSpPr>
          <p:cNvPr id="8" name="Tekstfelt 7">
            <a:extLst>
              <a:ext uri="{FF2B5EF4-FFF2-40B4-BE49-F238E27FC236}">
                <a16:creationId xmlns:a16="http://schemas.microsoft.com/office/drawing/2014/main" id="{8DAF9DE8-B75F-DA4A-BBBF-356A3ED3328F}"/>
              </a:ext>
            </a:extLst>
          </p:cNvPr>
          <p:cNvSpPr txBox="1"/>
          <p:nvPr userDrawn="1"/>
        </p:nvSpPr>
        <p:spPr>
          <a:xfrm>
            <a:off x="3705343" y="1351580"/>
            <a:ext cx="3037490" cy="461665"/>
          </a:xfrm>
          <a:prstGeom prst="rect">
            <a:avLst/>
          </a:prstGeom>
          <a:noFill/>
        </p:spPr>
        <p:txBody>
          <a:bodyPr wrap="square" rtlCol="0">
            <a:noAutofit/>
          </a:bodyPr>
          <a:lstStyle/>
          <a:p>
            <a:pPr algn="ctr"/>
            <a:r>
              <a:rPr lang="da-DK" sz="2400">
                <a:solidFill>
                  <a:srgbClr val="5A5A5A"/>
                </a:solidFill>
                <a:latin typeface="Raleway" pitchFamily="2" charset="77"/>
              </a:rPr>
              <a:t>NATIONALT</a:t>
            </a:r>
            <a:endParaRPr lang="da-DK" sz="1600">
              <a:ln w="3175">
                <a:solidFill>
                  <a:schemeClr val="bg2"/>
                </a:solidFill>
                <a:prstDash val="solid"/>
              </a:ln>
              <a:solidFill>
                <a:srgbClr val="5A5A5A"/>
              </a:solidFill>
              <a:effectLst>
                <a:outerShdw blurRad="12700" dist="38100" dir="2700000" algn="tl" rotWithShape="0">
                  <a:schemeClr val="bg1">
                    <a:lumMod val="50000"/>
                  </a:schemeClr>
                </a:outerShdw>
              </a:effectLst>
              <a:latin typeface="Raleway" pitchFamily="2" charset="77"/>
            </a:endParaRPr>
          </a:p>
        </p:txBody>
      </p:sp>
      <p:sp>
        <p:nvSpPr>
          <p:cNvPr id="9" name="Tekstfelt 8">
            <a:extLst>
              <a:ext uri="{FF2B5EF4-FFF2-40B4-BE49-F238E27FC236}">
                <a16:creationId xmlns:a16="http://schemas.microsoft.com/office/drawing/2014/main" id="{5F94D4BC-3910-0B42-B7C4-528B896AE808}"/>
              </a:ext>
            </a:extLst>
          </p:cNvPr>
          <p:cNvSpPr txBox="1"/>
          <p:nvPr userDrawn="1"/>
        </p:nvSpPr>
        <p:spPr>
          <a:xfrm>
            <a:off x="2699905" y="384506"/>
            <a:ext cx="5008203" cy="461665"/>
          </a:xfrm>
          <a:prstGeom prst="rect">
            <a:avLst/>
          </a:prstGeom>
          <a:noFill/>
        </p:spPr>
        <p:txBody>
          <a:bodyPr wrap="square" rtlCol="0">
            <a:noAutofit/>
          </a:bodyPr>
          <a:lstStyle/>
          <a:p>
            <a:pPr algn="ctr"/>
            <a:r>
              <a:rPr lang="da-DK" sz="2400">
                <a:solidFill>
                  <a:srgbClr val="5A5A5A"/>
                </a:solidFill>
                <a:latin typeface="Raleway" pitchFamily="2" charset="77"/>
              </a:rPr>
              <a:t>INTERNATIONALT</a:t>
            </a:r>
            <a:endParaRPr lang="da-DK" sz="1600">
              <a:solidFill>
                <a:srgbClr val="5A5A5A"/>
              </a:solidFill>
              <a:latin typeface="Raleway" pitchFamily="2" charset="77"/>
            </a:endParaRPr>
          </a:p>
        </p:txBody>
      </p:sp>
      <p:sp>
        <p:nvSpPr>
          <p:cNvPr id="10" name="Tekstfelt 9">
            <a:extLst>
              <a:ext uri="{FF2B5EF4-FFF2-40B4-BE49-F238E27FC236}">
                <a16:creationId xmlns:a16="http://schemas.microsoft.com/office/drawing/2014/main" id="{F5F6B86D-482A-8B4F-955D-5F671A72BB46}"/>
              </a:ext>
            </a:extLst>
          </p:cNvPr>
          <p:cNvSpPr txBox="1"/>
          <p:nvPr userDrawn="1"/>
        </p:nvSpPr>
        <p:spPr>
          <a:xfrm>
            <a:off x="3545264" y="5736115"/>
            <a:ext cx="8646736" cy="1200329"/>
          </a:xfrm>
          <a:prstGeom prst="rect">
            <a:avLst/>
          </a:prstGeom>
          <a:noFill/>
        </p:spPr>
        <p:txBody>
          <a:bodyPr wrap="square" rtlCol="0">
            <a:spAutoFit/>
          </a:bodyPr>
          <a:lstStyle/>
          <a:p>
            <a:pPr algn="r"/>
            <a:r>
              <a:rPr lang="en-GB" sz="3600">
                <a:solidFill>
                  <a:srgbClr val="5A5A5A"/>
                </a:solidFill>
                <a:latin typeface="Raleway Light" panose="020B0403030101060003" pitchFamily="34" charset="77"/>
              </a:rPr>
              <a:t>AFGRÆNSNING AF</a:t>
            </a:r>
          </a:p>
          <a:p>
            <a:pPr algn="r"/>
            <a:r>
              <a:rPr lang="en-GB" sz="3600">
                <a:solidFill>
                  <a:srgbClr val="5A5A5A"/>
                </a:solidFill>
                <a:latin typeface="Raleway Light" panose="020B0403030101060003" pitchFamily="34" charset="77"/>
              </a:rPr>
              <a:t>VIRKE</a:t>
            </a:r>
          </a:p>
        </p:txBody>
      </p:sp>
      <p:sp>
        <p:nvSpPr>
          <p:cNvPr id="11" name="Ellipse 10">
            <a:extLst>
              <a:ext uri="{FF2B5EF4-FFF2-40B4-BE49-F238E27FC236}">
                <a16:creationId xmlns:a16="http://schemas.microsoft.com/office/drawing/2014/main" id="{DE051FBD-B0B0-FE4B-BBAD-9D0335DDABC5}"/>
              </a:ext>
            </a:extLst>
          </p:cNvPr>
          <p:cNvSpPr>
            <a:spLocks noChangeAspect="1"/>
          </p:cNvSpPr>
          <p:nvPr userDrawn="1"/>
        </p:nvSpPr>
        <p:spPr>
          <a:xfrm>
            <a:off x="3009661" y="1571746"/>
            <a:ext cx="1538744" cy="944331"/>
          </a:xfrm>
          <a:prstGeom prst="ellipse">
            <a:avLst/>
          </a:prstGeom>
          <a:solidFill>
            <a:srgbClr val="697D36">
              <a:alpha val="876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da-DK" sz="1400">
                <a:solidFill>
                  <a:srgbClr val="5A5A5A"/>
                </a:solidFill>
                <a:latin typeface="Raleway Light" pitchFamily="2" charset="77"/>
              </a:rPr>
              <a:t>Udvikle</a:t>
            </a:r>
            <a:r>
              <a:rPr lang="da-DK" sz="1400">
                <a:ln w="3175">
                  <a:solidFill>
                    <a:schemeClr val="bg1">
                      <a:lumMod val="95000"/>
                    </a:schemeClr>
                  </a:solidFill>
                  <a:prstDash val="solid"/>
                </a:ln>
                <a:solidFill>
                  <a:srgbClr val="5A5A5A"/>
                </a:solidFill>
                <a:effectLst>
                  <a:outerShdw blurRad="12700" dist="38100" dir="2700000" algn="tl" rotWithShape="0">
                    <a:schemeClr val="bg1">
                      <a:lumMod val="50000"/>
                    </a:schemeClr>
                  </a:outerShdw>
                </a:effectLst>
                <a:latin typeface="Raleway Light" pitchFamily="2" charset="77"/>
              </a:rPr>
              <a:t> </a:t>
            </a:r>
            <a:r>
              <a:rPr lang="da-DK" sz="1400">
                <a:solidFill>
                  <a:srgbClr val="5A5A5A"/>
                </a:solidFill>
                <a:latin typeface="Raleway Light" pitchFamily="2" charset="77"/>
              </a:rPr>
              <a:t>værktøjer for beskyttelse</a:t>
            </a:r>
          </a:p>
        </p:txBody>
      </p:sp>
      <p:sp>
        <p:nvSpPr>
          <p:cNvPr id="12" name="Ellipse 11">
            <a:extLst>
              <a:ext uri="{FF2B5EF4-FFF2-40B4-BE49-F238E27FC236}">
                <a16:creationId xmlns:a16="http://schemas.microsoft.com/office/drawing/2014/main" id="{DD686AD1-32E1-F540-9EC4-2BEBEAD7D75F}"/>
              </a:ext>
            </a:extLst>
          </p:cNvPr>
          <p:cNvSpPr>
            <a:spLocks noChangeAspect="1"/>
          </p:cNvSpPr>
          <p:nvPr userDrawn="1"/>
        </p:nvSpPr>
        <p:spPr>
          <a:xfrm>
            <a:off x="1916252" y="3348612"/>
            <a:ext cx="1636675" cy="1021390"/>
          </a:xfrm>
          <a:prstGeom prst="ellipse">
            <a:avLst/>
          </a:prstGeom>
          <a:solidFill>
            <a:srgbClr val="697D36">
              <a:alpha val="876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da-DK" sz="1400">
                <a:solidFill>
                  <a:srgbClr val="5A5A5A"/>
                </a:solidFill>
                <a:latin typeface="Raleway Light" pitchFamily="2" charset="77"/>
              </a:rPr>
              <a:t>Politisk legitimering af beskyttelse</a:t>
            </a:r>
          </a:p>
        </p:txBody>
      </p:sp>
      <p:sp>
        <p:nvSpPr>
          <p:cNvPr id="13" name="Ellipse 12">
            <a:extLst>
              <a:ext uri="{FF2B5EF4-FFF2-40B4-BE49-F238E27FC236}">
                <a16:creationId xmlns:a16="http://schemas.microsoft.com/office/drawing/2014/main" id="{B6947B99-B849-6D4E-AF32-935024E41427}"/>
              </a:ext>
            </a:extLst>
          </p:cNvPr>
          <p:cNvSpPr>
            <a:spLocks noChangeAspect="1"/>
          </p:cNvSpPr>
          <p:nvPr userDrawn="1"/>
        </p:nvSpPr>
        <p:spPr>
          <a:xfrm>
            <a:off x="7609075" y="1077400"/>
            <a:ext cx="1538744" cy="891745"/>
          </a:xfrm>
          <a:prstGeom prst="ellipse">
            <a:avLst/>
          </a:prstGeom>
          <a:solidFill>
            <a:srgbClr val="697D36">
              <a:alpha val="4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da-DK" sz="1400">
                <a:solidFill>
                  <a:srgbClr val="5A5A5A"/>
                </a:solidFill>
                <a:latin typeface="Raleway Light" pitchFamily="2" charset="77"/>
              </a:rPr>
              <a:t>Sikre opbakning fra direkte involverede</a:t>
            </a:r>
          </a:p>
        </p:txBody>
      </p:sp>
      <p:sp>
        <p:nvSpPr>
          <p:cNvPr id="14" name="Ellipse 13">
            <a:extLst>
              <a:ext uri="{FF2B5EF4-FFF2-40B4-BE49-F238E27FC236}">
                <a16:creationId xmlns:a16="http://schemas.microsoft.com/office/drawing/2014/main" id="{88524A2C-14B6-0B4D-A483-5019974C22DF}"/>
              </a:ext>
            </a:extLst>
          </p:cNvPr>
          <p:cNvSpPr>
            <a:spLocks noChangeAspect="1"/>
          </p:cNvSpPr>
          <p:nvPr userDrawn="1"/>
        </p:nvSpPr>
        <p:spPr>
          <a:xfrm>
            <a:off x="8507728" y="3219157"/>
            <a:ext cx="1713341" cy="1054533"/>
          </a:xfrm>
          <a:prstGeom prst="ellipse">
            <a:avLst/>
          </a:prstGeom>
          <a:solidFill>
            <a:srgbClr val="697D36">
              <a:alpha val="4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da-DK" sz="1400">
                <a:solidFill>
                  <a:srgbClr val="5A5A5A"/>
                </a:solidFill>
                <a:latin typeface="Raleway Light" pitchFamily="2" charset="77"/>
              </a:rPr>
              <a:t>Samarbejder, undersøgelser &amp; indsatser</a:t>
            </a:r>
          </a:p>
        </p:txBody>
      </p:sp>
      <p:sp>
        <p:nvSpPr>
          <p:cNvPr id="15" name="Ellipse 14">
            <a:extLst>
              <a:ext uri="{FF2B5EF4-FFF2-40B4-BE49-F238E27FC236}">
                <a16:creationId xmlns:a16="http://schemas.microsoft.com/office/drawing/2014/main" id="{CBB3272D-95BA-234A-A3EF-4881E35ED8D4}"/>
              </a:ext>
            </a:extLst>
          </p:cNvPr>
          <p:cNvSpPr>
            <a:spLocks noChangeAspect="1"/>
          </p:cNvSpPr>
          <p:nvPr userDrawn="1"/>
        </p:nvSpPr>
        <p:spPr>
          <a:xfrm>
            <a:off x="6494285" y="558456"/>
            <a:ext cx="1259107" cy="891745"/>
          </a:xfrm>
          <a:prstGeom prst="ellipse">
            <a:avLst/>
          </a:prstGeom>
          <a:solidFill>
            <a:srgbClr val="697D36">
              <a:alpha val="4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da-DK" sz="1400">
                <a:solidFill>
                  <a:srgbClr val="5A5A5A"/>
                </a:solidFill>
                <a:latin typeface="Raleway Light" pitchFamily="2" charset="77"/>
              </a:rPr>
              <a:t>Sikre opbakning WIPO, EU m.fl</a:t>
            </a:r>
            <a:r>
              <a:rPr lang="da-DK" sz="1400">
                <a:ln w="3175">
                  <a:solidFill>
                    <a:schemeClr val="bg1">
                      <a:lumMod val="95000"/>
                    </a:schemeClr>
                  </a:solidFill>
                  <a:prstDash val="solid"/>
                </a:ln>
                <a:solidFill>
                  <a:srgbClr val="5A5A5A"/>
                </a:solidFill>
                <a:effectLst>
                  <a:outerShdw blurRad="12700" dist="38100" dir="2700000" algn="tl" rotWithShape="0">
                    <a:schemeClr val="bg1">
                      <a:lumMod val="50000"/>
                    </a:schemeClr>
                  </a:outerShdw>
                </a:effectLst>
                <a:latin typeface="Raleway Light" pitchFamily="2" charset="77"/>
              </a:rPr>
              <a:t>.</a:t>
            </a:r>
          </a:p>
        </p:txBody>
      </p:sp>
      <p:sp>
        <p:nvSpPr>
          <p:cNvPr id="16" name="Ellipse 15">
            <a:extLst>
              <a:ext uri="{FF2B5EF4-FFF2-40B4-BE49-F238E27FC236}">
                <a16:creationId xmlns:a16="http://schemas.microsoft.com/office/drawing/2014/main" id="{38AEEBF9-ADCE-964C-B34A-FDE3690A4EC4}"/>
              </a:ext>
            </a:extLst>
          </p:cNvPr>
          <p:cNvSpPr>
            <a:spLocks noChangeAspect="1"/>
          </p:cNvSpPr>
          <p:nvPr userDrawn="1"/>
        </p:nvSpPr>
        <p:spPr>
          <a:xfrm>
            <a:off x="4389525" y="3438915"/>
            <a:ext cx="1715141" cy="891745"/>
          </a:xfrm>
          <a:prstGeom prst="ellipse">
            <a:avLst/>
          </a:prstGeom>
          <a:solidFill>
            <a:srgbClr val="495726">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da-DK" sz="1400">
                <a:solidFill>
                  <a:schemeClr val="bg1"/>
                </a:solidFill>
                <a:latin typeface="Raleway Light" pitchFamily="2" charset="77"/>
              </a:rPr>
              <a:t>Nedtagninger</a:t>
            </a:r>
          </a:p>
          <a:p>
            <a:pPr algn="ctr"/>
            <a:r>
              <a:rPr lang="da-DK" sz="1400">
                <a:solidFill>
                  <a:schemeClr val="bg1"/>
                </a:solidFill>
                <a:latin typeface="Raleway Light" pitchFamily="2" charset="77"/>
              </a:rPr>
              <a:t>Blokeringer</a:t>
            </a:r>
          </a:p>
          <a:p>
            <a:pPr algn="ctr"/>
            <a:r>
              <a:rPr lang="da-DK" sz="1400">
                <a:solidFill>
                  <a:schemeClr val="bg1"/>
                </a:solidFill>
                <a:latin typeface="Raleway Light" pitchFamily="2" charset="77"/>
              </a:rPr>
              <a:t>Straffesager</a:t>
            </a:r>
          </a:p>
        </p:txBody>
      </p:sp>
      <p:sp>
        <p:nvSpPr>
          <p:cNvPr id="17" name="Ellipse 16">
            <a:extLst>
              <a:ext uri="{FF2B5EF4-FFF2-40B4-BE49-F238E27FC236}">
                <a16:creationId xmlns:a16="http://schemas.microsoft.com/office/drawing/2014/main" id="{56C937E4-6319-B241-BAEF-632F73F948C4}"/>
              </a:ext>
            </a:extLst>
          </p:cNvPr>
          <p:cNvSpPr>
            <a:spLocks noChangeAspect="1"/>
          </p:cNvSpPr>
          <p:nvPr userDrawn="1"/>
        </p:nvSpPr>
        <p:spPr>
          <a:xfrm>
            <a:off x="6721699" y="5030944"/>
            <a:ext cx="1613033" cy="1058607"/>
          </a:xfrm>
          <a:prstGeom prst="ellipse">
            <a:avLst/>
          </a:prstGeom>
          <a:solidFill>
            <a:srgbClr val="697D36">
              <a:alpha val="4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da-DK" sz="1400">
                <a:solidFill>
                  <a:srgbClr val="5A5A5A"/>
                </a:solidFill>
                <a:latin typeface="Raleway Light" pitchFamily="2" charset="77"/>
              </a:rPr>
              <a:t>Udbrede dansk model</a:t>
            </a:r>
          </a:p>
        </p:txBody>
      </p:sp>
      <p:sp>
        <p:nvSpPr>
          <p:cNvPr id="18" name="Ellipse 17">
            <a:extLst>
              <a:ext uri="{FF2B5EF4-FFF2-40B4-BE49-F238E27FC236}">
                <a16:creationId xmlns:a16="http://schemas.microsoft.com/office/drawing/2014/main" id="{52DCEFF5-1D3F-BA40-AFE2-271EB1DB5D4D}"/>
              </a:ext>
            </a:extLst>
          </p:cNvPr>
          <p:cNvSpPr>
            <a:spLocks noChangeAspect="1"/>
          </p:cNvSpPr>
          <p:nvPr userDrawn="1"/>
        </p:nvSpPr>
        <p:spPr>
          <a:xfrm>
            <a:off x="2060581" y="2370402"/>
            <a:ext cx="1452903" cy="891745"/>
          </a:xfrm>
          <a:prstGeom prst="ellipse">
            <a:avLst/>
          </a:prstGeom>
          <a:solidFill>
            <a:srgbClr val="697D36">
              <a:alpha val="876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da-DK" sz="1400">
                <a:solidFill>
                  <a:srgbClr val="5A5A5A"/>
                </a:solidFill>
                <a:latin typeface="Raleway Light" pitchFamily="2" charset="77"/>
              </a:rPr>
              <a:t>Promovere lovligt indhold</a:t>
            </a:r>
          </a:p>
        </p:txBody>
      </p:sp>
      <p:sp>
        <p:nvSpPr>
          <p:cNvPr id="19" name="Ellipse 18">
            <a:extLst>
              <a:ext uri="{FF2B5EF4-FFF2-40B4-BE49-F238E27FC236}">
                <a16:creationId xmlns:a16="http://schemas.microsoft.com/office/drawing/2014/main" id="{8A6A8F41-151F-454D-8E25-3607BF4D5F32}"/>
              </a:ext>
            </a:extLst>
          </p:cNvPr>
          <p:cNvSpPr>
            <a:spLocks noChangeAspect="1"/>
          </p:cNvSpPr>
          <p:nvPr userDrawn="1"/>
        </p:nvSpPr>
        <p:spPr>
          <a:xfrm>
            <a:off x="3017909" y="4207654"/>
            <a:ext cx="1425518" cy="891745"/>
          </a:xfrm>
          <a:prstGeom prst="ellipse">
            <a:avLst/>
          </a:prstGeom>
          <a:solidFill>
            <a:srgbClr val="697D36">
              <a:alpha val="876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da-DK" sz="1400">
                <a:solidFill>
                  <a:srgbClr val="5A5A5A"/>
                </a:solidFill>
                <a:latin typeface="Raleway Light" pitchFamily="2" charset="77"/>
              </a:rPr>
              <a:t>Synliggøre problem &amp; rolle</a:t>
            </a:r>
          </a:p>
        </p:txBody>
      </p:sp>
      <p:sp>
        <p:nvSpPr>
          <p:cNvPr id="20" name="Ellipse 19">
            <a:extLst>
              <a:ext uri="{FF2B5EF4-FFF2-40B4-BE49-F238E27FC236}">
                <a16:creationId xmlns:a16="http://schemas.microsoft.com/office/drawing/2014/main" id="{E664A97A-9E1F-8D4D-9A4D-ABADD15E8094}"/>
              </a:ext>
            </a:extLst>
          </p:cNvPr>
          <p:cNvSpPr>
            <a:spLocks noChangeAspect="1"/>
          </p:cNvSpPr>
          <p:nvPr userDrawn="1"/>
        </p:nvSpPr>
        <p:spPr>
          <a:xfrm>
            <a:off x="4407983" y="4530520"/>
            <a:ext cx="1646599" cy="891745"/>
          </a:xfrm>
          <a:prstGeom prst="ellipse">
            <a:avLst/>
          </a:prstGeom>
          <a:solidFill>
            <a:srgbClr val="697D36">
              <a:alpha val="876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da-DK" sz="1400">
                <a:solidFill>
                  <a:srgbClr val="5A5A5A"/>
                </a:solidFill>
                <a:latin typeface="Raleway Light" pitchFamily="2" charset="77"/>
              </a:rPr>
              <a:t>Fremme vilkår for beskyttelse</a:t>
            </a:r>
          </a:p>
        </p:txBody>
      </p:sp>
      <p:sp>
        <p:nvSpPr>
          <p:cNvPr id="21" name="Ellipse 20">
            <a:extLst>
              <a:ext uri="{FF2B5EF4-FFF2-40B4-BE49-F238E27FC236}">
                <a16:creationId xmlns:a16="http://schemas.microsoft.com/office/drawing/2014/main" id="{465B1D66-CA6B-C746-B2AB-B99EEA328E76}"/>
              </a:ext>
            </a:extLst>
          </p:cNvPr>
          <p:cNvSpPr>
            <a:spLocks noChangeAspect="1"/>
          </p:cNvSpPr>
          <p:nvPr userDrawn="1"/>
        </p:nvSpPr>
        <p:spPr>
          <a:xfrm>
            <a:off x="8037803" y="4292654"/>
            <a:ext cx="1451748" cy="944331"/>
          </a:xfrm>
          <a:prstGeom prst="ellipse">
            <a:avLst/>
          </a:prstGeom>
          <a:solidFill>
            <a:srgbClr val="697D36">
              <a:alpha val="4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da-DK" sz="1400">
                <a:solidFill>
                  <a:srgbClr val="5A5A5A"/>
                </a:solidFill>
                <a:latin typeface="Raleway Light" pitchFamily="2" charset="77"/>
              </a:rPr>
              <a:t>Konferencer og netværk</a:t>
            </a:r>
          </a:p>
        </p:txBody>
      </p:sp>
      <p:sp>
        <p:nvSpPr>
          <p:cNvPr id="22" name="Ellipse 21">
            <a:extLst>
              <a:ext uri="{FF2B5EF4-FFF2-40B4-BE49-F238E27FC236}">
                <a16:creationId xmlns:a16="http://schemas.microsoft.com/office/drawing/2014/main" id="{2DF84C31-D0FD-A34A-9534-D76A7300CD84}"/>
              </a:ext>
            </a:extLst>
          </p:cNvPr>
          <p:cNvSpPr>
            <a:spLocks noChangeAspect="1"/>
          </p:cNvSpPr>
          <p:nvPr userDrawn="1"/>
        </p:nvSpPr>
        <p:spPr>
          <a:xfrm>
            <a:off x="8311476" y="2076393"/>
            <a:ext cx="1858362" cy="1073648"/>
          </a:xfrm>
          <a:prstGeom prst="ellipse">
            <a:avLst/>
          </a:prstGeom>
          <a:solidFill>
            <a:srgbClr val="697D36">
              <a:alpha val="4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da-DK" sz="1400">
                <a:solidFill>
                  <a:srgbClr val="5A5A5A"/>
                </a:solidFill>
                <a:latin typeface="Raleway Light" pitchFamily="2" charset="77"/>
              </a:rPr>
              <a:t>Føre internationale  sager for medlemmer</a:t>
            </a:r>
          </a:p>
        </p:txBody>
      </p:sp>
      <p:sp>
        <p:nvSpPr>
          <p:cNvPr id="23" name="Ellipse 22">
            <a:extLst>
              <a:ext uri="{FF2B5EF4-FFF2-40B4-BE49-F238E27FC236}">
                <a16:creationId xmlns:a16="http://schemas.microsoft.com/office/drawing/2014/main" id="{4B36D245-E001-AC45-9D9E-D54EA0BE5181}"/>
              </a:ext>
            </a:extLst>
          </p:cNvPr>
          <p:cNvSpPr>
            <a:spLocks noChangeAspect="1"/>
          </p:cNvSpPr>
          <p:nvPr userDrawn="1"/>
        </p:nvSpPr>
        <p:spPr>
          <a:xfrm>
            <a:off x="8311728" y="2076133"/>
            <a:ext cx="1858362" cy="1073648"/>
          </a:xfrm>
          <a:prstGeom prst="ellipse">
            <a:avLst/>
          </a:prstGeom>
          <a:solidFill>
            <a:srgbClr val="697D36">
              <a:alpha val="849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da-DK" sz="1400">
                <a:solidFill>
                  <a:schemeClr val="bg1">
                    <a:lumMod val="95000"/>
                  </a:schemeClr>
                </a:solidFill>
                <a:latin typeface="Raleway Light" pitchFamily="2" charset="77"/>
              </a:rPr>
              <a:t>Føre internationale  sager for medlemmer</a:t>
            </a:r>
          </a:p>
        </p:txBody>
      </p:sp>
      <p:pic>
        <p:nvPicPr>
          <p:cNvPr id="24" name="Billede 23">
            <a:extLst>
              <a:ext uri="{FF2B5EF4-FFF2-40B4-BE49-F238E27FC236}">
                <a16:creationId xmlns:a16="http://schemas.microsoft.com/office/drawing/2014/main" id="{4433AB3D-7E32-D642-A78E-6B9C0EB0829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8018" y="307009"/>
            <a:ext cx="445568" cy="684883"/>
          </a:xfrm>
          <a:prstGeom prst="rect">
            <a:avLst/>
          </a:prstGeom>
        </p:spPr>
      </p:pic>
      <p:sp>
        <p:nvSpPr>
          <p:cNvPr id="25" name="Ellipse 24">
            <a:extLst>
              <a:ext uri="{FF2B5EF4-FFF2-40B4-BE49-F238E27FC236}">
                <a16:creationId xmlns:a16="http://schemas.microsoft.com/office/drawing/2014/main" id="{7A2E2881-72F4-784F-A15C-176C84235034}"/>
              </a:ext>
            </a:extLst>
          </p:cNvPr>
          <p:cNvSpPr>
            <a:spLocks noChangeAspect="1"/>
          </p:cNvSpPr>
          <p:nvPr userDrawn="1"/>
        </p:nvSpPr>
        <p:spPr>
          <a:xfrm>
            <a:off x="5069997" y="5481277"/>
            <a:ext cx="1613033" cy="891745"/>
          </a:xfrm>
          <a:prstGeom prst="ellipse">
            <a:avLst/>
          </a:prstGeom>
          <a:solidFill>
            <a:srgbClr val="697D36">
              <a:alpha val="4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da-DK" sz="1400">
                <a:solidFill>
                  <a:srgbClr val="5A5A5A"/>
                </a:solidFill>
                <a:latin typeface="Raleway Light" pitchFamily="2" charset="77"/>
              </a:rPr>
              <a:t>Nedtagninger</a:t>
            </a:r>
          </a:p>
        </p:txBody>
      </p:sp>
      <p:sp>
        <p:nvSpPr>
          <p:cNvPr id="26" name="Pladsholder til dato 25">
            <a:extLst>
              <a:ext uri="{FF2B5EF4-FFF2-40B4-BE49-F238E27FC236}">
                <a16:creationId xmlns:a16="http://schemas.microsoft.com/office/drawing/2014/main" id="{E8E1C745-D7CE-974C-8ADC-4720B16884DA}"/>
              </a:ext>
            </a:extLst>
          </p:cNvPr>
          <p:cNvSpPr>
            <a:spLocks noGrp="1"/>
          </p:cNvSpPr>
          <p:nvPr>
            <p:ph type="dt" sz="half" idx="10"/>
          </p:nvPr>
        </p:nvSpPr>
        <p:spPr/>
        <p:txBody>
          <a:bodyPr>
            <a:noAutofit/>
          </a:bodyPr>
          <a:lstStyle/>
          <a:p>
            <a:fld id="{5F20A297-1FDE-5F4B-9BEB-DB5D28EC1B77}" type="datetime1">
              <a:rPr lang="da-DK" smtClean="0"/>
              <a:pPr/>
              <a:t>29.04.2024</a:t>
            </a:fld>
            <a:endParaRPr lang="en-GB"/>
          </a:p>
        </p:txBody>
      </p:sp>
      <p:sp>
        <p:nvSpPr>
          <p:cNvPr id="27" name="Pladsholder til sidefod 26">
            <a:extLst>
              <a:ext uri="{FF2B5EF4-FFF2-40B4-BE49-F238E27FC236}">
                <a16:creationId xmlns:a16="http://schemas.microsoft.com/office/drawing/2014/main" id="{5909B510-C8D6-E74F-AA0B-9DDE6E2D1F54}"/>
              </a:ext>
            </a:extLst>
          </p:cNvPr>
          <p:cNvSpPr>
            <a:spLocks noGrp="1"/>
          </p:cNvSpPr>
          <p:nvPr>
            <p:ph type="ftr" sz="quarter" idx="11"/>
          </p:nvPr>
        </p:nvSpPr>
        <p:spPr/>
        <p:txBody>
          <a:bodyPr>
            <a:noAutofit/>
          </a:bodyPr>
          <a:lstStyle/>
          <a:p>
            <a:r>
              <a:rPr lang="da-DK"/>
              <a:t>RettighedsAlliancen   ￨</a:t>
            </a:r>
          </a:p>
        </p:txBody>
      </p:sp>
      <p:sp>
        <p:nvSpPr>
          <p:cNvPr id="28" name="Pladsholder til slidenummer 27">
            <a:extLst>
              <a:ext uri="{FF2B5EF4-FFF2-40B4-BE49-F238E27FC236}">
                <a16:creationId xmlns:a16="http://schemas.microsoft.com/office/drawing/2014/main" id="{17961D3E-1CC7-964B-9123-4F78C0DFD97A}"/>
              </a:ext>
            </a:extLst>
          </p:cNvPr>
          <p:cNvSpPr>
            <a:spLocks noGrp="1"/>
          </p:cNvSpPr>
          <p:nvPr>
            <p:ph type="sldNum" sz="quarter" idx="12"/>
          </p:nvPr>
        </p:nvSpPr>
        <p:spPr/>
        <p:txBody>
          <a:bodyPr>
            <a:noAutofit/>
          </a:bodyPr>
          <a:lstStyle/>
          <a:p>
            <a:r>
              <a:rPr lang="en-GB"/>
              <a:t>￨   </a:t>
            </a:r>
            <a:fld id="{159A5DD1-94BC-8F49-AC76-73BE307D95E2}" type="slidenum">
              <a:rPr lang="en-GB" smtClean="0"/>
              <a:pPr/>
              <a:t>‹nr.›</a:t>
            </a:fld>
            <a:endParaRPr lang="en-GB"/>
          </a:p>
        </p:txBody>
      </p:sp>
      <p:sp>
        <p:nvSpPr>
          <p:cNvPr id="2" name="Titel 1">
            <a:extLst>
              <a:ext uri="{FF2B5EF4-FFF2-40B4-BE49-F238E27FC236}">
                <a16:creationId xmlns:a16="http://schemas.microsoft.com/office/drawing/2014/main" id="{3989AA18-8428-B24A-9F51-54B4FE186149}"/>
              </a:ext>
            </a:extLst>
          </p:cNvPr>
          <p:cNvSpPr>
            <a:spLocks noGrp="1"/>
          </p:cNvSpPr>
          <p:nvPr>
            <p:ph type="title"/>
          </p:nvPr>
        </p:nvSpPr>
        <p:spPr/>
        <p:txBody>
          <a:bodyPr/>
          <a:lstStyle/>
          <a:p>
            <a:r>
              <a:rPr lang="da-DK"/>
              <a:t>Klik for at redigere titeltypografien i masteren</a:t>
            </a:r>
          </a:p>
        </p:txBody>
      </p:sp>
    </p:spTree>
    <p:extLst>
      <p:ext uri="{BB962C8B-B14F-4D97-AF65-F5344CB8AC3E}">
        <p14:creationId xmlns:p14="http://schemas.microsoft.com/office/powerpoint/2010/main" val="160695096"/>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1"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0"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3" grpId="0" animBg="1"/>
      <p:bldP spid="14" grpId="0" animBg="1"/>
      <p:bldP spid="15" grpId="0" animBg="1"/>
      <p:bldP spid="17" grpId="0" animBg="1"/>
      <p:bldP spid="21" grpId="0" animBg="1"/>
      <p:bldP spid="22" grpId="0" animBg="1"/>
      <p:bldP spid="23" grpId="0" animBg="1"/>
      <p:bldP spid="23" grpId="1" animBg="1"/>
      <p:bldP spid="25" grpId="0" animBg="1"/>
    </p:bldLst>
  </p:timing>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Afgrænsning - ulovligt marked">
    <p:spTree>
      <p:nvGrpSpPr>
        <p:cNvPr id="1" name=""/>
        <p:cNvGrpSpPr/>
        <p:nvPr/>
      </p:nvGrpSpPr>
      <p:grpSpPr>
        <a:xfrm>
          <a:off x="0" y="0"/>
          <a:ext cx="0" cy="0"/>
          <a:chOff x="0" y="0"/>
          <a:chExt cx="0" cy="0"/>
        </a:xfrm>
      </p:grpSpPr>
      <p:sp>
        <p:nvSpPr>
          <p:cNvPr id="5" name="Ellipse 4">
            <a:extLst>
              <a:ext uri="{FF2B5EF4-FFF2-40B4-BE49-F238E27FC236}">
                <a16:creationId xmlns:a16="http://schemas.microsoft.com/office/drawing/2014/main" id="{18004DEE-5845-A246-9442-93142D19917A}"/>
              </a:ext>
            </a:extLst>
          </p:cNvPr>
          <p:cNvSpPr>
            <a:spLocks noChangeAspect="1"/>
          </p:cNvSpPr>
          <p:nvPr userDrawn="1"/>
        </p:nvSpPr>
        <p:spPr>
          <a:xfrm>
            <a:off x="-2556381" y="-147347"/>
            <a:ext cx="14748381" cy="9271562"/>
          </a:xfrm>
          <a:prstGeom prst="ellipse">
            <a:avLst/>
          </a:prstGeom>
          <a:solidFill>
            <a:srgbClr val="F0D19C"/>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a-DK" b="0" i="0">
              <a:latin typeface="Raleway" pitchFamily="2" charset="77"/>
            </a:endParaRPr>
          </a:p>
        </p:txBody>
      </p:sp>
      <p:sp>
        <p:nvSpPr>
          <p:cNvPr id="6" name="Ellipse 5">
            <a:extLst>
              <a:ext uri="{FF2B5EF4-FFF2-40B4-BE49-F238E27FC236}">
                <a16:creationId xmlns:a16="http://schemas.microsoft.com/office/drawing/2014/main" id="{58A11596-6658-1B49-89DF-0B3F9F3DBD65}"/>
              </a:ext>
            </a:extLst>
          </p:cNvPr>
          <p:cNvSpPr>
            <a:spLocks noChangeAspect="1"/>
          </p:cNvSpPr>
          <p:nvPr userDrawn="1"/>
        </p:nvSpPr>
        <p:spPr>
          <a:xfrm>
            <a:off x="-555815" y="1305402"/>
            <a:ext cx="10855706" cy="6824433"/>
          </a:xfrm>
          <a:prstGeom prst="ellipse">
            <a:avLst/>
          </a:prstGeom>
          <a:solidFill>
            <a:srgbClr val="E9BA6A"/>
          </a:solidFill>
          <a:ln>
            <a:noFill/>
          </a:ln>
        </p:spPr>
        <p:style>
          <a:lnRef idx="0">
            <a:scrgbClr r="0" g="0" b="0"/>
          </a:lnRef>
          <a:fillRef idx="0">
            <a:scrgbClr r="0" g="0" b="0"/>
          </a:fillRef>
          <a:effectRef idx="0">
            <a:scrgbClr r="0" g="0" b="0"/>
          </a:effectRef>
          <a:fontRef idx="minor">
            <a:schemeClr val="lt1"/>
          </a:fontRef>
        </p:style>
        <p:txBody>
          <a:bodyPr rtlCol="0" anchor="ctr">
            <a:noAutofit/>
          </a:bodyPr>
          <a:lstStyle/>
          <a:p>
            <a:pPr algn="ctr"/>
            <a:endParaRPr lang="da-DK" b="0" i="0">
              <a:latin typeface="Raleway" pitchFamily="2" charset="77"/>
            </a:endParaRPr>
          </a:p>
        </p:txBody>
      </p:sp>
      <p:sp>
        <p:nvSpPr>
          <p:cNvPr id="7" name="Ellipse 6">
            <a:extLst>
              <a:ext uri="{FF2B5EF4-FFF2-40B4-BE49-F238E27FC236}">
                <a16:creationId xmlns:a16="http://schemas.microsoft.com/office/drawing/2014/main" id="{FF7D20B1-F022-A745-AC24-B5C6B5C76781}"/>
              </a:ext>
            </a:extLst>
          </p:cNvPr>
          <p:cNvSpPr>
            <a:spLocks noChangeAspect="1"/>
          </p:cNvSpPr>
          <p:nvPr userDrawn="1"/>
        </p:nvSpPr>
        <p:spPr>
          <a:xfrm>
            <a:off x="996536" y="2712339"/>
            <a:ext cx="7726894" cy="4857507"/>
          </a:xfrm>
          <a:prstGeom prst="ellipse">
            <a:avLst/>
          </a:prstGeom>
          <a:solidFill>
            <a:srgbClr val="E1A333"/>
          </a:solidFill>
          <a:ln>
            <a:noFill/>
          </a:ln>
        </p:spPr>
        <p:style>
          <a:lnRef idx="0">
            <a:scrgbClr r="0" g="0" b="0"/>
          </a:lnRef>
          <a:fillRef idx="0">
            <a:scrgbClr r="0" g="0" b="0"/>
          </a:fillRef>
          <a:effectRef idx="0">
            <a:scrgbClr r="0" g="0" b="0"/>
          </a:effectRef>
          <a:fontRef idx="minor">
            <a:schemeClr val="lt1"/>
          </a:fontRef>
        </p:style>
        <p:txBody>
          <a:bodyPr rtlCol="0" anchor="ctr">
            <a:noAutofit/>
          </a:bodyPr>
          <a:lstStyle/>
          <a:p>
            <a:pPr algn="ctr"/>
            <a:endParaRPr lang="da-DK" sz="2400" noProof="1">
              <a:solidFill>
                <a:schemeClr val="accent4"/>
              </a:solidFill>
              <a:latin typeface="Raleway Light" pitchFamily="2" charset="77"/>
            </a:endParaRPr>
          </a:p>
        </p:txBody>
      </p:sp>
      <p:sp>
        <p:nvSpPr>
          <p:cNvPr id="8" name="Tekstfelt 7">
            <a:extLst>
              <a:ext uri="{FF2B5EF4-FFF2-40B4-BE49-F238E27FC236}">
                <a16:creationId xmlns:a16="http://schemas.microsoft.com/office/drawing/2014/main" id="{2F096824-FA73-9C4C-A742-CBDB514EF84D}"/>
              </a:ext>
            </a:extLst>
          </p:cNvPr>
          <p:cNvSpPr txBox="1"/>
          <p:nvPr userDrawn="1"/>
        </p:nvSpPr>
        <p:spPr>
          <a:xfrm>
            <a:off x="3435599" y="1735816"/>
            <a:ext cx="3037490" cy="461665"/>
          </a:xfrm>
          <a:prstGeom prst="rect">
            <a:avLst/>
          </a:prstGeom>
          <a:noFill/>
        </p:spPr>
        <p:txBody>
          <a:bodyPr wrap="square" rtlCol="0">
            <a:noAutofit/>
          </a:bodyPr>
          <a:lstStyle/>
          <a:p>
            <a:r>
              <a:rPr lang="da-DK" sz="2400" noProof="1">
                <a:solidFill>
                  <a:schemeClr val="bg1"/>
                </a:solidFill>
                <a:latin typeface="Raleway" pitchFamily="2" charset="77"/>
              </a:rPr>
              <a:t>LOVLIGT MARKED</a:t>
            </a:r>
          </a:p>
        </p:txBody>
      </p:sp>
      <p:sp>
        <p:nvSpPr>
          <p:cNvPr id="9" name="Tekstfelt 8">
            <a:extLst>
              <a:ext uri="{FF2B5EF4-FFF2-40B4-BE49-F238E27FC236}">
                <a16:creationId xmlns:a16="http://schemas.microsoft.com/office/drawing/2014/main" id="{58175355-C633-1742-81A6-4D02F48CD2EC}"/>
              </a:ext>
            </a:extLst>
          </p:cNvPr>
          <p:cNvSpPr txBox="1"/>
          <p:nvPr userDrawn="1"/>
        </p:nvSpPr>
        <p:spPr>
          <a:xfrm>
            <a:off x="9994867" y="358036"/>
            <a:ext cx="1919115" cy="830997"/>
          </a:xfrm>
          <a:prstGeom prst="rect">
            <a:avLst/>
          </a:prstGeom>
          <a:noFill/>
        </p:spPr>
        <p:txBody>
          <a:bodyPr wrap="none" rtlCol="0">
            <a:noAutofit/>
          </a:bodyPr>
          <a:lstStyle/>
          <a:p>
            <a:r>
              <a:rPr lang="da-DK" sz="2400" noProof="1">
                <a:solidFill>
                  <a:schemeClr val="accent1"/>
                </a:solidFill>
                <a:latin typeface="Raleway" pitchFamily="2" charset="77"/>
              </a:rPr>
              <a:t>RESTEN AF </a:t>
            </a:r>
          </a:p>
          <a:p>
            <a:r>
              <a:rPr lang="da-DK" sz="2400" noProof="1">
                <a:solidFill>
                  <a:schemeClr val="accent1"/>
                </a:solidFill>
                <a:latin typeface="Raleway" pitchFamily="2" charset="77"/>
              </a:rPr>
              <a:t>VERDEN</a:t>
            </a:r>
          </a:p>
        </p:txBody>
      </p:sp>
      <p:sp>
        <p:nvSpPr>
          <p:cNvPr id="10" name="Tekstfelt 9">
            <a:extLst>
              <a:ext uri="{FF2B5EF4-FFF2-40B4-BE49-F238E27FC236}">
                <a16:creationId xmlns:a16="http://schemas.microsoft.com/office/drawing/2014/main" id="{4A144092-B858-6C4F-94F1-A3C5C8C81310}"/>
              </a:ext>
            </a:extLst>
          </p:cNvPr>
          <p:cNvSpPr txBox="1"/>
          <p:nvPr userDrawn="1"/>
        </p:nvSpPr>
        <p:spPr>
          <a:xfrm>
            <a:off x="3435599" y="2863335"/>
            <a:ext cx="3213847" cy="461665"/>
          </a:xfrm>
          <a:prstGeom prst="rect">
            <a:avLst/>
          </a:prstGeom>
          <a:noFill/>
        </p:spPr>
        <p:txBody>
          <a:bodyPr wrap="square" rtlCol="0">
            <a:noAutofit/>
          </a:bodyPr>
          <a:lstStyle/>
          <a:p>
            <a:r>
              <a:rPr lang="da-DK" sz="2400" noProof="1">
                <a:solidFill>
                  <a:schemeClr val="bg1"/>
                </a:solidFill>
                <a:latin typeface="Raleway" pitchFamily="2" charset="77"/>
              </a:rPr>
              <a:t>ULOVLIGT MARKED</a:t>
            </a:r>
            <a:endParaRPr lang="da-DK" sz="2400" noProof="1">
              <a:ln w="9525">
                <a:solidFill>
                  <a:schemeClr val="bg2"/>
                </a:solidFill>
                <a:prstDash val="solid"/>
              </a:ln>
              <a:solidFill>
                <a:schemeClr val="bg1"/>
              </a:solidFill>
              <a:effectLst>
                <a:outerShdw blurRad="12700" dist="38100" dir="2700000" algn="tl" rotWithShape="0">
                  <a:schemeClr val="bg1">
                    <a:lumMod val="50000"/>
                  </a:schemeClr>
                </a:outerShdw>
              </a:effectLst>
              <a:latin typeface="Raleway" pitchFamily="2" charset="77"/>
            </a:endParaRPr>
          </a:p>
        </p:txBody>
      </p:sp>
      <p:sp>
        <p:nvSpPr>
          <p:cNvPr id="11" name="Tekstfelt 10">
            <a:extLst>
              <a:ext uri="{FF2B5EF4-FFF2-40B4-BE49-F238E27FC236}">
                <a16:creationId xmlns:a16="http://schemas.microsoft.com/office/drawing/2014/main" id="{FF00672F-7A7C-4940-89D6-A6EF22F07B13}"/>
              </a:ext>
            </a:extLst>
          </p:cNvPr>
          <p:cNvSpPr txBox="1"/>
          <p:nvPr userDrawn="1"/>
        </p:nvSpPr>
        <p:spPr>
          <a:xfrm>
            <a:off x="2333305" y="241667"/>
            <a:ext cx="5077466" cy="830997"/>
          </a:xfrm>
          <a:prstGeom prst="rect">
            <a:avLst/>
          </a:prstGeom>
          <a:noFill/>
        </p:spPr>
        <p:txBody>
          <a:bodyPr wrap="square" rtlCol="0">
            <a:noAutofit/>
          </a:bodyPr>
          <a:lstStyle/>
          <a:p>
            <a:pPr algn="ctr"/>
            <a:r>
              <a:rPr lang="da-DK" sz="2400" noProof="1">
                <a:solidFill>
                  <a:schemeClr val="bg1"/>
                </a:solidFill>
                <a:latin typeface="Raleway" pitchFamily="2" charset="77"/>
              </a:rPr>
              <a:t>RELEVANTE </a:t>
            </a:r>
          </a:p>
          <a:p>
            <a:pPr algn="ctr"/>
            <a:r>
              <a:rPr lang="da-DK" sz="2400" noProof="1">
                <a:solidFill>
                  <a:schemeClr val="bg1"/>
                </a:solidFill>
                <a:latin typeface="Raleway" pitchFamily="2" charset="77"/>
              </a:rPr>
              <a:t>OMRÅDER OG BRANCHER</a:t>
            </a:r>
          </a:p>
        </p:txBody>
      </p:sp>
      <p:sp>
        <p:nvSpPr>
          <p:cNvPr id="12" name="Ellipse 11">
            <a:extLst>
              <a:ext uri="{FF2B5EF4-FFF2-40B4-BE49-F238E27FC236}">
                <a16:creationId xmlns:a16="http://schemas.microsoft.com/office/drawing/2014/main" id="{A015AEC0-BE24-1541-BE51-6478DBE7B763}"/>
              </a:ext>
            </a:extLst>
          </p:cNvPr>
          <p:cNvSpPr>
            <a:spLocks noChangeAspect="1"/>
          </p:cNvSpPr>
          <p:nvPr userDrawn="1"/>
        </p:nvSpPr>
        <p:spPr>
          <a:xfrm>
            <a:off x="7709876" y="652415"/>
            <a:ext cx="2318625" cy="118012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da-DK" sz="1400" noProof="1">
                <a:solidFill>
                  <a:schemeClr val="accent3"/>
                </a:solidFill>
                <a:latin typeface="Raleway" pitchFamily="2" charset="77"/>
              </a:rPr>
              <a:t>Samarbejder, </a:t>
            </a:r>
          </a:p>
          <a:p>
            <a:pPr algn="ctr"/>
            <a:r>
              <a:rPr lang="da-DK" sz="1400" noProof="1">
                <a:solidFill>
                  <a:schemeClr val="accent3"/>
                </a:solidFill>
                <a:latin typeface="Raleway" pitchFamily="2" charset="77"/>
              </a:rPr>
              <a:t>der støtter op om</a:t>
            </a:r>
          </a:p>
          <a:p>
            <a:pPr algn="ctr"/>
            <a:r>
              <a:rPr lang="da-DK" sz="1400" noProof="1">
                <a:solidFill>
                  <a:schemeClr val="accent3"/>
                </a:solidFill>
                <a:latin typeface="Raleway" pitchFamily="2" charset="77"/>
              </a:rPr>
              <a:t>aktiviteter og sag</a:t>
            </a:r>
          </a:p>
        </p:txBody>
      </p:sp>
      <p:sp>
        <p:nvSpPr>
          <p:cNvPr id="13" name="Ellipse 12">
            <a:extLst>
              <a:ext uri="{FF2B5EF4-FFF2-40B4-BE49-F238E27FC236}">
                <a16:creationId xmlns:a16="http://schemas.microsoft.com/office/drawing/2014/main" id="{0BFE9434-0112-7A4D-8B3A-103B2796F42E}"/>
              </a:ext>
            </a:extLst>
          </p:cNvPr>
          <p:cNvSpPr>
            <a:spLocks noChangeAspect="1"/>
          </p:cNvSpPr>
          <p:nvPr userDrawn="1"/>
        </p:nvSpPr>
        <p:spPr>
          <a:xfrm>
            <a:off x="6571812" y="1889540"/>
            <a:ext cx="2318625" cy="118012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da-DK" sz="1400" noProof="1">
                <a:solidFill>
                  <a:schemeClr val="accent3"/>
                </a:solidFill>
                <a:latin typeface="Raleway" pitchFamily="2" charset="77"/>
              </a:rPr>
              <a:t>Promovering af lovligt indhold</a:t>
            </a:r>
          </a:p>
        </p:txBody>
      </p:sp>
      <p:sp>
        <p:nvSpPr>
          <p:cNvPr id="14" name="Ligebenet trapez 13">
            <a:extLst>
              <a:ext uri="{FF2B5EF4-FFF2-40B4-BE49-F238E27FC236}">
                <a16:creationId xmlns:a16="http://schemas.microsoft.com/office/drawing/2014/main" id="{A7AF845E-96A1-D242-81ED-8D0E6C152721}"/>
              </a:ext>
            </a:extLst>
          </p:cNvPr>
          <p:cNvSpPr>
            <a:spLocks noChangeAspect="1"/>
          </p:cNvSpPr>
          <p:nvPr userDrawn="1"/>
        </p:nvSpPr>
        <p:spPr>
          <a:xfrm>
            <a:off x="2564499" y="4588838"/>
            <a:ext cx="4368864" cy="1264701"/>
          </a:xfrm>
          <a:prstGeom prst="trapezoid">
            <a:avLst>
              <a:gd name="adj" fmla="val 86760"/>
            </a:avLst>
          </a:prstGeom>
          <a:solidFill>
            <a:srgbClr val="E9A83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noAutofit/>
          </a:bodyPr>
          <a:lstStyle/>
          <a:p>
            <a:pPr algn="ctr"/>
            <a:r>
              <a:rPr lang="da-DK" sz="1400" b="1" noProof="1">
                <a:solidFill>
                  <a:srgbClr val="5A5A5A"/>
                </a:solidFill>
                <a:latin typeface="Raleway" pitchFamily="2" charset="77"/>
              </a:rPr>
              <a:t>Åbne netværk</a:t>
            </a:r>
            <a:r>
              <a:rPr lang="da-DK" sz="1400" noProof="1">
                <a:solidFill>
                  <a:srgbClr val="5A5A5A"/>
                </a:solidFill>
                <a:latin typeface="Raleway" pitchFamily="2" charset="77"/>
              </a:rPr>
              <a:t> </a:t>
            </a:r>
          </a:p>
          <a:p>
            <a:pPr algn="ctr"/>
            <a:r>
              <a:rPr lang="da-DK" sz="1400" noProof="1">
                <a:solidFill>
                  <a:srgbClr val="5A5A5A"/>
                </a:solidFill>
                <a:latin typeface="Raleway" pitchFamily="2" charset="77"/>
              </a:rPr>
              <a:t>fokus på internationalt indhold</a:t>
            </a:r>
          </a:p>
          <a:p>
            <a:pPr algn="ctr"/>
            <a:r>
              <a:rPr lang="da-DK" sz="1400" noProof="1">
                <a:solidFill>
                  <a:srgbClr val="5A5A5A"/>
                </a:solidFill>
                <a:latin typeface="Raleway" pitchFamily="2" charset="77"/>
              </a:rPr>
              <a:t>The Pirate Bay, Torrentz.eu m.fl.         </a:t>
            </a:r>
          </a:p>
        </p:txBody>
      </p:sp>
      <p:sp>
        <p:nvSpPr>
          <p:cNvPr id="15" name="Trekant 14">
            <a:extLst>
              <a:ext uri="{FF2B5EF4-FFF2-40B4-BE49-F238E27FC236}">
                <a16:creationId xmlns:a16="http://schemas.microsoft.com/office/drawing/2014/main" id="{0B9E4665-310D-524F-AA5B-18E705328325}"/>
              </a:ext>
            </a:extLst>
          </p:cNvPr>
          <p:cNvSpPr>
            <a:spLocks noChangeAspect="1"/>
          </p:cNvSpPr>
          <p:nvPr userDrawn="1"/>
        </p:nvSpPr>
        <p:spPr>
          <a:xfrm>
            <a:off x="3724397" y="3305197"/>
            <a:ext cx="2056971" cy="1188459"/>
          </a:xfrm>
          <a:prstGeom prst="triangle">
            <a:avLst/>
          </a:prstGeom>
          <a:solidFill>
            <a:srgbClr val="E9A835"/>
          </a:solidFill>
          <a:ln>
            <a:noFill/>
          </a:ln>
        </p:spPr>
        <p:style>
          <a:lnRef idx="0">
            <a:scrgbClr r="0" g="0" b="0"/>
          </a:lnRef>
          <a:fillRef idx="0">
            <a:scrgbClr r="0" g="0" b="0"/>
          </a:fillRef>
          <a:effectRef idx="0">
            <a:scrgbClr r="0" g="0" b="0"/>
          </a:effectRef>
          <a:fontRef idx="minor">
            <a:schemeClr val="lt1"/>
          </a:fontRef>
        </p:style>
        <p:txBody>
          <a:bodyPr wrap="none" lIns="0" tIns="0" rIns="0" bIns="0" rtlCol="0" anchor="ctr">
            <a:noAutofit/>
          </a:bodyPr>
          <a:lstStyle/>
          <a:p>
            <a:pPr algn="ctr"/>
            <a:r>
              <a:rPr lang="da-DK" sz="1400" b="1" noProof="1">
                <a:solidFill>
                  <a:srgbClr val="5A5A5A"/>
                </a:solidFill>
                <a:latin typeface="Raleway" pitchFamily="2" charset="77"/>
              </a:rPr>
              <a:t>Lukkede netværk </a:t>
            </a:r>
          </a:p>
          <a:p>
            <a:pPr algn="ctr"/>
            <a:r>
              <a:rPr lang="da-DK" sz="1400" noProof="1">
                <a:solidFill>
                  <a:srgbClr val="5A5A5A"/>
                </a:solidFill>
                <a:latin typeface="Raleway" pitchFamily="2" charset="77"/>
              </a:rPr>
              <a:t>fokus på dansk indhold</a:t>
            </a:r>
          </a:p>
          <a:p>
            <a:pPr algn="ctr"/>
            <a:r>
              <a:rPr lang="da-DK" sz="1400" noProof="1">
                <a:solidFill>
                  <a:srgbClr val="5A5A5A"/>
                </a:solidFill>
                <a:latin typeface="Raleway" pitchFamily="2" charset="77"/>
              </a:rPr>
              <a:t>Danish Bits, Nordic Bits Asgaard m.fl.</a:t>
            </a:r>
          </a:p>
          <a:p>
            <a:pPr algn="ctr"/>
            <a:r>
              <a:rPr lang="da-DK" sz="1400" noProof="1">
                <a:solidFill>
                  <a:srgbClr val="5A5A5A"/>
                </a:solidFill>
                <a:latin typeface="Raleway" pitchFamily="2" charset="77"/>
              </a:rPr>
              <a:t>    </a:t>
            </a:r>
          </a:p>
        </p:txBody>
      </p:sp>
      <p:sp>
        <p:nvSpPr>
          <p:cNvPr id="16" name="Ligebenet trapez 15">
            <a:extLst>
              <a:ext uri="{FF2B5EF4-FFF2-40B4-BE49-F238E27FC236}">
                <a16:creationId xmlns:a16="http://schemas.microsoft.com/office/drawing/2014/main" id="{5E7C00AF-F0C2-9D4F-A43C-E43E0DEFFBDA}"/>
              </a:ext>
            </a:extLst>
          </p:cNvPr>
          <p:cNvSpPr>
            <a:spLocks noChangeAspect="1"/>
          </p:cNvSpPr>
          <p:nvPr userDrawn="1"/>
        </p:nvSpPr>
        <p:spPr>
          <a:xfrm>
            <a:off x="1902157" y="5974270"/>
            <a:ext cx="5684347" cy="653255"/>
          </a:xfrm>
          <a:prstGeom prst="trapezoid">
            <a:avLst>
              <a:gd name="adj" fmla="val 88216"/>
            </a:avLst>
          </a:prstGeom>
          <a:solidFill>
            <a:srgbClr val="E9A83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noAutofit/>
          </a:bodyPr>
          <a:lstStyle/>
          <a:p>
            <a:pPr algn="ctr"/>
            <a:r>
              <a:rPr lang="da-DK" sz="1400" b="1" noProof="1">
                <a:solidFill>
                  <a:srgbClr val="5A5A5A"/>
                </a:solidFill>
                <a:latin typeface="Raleway" pitchFamily="2" charset="77"/>
              </a:rPr>
              <a:t>Sociale medier og diverse online platforme</a:t>
            </a:r>
          </a:p>
          <a:p>
            <a:pPr algn="ctr"/>
            <a:r>
              <a:rPr lang="da-DK" sz="1400" noProof="1">
                <a:solidFill>
                  <a:srgbClr val="5A5A5A"/>
                </a:solidFill>
                <a:latin typeface="Raleway" pitchFamily="2" charset="77"/>
              </a:rPr>
              <a:t>Facebook, Youtube m.fl.</a:t>
            </a:r>
          </a:p>
        </p:txBody>
      </p:sp>
      <p:pic>
        <p:nvPicPr>
          <p:cNvPr id="17" name="Billede 16">
            <a:extLst>
              <a:ext uri="{FF2B5EF4-FFF2-40B4-BE49-F238E27FC236}">
                <a16:creationId xmlns:a16="http://schemas.microsoft.com/office/drawing/2014/main" id="{28B09DC5-DA00-2A45-88D8-751730E188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8018" y="307009"/>
            <a:ext cx="445568" cy="684883"/>
          </a:xfrm>
          <a:prstGeom prst="rect">
            <a:avLst/>
          </a:prstGeom>
        </p:spPr>
      </p:pic>
      <p:sp>
        <p:nvSpPr>
          <p:cNvPr id="18" name="Tekstfelt 17">
            <a:extLst>
              <a:ext uri="{FF2B5EF4-FFF2-40B4-BE49-F238E27FC236}">
                <a16:creationId xmlns:a16="http://schemas.microsoft.com/office/drawing/2014/main" id="{3C774406-AEB3-DB4C-BAFC-1DB1551326E5}"/>
              </a:ext>
            </a:extLst>
          </p:cNvPr>
          <p:cNvSpPr txBox="1"/>
          <p:nvPr userDrawn="1"/>
        </p:nvSpPr>
        <p:spPr>
          <a:xfrm>
            <a:off x="3039035" y="5652065"/>
            <a:ext cx="9036701" cy="1200329"/>
          </a:xfrm>
          <a:prstGeom prst="rect">
            <a:avLst/>
          </a:prstGeom>
          <a:noFill/>
        </p:spPr>
        <p:txBody>
          <a:bodyPr wrap="square" rtlCol="0">
            <a:noAutofit/>
          </a:bodyPr>
          <a:lstStyle/>
          <a:p>
            <a:pPr algn="r"/>
            <a:r>
              <a:rPr lang="en-GB" sz="3600" noProof="1">
                <a:solidFill>
                  <a:srgbClr val="5A5A5A"/>
                </a:solidFill>
                <a:latin typeface="Raleway Light" panose="020B0403030101060003" pitchFamily="34" charset="77"/>
              </a:rPr>
              <a:t>AFGRÆNSNING </a:t>
            </a:r>
          </a:p>
          <a:p>
            <a:pPr algn="r"/>
            <a:r>
              <a:rPr lang="en-GB" sz="3600" noProof="1">
                <a:solidFill>
                  <a:srgbClr val="5A5A5A"/>
                </a:solidFill>
                <a:latin typeface="Raleway Light" panose="020B0403030101060003" pitchFamily="34" charset="77"/>
              </a:rPr>
              <a:t>AF ULOVLIGT MARKED</a:t>
            </a:r>
          </a:p>
        </p:txBody>
      </p:sp>
      <p:sp>
        <p:nvSpPr>
          <p:cNvPr id="19" name="Pladsholder til dato 18">
            <a:extLst>
              <a:ext uri="{FF2B5EF4-FFF2-40B4-BE49-F238E27FC236}">
                <a16:creationId xmlns:a16="http://schemas.microsoft.com/office/drawing/2014/main" id="{A162840B-0756-1745-B980-B80D208ABB34}"/>
              </a:ext>
            </a:extLst>
          </p:cNvPr>
          <p:cNvSpPr>
            <a:spLocks noGrp="1"/>
          </p:cNvSpPr>
          <p:nvPr>
            <p:ph type="dt" sz="half" idx="10"/>
          </p:nvPr>
        </p:nvSpPr>
        <p:spPr/>
        <p:txBody>
          <a:bodyPr>
            <a:noAutofit/>
          </a:bodyPr>
          <a:lstStyle/>
          <a:p>
            <a:fld id="{5F20A297-1FDE-5F4B-9BEB-DB5D28EC1B77}" type="datetime1">
              <a:rPr lang="da-DK" noProof="1" dirty="0" smtClean="0"/>
              <a:pPr/>
              <a:t>29.04.2024</a:t>
            </a:fld>
            <a:endParaRPr lang="en-GB" noProof="1"/>
          </a:p>
        </p:txBody>
      </p:sp>
      <p:sp>
        <p:nvSpPr>
          <p:cNvPr id="20" name="Pladsholder til sidefod 19">
            <a:extLst>
              <a:ext uri="{FF2B5EF4-FFF2-40B4-BE49-F238E27FC236}">
                <a16:creationId xmlns:a16="http://schemas.microsoft.com/office/drawing/2014/main" id="{E126F330-E00C-1E4C-8BBA-435C8B116762}"/>
              </a:ext>
            </a:extLst>
          </p:cNvPr>
          <p:cNvSpPr>
            <a:spLocks noGrp="1"/>
          </p:cNvSpPr>
          <p:nvPr>
            <p:ph type="ftr" sz="quarter" idx="11"/>
          </p:nvPr>
        </p:nvSpPr>
        <p:spPr/>
        <p:txBody>
          <a:bodyPr>
            <a:noAutofit/>
          </a:bodyPr>
          <a:lstStyle/>
          <a:p>
            <a:r>
              <a:rPr lang="da-DK" noProof="1"/>
              <a:t>RettighedsAlliancen   ￨</a:t>
            </a:r>
          </a:p>
        </p:txBody>
      </p:sp>
      <p:sp>
        <p:nvSpPr>
          <p:cNvPr id="21" name="Pladsholder til slidenummer 20">
            <a:extLst>
              <a:ext uri="{FF2B5EF4-FFF2-40B4-BE49-F238E27FC236}">
                <a16:creationId xmlns:a16="http://schemas.microsoft.com/office/drawing/2014/main" id="{9211F835-B2CB-AB4A-8531-176D77CC01BC}"/>
              </a:ext>
            </a:extLst>
          </p:cNvPr>
          <p:cNvSpPr>
            <a:spLocks noGrp="1"/>
          </p:cNvSpPr>
          <p:nvPr>
            <p:ph type="sldNum" sz="quarter" idx="12"/>
          </p:nvPr>
        </p:nvSpPr>
        <p:spPr/>
        <p:txBody>
          <a:bodyPr>
            <a:noAutofit/>
          </a:bodyPr>
          <a:lstStyle/>
          <a:p>
            <a:r>
              <a:rPr lang="en-GB" noProof="1"/>
              <a:t>￨   </a:t>
            </a:r>
            <a:fld id="{159A5DD1-94BC-8F49-AC76-73BE307D95E2}" type="slidenum">
              <a:rPr lang="en-GB" noProof="1" dirty="0" smtClean="0"/>
              <a:pPr/>
              <a:t>‹nr.›</a:t>
            </a:fld>
            <a:endParaRPr lang="en-GB" noProof="1"/>
          </a:p>
        </p:txBody>
      </p:sp>
      <p:sp>
        <p:nvSpPr>
          <p:cNvPr id="2" name="Titel 1">
            <a:extLst>
              <a:ext uri="{FF2B5EF4-FFF2-40B4-BE49-F238E27FC236}">
                <a16:creationId xmlns:a16="http://schemas.microsoft.com/office/drawing/2014/main" id="{0D5C0FBE-43DA-3C4E-9EDC-E1E4A1FE1290}"/>
              </a:ext>
            </a:extLst>
          </p:cNvPr>
          <p:cNvSpPr>
            <a:spLocks noGrp="1"/>
          </p:cNvSpPr>
          <p:nvPr>
            <p:ph type="title"/>
          </p:nvPr>
        </p:nvSpPr>
        <p:spPr/>
        <p:txBody>
          <a:bodyPr/>
          <a:lstStyle/>
          <a:p>
            <a:r>
              <a:rPr lang="da-DK" noProof="1"/>
              <a:t>Klik for at redigere titeltypografien i masteren</a:t>
            </a:r>
          </a:p>
        </p:txBody>
      </p:sp>
    </p:spTree>
    <p:extLst>
      <p:ext uri="{BB962C8B-B14F-4D97-AF65-F5344CB8AC3E}">
        <p14:creationId xmlns:p14="http://schemas.microsoft.com/office/powerpoint/2010/main" val="2705327879"/>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Lst>
  </p:timing>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Tidslinje - jura">
    <p:spTree>
      <p:nvGrpSpPr>
        <p:cNvPr id="1" name=""/>
        <p:cNvGrpSpPr/>
        <p:nvPr/>
      </p:nvGrpSpPr>
      <p:grpSpPr>
        <a:xfrm>
          <a:off x="0" y="0"/>
          <a:ext cx="0" cy="0"/>
          <a:chOff x="0" y="0"/>
          <a:chExt cx="0" cy="0"/>
        </a:xfrm>
      </p:grpSpPr>
      <p:sp>
        <p:nvSpPr>
          <p:cNvPr id="5" name="Trekant 2">
            <a:extLst>
              <a:ext uri="{FF2B5EF4-FFF2-40B4-BE49-F238E27FC236}">
                <a16:creationId xmlns:a16="http://schemas.microsoft.com/office/drawing/2014/main" id="{3F62AA45-FCA5-6D4B-9AA4-128851540FB5}"/>
              </a:ext>
            </a:extLst>
          </p:cNvPr>
          <p:cNvSpPr/>
          <p:nvPr userDrawn="1"/>
        </p:nvSpPr>
        <p:spPr>
          <a:xfrm>
            <a:off x="10901774" y="6000416"/>
            <a:ext cx="1290226" cy="865534"/>
          </a:xfrm>
          <a:custGeom>
            <a:avLst/>
            <a:gdLst>
              <a:gd name="connsiteX0" fmla="*/ 0 w 9703324"/>
              <a:gd name="connsiteY0" fmla="*/ 3436229 h 3436229"/>
              <a:gd name="connsiteX1" fmla="*/ 4851662 w 9703324"/>
              <a:gd name="connsiteY1" fmla="*/ 0 h 3436229"/>
              <a:gd name="connsiteX2" fmla="*/ 9703324 w 9703324"/>
              <a:gd name="connsiteY2" fmla="*/ 3436229 h 3436229"/>
              <a:gd name="connsiteX3" fmla="*/ 0 w 9703324"/>
              <a:gd name="connsiteY3" fmla="*/ 3436229 h 3436229"/>
              <a:gd name="connsiteX0" fmla="*/ 0 w 9703324"/>
              <a:gd name="connsiteY0" fmla="*/ 6509367 h 6509367"/>
              <a:gd name="connsiteX1" fmla="*/ 9697039 w 9703324"/>
              <a:gd name="connsiteY1" fmla="*/ 0 h 6509367"/>
              <a:gd name="connsiteX2" fmla="*/ 9703324 w 9703324"/>
              <a:gd name="connsiteY2" fmla="*/ 6509367 h 6509367"/>
              <a:gd name="connsiteX3" fmla="*/ 0 w 9703324"/>
              <a:gd name="connsiteY3" fmla="*/ 6509367 h 6509367"/>
            </a:gdLst>
            <a:ahLst/>
            <a:cxnLst>
              <a:cxn ang="0">
                <a:pos x="connsiteX0" y="connsiteY0"/>
              </a:cxn>
              <a:cxn ang="0">
                <a:pos x="connsiteX1" y="connsiteY1"/>
              </a:cxn>
              <a:cxn ang="0">
                <a:pos x="connsiteX2" y="connsiteY2"/>
              </a:cxn>
              <a:cxn ang="0">
                <a:pos x="connsiteX3" y="connsiteY3"/>
              </a:cxn>
            </a:cxnLst>
            <a:rect l="l" t="t" r="r" b="b"/>
            <a:pathLst>
              <a:path w="9703324" h="6509367">
                <a:moveTo>
                  <a:pt x="0" y="6509367"/>
                </a:moveTo>
                <a:lnTo>
                  <a:pt x="9697039" y="0"/>
                </a:lnTo>
                <a:lnTo>
                  <a:pt x="9703324" y="6509367"/>
                </a:lnTo>
                <a:lnTo>
                  <a:pt x="0" y="6509367"/>
                </a:lnTo>
                <a:close/>
              </a:path>
            </a:pathLst>
          </a:custGeom>
          <a:solidFill>
            <a:srgbClr val="7487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b="0" i="0">
              <a:latin typeface="Raleway" pitchFamily="2" charset="77"/>
            </a:endParaRPr>
          </a:p>
        </p:txBody>
      </p:sp>
      <p:sp>
        <p:nvSpPr>
          <p:cNvPr id="6" name="Højrepil 5">
            <a:extLst>
              <a:ext uri="{FF2B5EF4-FFF2-40B4-BE49-F238E27FC236}">
                <a16:creationId xmlns:a16="http://schemas.microsoft.com/office/drawing/2014/main" id="{9AA18D1E-8A83-814F-AFE7-2A9FC5F6A038}"/>
              </a:ext>
            </a:extLst>
          </p:cNvPr>
          <p:cNvSpPr/>
          <p:nvPr userDrawn="1"/>
        </p:nvSpPr>
        <p:spPr>
          <a:xfrm>
            <a:off x="332924" y="3453864"/>
            <a:ext cx="11655889" cy="133668"/>
          </a:xfrm>
          <a:prstGeom prst="rightArrow">
            <a:avLst/>
          </a:prstGeom>
          <a:solidFill>
            <a:srgbClr val="74873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a:ln>
                <a:noFill/>
              </a:ln>
              <a:solidFill>
                <a:srgbClr val="002060"/>
              </a:solidFill>
              <a:effectLst/>
              <a:uLnTx/>
              <a:uFillTx/>
              <a:latin typeface="Century Gothic" panose="020B0502020202020204"/>
              <a:ea typeface="+mn-ea"/>
              <a:cs typeface="+mn-cs"/>
            </a:endParaRPr>
          </a:p>
        </p:txBody>
      </p:sp>
      <p:sp>
        <p:nvSpPr>
          <p:cNvPr id="7" name="Tekstfelt 6">
            <a:extLst>
              <a:ext uri="{FF2B5EF4-FFF2-40B4-BE49-F238E27FC236}">
                <a16:creationId xmlns:a16="http://schemas.microsoft.com/office/drawing/2014/main" id="{BCE569C6-1C37-4F4D-8ED3-40834691EF8B}"/>
              </a:ext>
            </a:extLst>
          </p:cNvPr>
          <p:cNvSpPr txBox="1"/>
          <p:nvPr userDrawn="1"/>
        </p:nvSpPr>
        <p:spPr>
          <a:xfrm>
            <a:off x="331934" y="2562626"/>
            <a:ext cx="1066624" cy="461667"/>
          </a:xfrm>
          <a:prstGeom prst="rect">
            <a:avLst/>
          </a:prstGeom>
          <a:noFill/>
        </p:spPr>
        <p:txBody>
          <a:bodyPr wrap="square" lIns="91440" tIns="45721" rIns="91440" bIns="45721"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u="none" strike="noStrike" kern="1200" cap="none" spc="0" normalizeH="0" baseline="0" noProof="0">
                <a:ln>
                  <a:noFill/>
                </a:ln>
                <a:solidFill>
                  <a:srgbClr val="5A5A5A"/>
                </a:solidFill>
                <a:effectLst/>
                <a:uLnTx/>
                <a:uFillTx/>
                <a:latin typeface="Raleway Light" panose="020B0403030101060003" pitchFamily="34" charset="77"/>
              </a:rPr>
              <a:t>Januar 2006</a:t>
            </a:r>
            <a:br>
              <a:rPr kumimoji="0" lang="da-DK" sz="1200" b="1" u="none" strike="noStrike" kern="1200" cap="none" spc="0" normalizeH="0" baseline="0" noProof="0">
                <a:ln>
                  <a:noFill/>
                </a:ln>
                <a:solidFill>
                  <a:srgbClr val="213B48"/>
                </a:solidFill>
                <a:effectLst/>
                <a:uLnTx/>
                <a:uFillTx/>
                <a:latin typeface="Raleway" panose="020B0503030101060003" pitchFamily="34" charset="77"/>
              </a:rPr>
            </a:br>
            <a:r>
              <a:rPr kumimoji="0" lang="da-DK" sz="1200" b="1" u="none" strike="noStrike" kern="1200" cap="none" spc="0" normalizeH="0" baseline="0" noProof="0">
                <a:ln>
                  <a:noFill/>
                </a:ln>
                <a:solidFill>
                  <a:srgbClr val="213B48"/>
                </a:solidFill>
                <a:effectLst/>
                <a:uLnTx/>
                <a:uFillTx/>
                <a:latin typeface="Raleway" panose="020B0503030101060003" pitchFamily="34" charset="77"/>
              </a:rPr>
              <a:t>TDC sagen</a:t>
            </a:r>
          </a:p>
        </p:txBody>
      </p:sp>
      <p:sp>
        <p:nvSpPr>
          <p:cNvPr id="8" name="Tekstfelt 7">
            <a:extLst>
              <a:ext uri="{FF2B5EF4-FFF2-40B4-BE49-F238E27FC236}">
                <a16:creationId xmlns:a16="http://schemas.microsoft.com/office/drawing/2014/main" id="{945EC29A-648B-D141-AF18-AD9304B6036A}"/>
              </a:ext>
            </a:extLst>
          </p:cNvPr>
          <p:cNvSpPr txBox="1"/>
          <p:nvPr userDrawn="1"/>
        </p:nvSpPr>
        <p:spPr>
          <a:xfrm>
            <a:off x="94541" y="4050738"/>
            <a:ext cx="1464856" cy="461667"/>
          </a:xfrm>
          <a:prstGeom prst="rect">
            <a:avLst/>
          </a:prstGeom>
          <a:noFill/>
        </p:spPr>
        <p:txBody>
          <a:bodyPr wrap="square" lIns="91440" tIns="45721" rIns="91440" bIns="45721"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u="none" strike="noStrike" kern="1200" cap="none" spc="0" normalizeH="0" baseline="0" noProof="0">
                <a:ln>
                  <a:noFill/>
                </a:ln>
                <a:solidFill>
                  <a:srgbClr val="5A5A5A"/>
                </a:solidFill>
                <a:effectLst/>
                <a:uLnTx/>
                <a:uFillTx/>
                <a:latin typeface="Raleway Light" panose="020B0403030101060003" pitchFamily="34" charset="77"/>
              </a:rPr>
              <a:t>Oktober 2005</a:t>
            </a:r>
            <a:br>
              <a:rPr kumimoji="0" lang="da-DK" sz="1200" u="none" strike="noStrike" kern="1200" cap="none" spc="0" normalizeH="0" baseline="0" noProof="0">
                <a:ln>
                  <a:noFill/>
                </a:ln>
                <a:solidFill>
                  <a:srgbClr val="5A5A5A"/>
                </a:solidFill>
                <a:effectLst/>
                <a:uLnTx/>
                <a:uFillTx/>
                <a:latin typeface="Raleway Light" panose="020B0403030101060003" pitchFamily="34" charset="77"/>
              </a:rPr>
            </a:br>
            <a:r>
              <a:rPr kumimoji="0" lang="da-DK" sz="1200" b="1" u="none" strike="noStrike" kern="1200" cap="none" spc="0" normalizeH="0" baseline="0" noProof="0">
                <a:ln>
                  <a:noFill/>
                </a:ln>
                <a:solidFill>
                  <a:srgbClr val="213B48"/>
                </a:solidFill>
                <a:effectLst/>
                <a:uLnTx/>
                <a:uFillTx/>
                <a:latin typeface="Raleway" panose="020B0503030101060003" pitchFamily="34" charset="77"/>
              </a:rPr>
              <a:t>AllofMp3</a:t>
            </a:r>
          </a:p>
        </p:txBody>
      </p:sp>
      <p:sp>
        <p:nvSpPr>
          <p:cNvPr id="9" name="Tekstfelt 8">
            <a:extLst>
              <a:ext uri="{FF2B5EF4-FFF2-40B4-BE49-F238E27FC236}">
                <a16:creationId xmlns:a16="http://schemas.microsoft.com/office/drawing/2014/main" id="{F3C126BB-A5BA-BB4F-96EE-33DDEF143744}"/>
              </a:ext>
            </a:extLst>
          </p:cNvPr>
          <p:cNvSpPr txBox="1"/>
          <p:nvPr userDrawn="1"/>
        </p:nvSpPr>
        <p:spPr>
          <a:xfrm>
            <a:off x="1471244" y="2562626"/>
            <a:ext cx="1074250" cy="461667"/>
          </a:xfrm>
          <a:prstGeom prst="rect">
            <a:avLst/>
          </a:prstGeom>
          <a:noFill/>
        </p:spPr>
        <p:txBody>
          <a:bodyPr wrap="square" lIns="91440" tIns="45721" rIns="91440" bIns="45721"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u="none" strike="noStrike" kern="1200" cap="none" spc="0" normalizeH="0" baseline="0" noProof="0">
                <a:ln>
                  <a:noFill/>
                </a:ln>
                <a:solidFill>
                  <a:srgbClr val="5A5A5A"/>
                </a:solidFill>
                <a:effectLst/>
                <a:uLnTx/>
                <a:uFillTx/>
                <a:latin typeface="Raleway Light" panose="020B0403030101060003" pitchFamily="34" charset="77"/>
              </a:rPr>
              <a:t>August 2007</a:t>
            </a:r>
            <a:br>
              <a:rPr kumimoji="0" lang="da-DK" sz="1200" b="1" u="none" strike="noStrike" kern="1200" cap="none" spc="0" normalizeH="0" baseline="0" noProof="0">
                <a:ln>
                  <a:noFill/>
                </a:ln>
                <a:solidFill>
                  <a:srgbClr val="213B48"/>
                </a:solidFill>
                <a:effectLst/>
                <a:uLnTx/>
                <a:uFillTx/>
                <a:latin typeface="Raleway" panose="020B0503030101060003" pitchFamily="34" charset="77"/>
              </a:rPr>
            </a:br>
            <a:r>
              <a:rPr kumimoji="0" lang="da-DK" sz="1200" b="1" u="none" strike="noStrike" kern="1200" cap="none" spc="0" normalizeH="0" baseline="0" noProof="0">
                <a:ln>
                  <a:noFill/>
                </a:ln>
                <a:solidFill>
                  <a:srgbClr val="213B48"/>
                </a:solidFill>
                <a:effectLst/>
                <a:uLnTx/>
                <a:uFillTx/>
                <a:latin typeface="Raleway" panose="020B0503030101060003" pitchFamily="34" charset="77"/>
              </a:rPr>
              <a:t>Mp3 sparks</a:t>
            </a:r>
          </a:p>
        </p:txBody>
      </p:sp>
      <p:sp>
        <p:nvSpPr>
          <p:cNvPr id="10" name="Tekstfelt 9">
            <a:extLst>
              <a:ext uri="{FF2B5EF4-FFF2-40B4-BE49-F238E27FC236}">
                <a16:creationId xmlns:a16="http://schemas.microsoft.com/office/drawing/2014/main" id="{C1BFA14B-59F5-4148-9A20-DFC65FB8E20A}"/>
              </a:ext>
            </a:extLst>
          </p:cNvPr>
          <p:cNvSpPr txBox="1"/>
          <p:nvPr userDrawn="1"/>
        </p:nvSpPr>
        <p:spPr>
          <a:xfrm>
            <a:off x="1689333" y="4050738"/>
            <a:ext cx="2087484" cy="461667"/>
          </a:xfrm>
          <a:prstGeom prst="rect">
            <a:avLst/>
          </a:prstGeom>
          <a:noFill/>
        </p:spPr>
        <p:txBody>
          <a:bodyPr wrap="square" lIns="91440" tIns="45721" rIns="91440" bIns="45721"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u="none" strike="noStrike" kern="1200" cap="none" spc="0" normalizeH="0" baseline="0" noProof="0">
                <a:ln>
                  <a:noFill/>
                </a:ln>
                <a:solidFill>
                  <a:srgbClr val="5A5A5A"/>
                </a:solidFill>
                <a:effectLst/>
                <a:uLnTx/>
                <a:uFillTx/>
                <a:latin typeface="Raleway Light" panose="020B0403030101060003" pitchFamily="34" charset="77"/>
              </a:rPr>
              <a:t>2008-2010</a:t>
            </a:r>
            <a:br>
              <a:rPr kumimoji="0" lang="da-DK" sz="1200" b="1" u="none" strike="noStrike" kern="1200" cap="none" spc="0" normalizeH="0" baseline="0" noProof="0">
                <a:ln>
                  <a:noFill/>
                </a:ln>
                <a:solidFill>
                  <a:srgbClr val="213B48"/>
                </a:solidFill>
                <a:effectLst/>
                <a:uLnTx/>
                <a:uFillTx/>
                <a:latin typeface="Raleway" panose="020B0503030101060003" pitchFamily="34" charset="77"/>
              </a:rPr>
            </a:br>
            <a:r>
              <a:rPr kumimoji="0" lang="da-DK" sz="1200" b="1" u="none" strike="noStrike" kern="1200" cap="none" spc="0" normalizeH="0" baseline="0" noProof="0">
                <a:ln>
                  <a:noFill/>
                </a:ln>
                <a:solidFill>
                  <a:srgbClr val="213B48"/>
                </a:solidFill>
                <a:effectLst/>
                <a:uLnTx/>
                <a:uFillTx/>
                <a:latin typeface="Raleway" panose="020B0503030101060003" pitchFamily="34" charset="77"/>
              </a:rPr>
              <a:t>TPB Højesteretssag</a:t>
            </a:r>
          </a:p>
        </p:txBody>
      </p:sp>
      <p:sp>
        <p:nvSpPr>
          <p:cNvPr id="11" name="Tekstfelt 10">
            <a:extLst>
              <a:ext uri="{FF2B5EF4-FFF2-40B4-BE49-F238E27FC236}">
                <a16:creationId xmlns:a16="http://schemas.microsoft.com/office/drawing/2014/main" id="{2A88C770-701F-1F4A-8632-4168FB47A520}"/>
              </a:ext>
            </a:extLst>
          </p:cNvPr>
          <p:cNvSpPr txBox="1"/>
          <p:nvPr userDrawn="1"/>
        </p:nvSpPr>
        <p:spPr>
          <a:xfrm>
            <a:off x="4683904" y="2562626"/>
            <a:ext cx="1711377" cy="461667"/>
          </a:xfrm>
          <a:prstGeom prst="rect">
            <a:avLst/>
          </a:prstGeom>
          <a:noFill/>
        </p:spPr>
        <p:txBody>
          <a:bodyPr wrap="square" lIns="91440" tIns="45721" rIns="91440" bIns="45721"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u="none" strike="noStrike" kern="1200" cap="none" spc="0" normalizeH="0" baseline="0" noProof="0">
                <a:ln>
                  <a:noFill/>
                </a:ln>
                <a:solidFill>
                  <a:srgbClr val="5A5A5A"/>
                </a:solidFill>
                <a:effectLst/>
                <a:uLnTx/>
                <a:uFillTx/>
                <a:latin typeface="Raleway Light" panose="020B0403030101060003" pitchFamily="34" charset="77"/>
              </a:rPr>
              <a:t>2013</a:t>
            </a:r>
            <a:r>
              <a:rPr kumimoji="0" lang="da-DK" sz="1200" b="1" u="none" strike="noStrike" kern="1200" cap="none" spc="0" normalizeH="0" baseline="0" noProof="0">
                <a:ln>
                  <a:noFill/>
                </a:ln>
                <a:solidFill>
                  <a:srgbClr val="213B48"/>
                </a:solidFill>
                <a:effectLst/>
                <a:uLnTx/>
                <a:uFillTx/>
                <a:latin typeface="Raleway" panose="020B0503030101060003" pitchFamily="34" charset="77"/>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u="none" strike="noStrike" kern="1200" cap="none" spc="0" normalizeH="0" baseline="0" noProof="0">
                <a:ln>
                  <a:noFill/>
                </a:ln>
                <a:solidFill>
                  <a:srgbClr val="213B48"/>
                </a:solidFill>
                <a:effectLst/>
                <a:uLnTx/>
                <a:uFillTx/>
                <a:latin typeface="Raleway" panose="020B0503030101060003" pitchFamily="34" charset="77"/>
              </a:rPr>
              <a:t>Fire streaming sites</a:t>
            </a:r>
          </a:p>
        </p:txBody>
      </p:sp>
      <p:sp>
        <p:nvSpPr>
          <p:cNvPr id="12" name="Tekstfelt 11">
            <a:extLst>
              <a:ext uri="{FF2B5EF4-FFF2-40B4-BE49-F238E27FC236}">
                <a16:creationId xmlns:a16="http://schemas.microsoft.com/office/drawing/2014/main" id="{576F88D2-CF3D-6B42-9762-9CAD4D7C9574}"/>
              </a:ext>
            </a:extLst>
          </p:cNvPr>
          <p:cNvSpPr txBox="1"/>
          <p:nvPr userDrawn="1"/>
        </p:nvSpPr>
        <p:spPr>
          <a:xfrm>
            <a:off x="3588120" y="2562626"/>
            <a:ext cx="1191420" cy="461667"/>
          </a:xfrm>
          <a:prstGeom prst="rect">
            <a:avLst/>
          </a:prstGeom>
          <a:noFill/>
        </p:spPr>
        <p:txBody>
          <a:bodyPr wrap="square" lIns="91440" tIns="45721" rIns="91440" bIns="45721"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u="none" strike="noStrike" kern="1200" cap="none" spc="0" normalizeH="0" baseline="0" noProof="0">
                <a:ln>
                  <a:noFill/>
                </a:ln>
                <a:solidFill>
                  <a:srgbClr val="5A5A5A"/>
                </a:solidFill>
                <a:effectLst/>
                <a:uLnTx/>
                <a:uFillTx/>
                <a:latin typeface="Raleway Light" panose="020B0403030101060003" pitchFamily="34" charset="77"/>
              </a:rPr>
              <a:t>2012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u="none" strike="noStrike" kern="1200" cap="none" spc="0" normalizeH="0" baseline="0" noProof="0">
                <a:ln>
                  <a:noFill/>
                </a:ln>
                <a:solidFill>
                  <a:srgbClr val="213B48"/>
                </a:solidFill>
                <a:effectLst/>
                <a:uLnTx/>
                <a:uFillTx/>
                <a:latin typeface="Raleway" panose="020B0503030101060003" pitchFamily="34" charset="77"/>
              </a:rPr>
              <a:t>Grooveskark</a:t>
            </a:r>
          </a:p>
        </p:txBody>
      </p:sp>
      <p:sp>
        <p:nvSpPr>
          <p:cNvPr id="13" name="Tekstfelt 12">
            <a:extLst>
              <a:ext uri="{FF2B5EF4-FFF2-40B4-BE49-F238E27FC236}">
                <a16:creationId xmlns:a16="http://schemas.microsoft.com/office/drawing/2014/main" id="{83FDB1E8-B2F2-9C44-9E9E-B99A099629A6}"/>
              </a:ext>
            </a:extLst>
          </p:cNvPr>
          <p:cNvSpPr txBox="1"/>
          <p:nvPr userDrawn="1"/>
        </p:nvSpPr>
        <p:spPr>
          <a:xfrm>
            <a:off x="7052530" y="1354103"/>
            <a:ext cx="1864656" cy="646333"/>
          </a:xfrm>
          <a:prstGeom prst="rect">
            <a:avLst/>
          </a:prstGeom>
          <a:noFill/>
        </p:spPr>
        <p:txBody>
          <a:bodyPr wrap="square" lIns="91440" tIns="45721" rIns="91440" bIns="45721"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u="none" strike="noStrike" kern="1200" cap="none" spc="0" normalizeH="0" baseline="0" noProof="0">
                <a:ln>
                  <a:noFill/>
                </a:ln>
                <a:solidFill>
                  <a:srgbClr val="213B48"/>
                </a:solidFill>
                <a:effectLst/>
                <a:uLnTx/>
                <a:uFillTx/>
                <a:latin typeface="Raleway Light" panose="020B0403030101060003" pitchFamily="34" charset="77"/>
              </a:rPr>
              <a:t>2015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u="none" strike="noStrike" kern="1200" cap="none" spc="0" normalizeH="0" baseline="0" noProof="0">
                <a:ln>
                  <a:noFill/>
                </a:ln>
                <a:solidFill>
                  <a:srgbClr val="213B48"/>
                </a:solidFill>
                <a:effectLst/>
                <a:uLnTx/>
                <a:uFillTx/>
                <a:latin typeface="Raleway" panose="020B0503030101060003" pitchFamily="34" charset="77"/>
              </a:rPr>
              <a:t>12 streaming og torrents sites</a:t>
            </a:r>
          </a:p>
        </p:txBody>
      </p:sp>
      <p:sp>
        <p:nvSpPr>
          <p:cNvPr id="14" name="Tekstfelt 13">
            <a:extLst>
              <a:ext uri="{FF2B5EF4-FFF2-40B4-BE49-F238E27FC236}">
                <a16:creationId xmlns:a16="http://schemas.microsoft.com/office/drawing/2014/main" id="{A74DDAE1-3B7F-3543-8E02-D72150F2B5F5}"/>
              </a:ext>
            </a:extLst>
          </p:cNvPr>
          <p:cNvSpPr txBox="1"/>
          <p:nvPr userDrawn="1"/>
        </p:nvSpPr>
        <p:spPr>
          <a:xfrm>
            <a:off x="3711778" y="4050738"/>
            <a:ext cx="944105" cy="461667"/>
          </a:xfrm>
          <a:prstGeom prst="rect">
            <a:avLst/>
          </a:prstGeom>
          <a:noFill/>
        </p:spPr>
        <p:txBody>
          <a:bodyPr wrap="square" lIns="91440" tIns="45721" rIns="91440" bIns="45721"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u="none" strike="noStrike" kern="1200" cap="none" spc="0" normalizeH="0" baseline="0" noProof="0">
                <a:ln>
                  <a:noFill/>
                </a:ln>
                <a:solidFill>
                  <a:srgbClr val="5A5A5A"/>
                </a:solidFill>
                <a:effectLst/>
                <a:uLnTx/>
                <a:uFillTx/>
                <a:latin typeface="Raleway Light" panose="020B0403030101060003" pitchFamily="34" charset="77"/>
              </a:rPr>
              <a:t>2012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u="none" strike="noStrike" kern="1200" cap="none" spc="0" normalizeH="0" baseline="0" noProof="0">
                <a:ln>
                  <a:noFill/>
                </a:ln>
                <a:solidFill>
                  <a:srgbClr val="213B48"/>
                </a:solidFill>
                <a:effectLst/>
                <a:uLnTx/>
                <a:uFillTx/>
                <a:latin typeface="Raleway" panose="020B0503030101060003" pitchFamily="34" charset="77"/>
              </a:rPr>
              <a:t>Voga dom</a:t>
            </a:r>
          </a:p>
        </p:txBody>
      </p:sp>
      <p:sp>
        <p:nvSpPr>
          <p:cNvPr id="15" name="Tekstfelt 14">
            <a:extLst>
              <a:ext uri="{FF2B5EF4-FFF2-40B4-BE49-F238E27FC236}">
                <a16:creationId xmlns:a16="http://schemas.microsoft.com/office/drawing/2014/main" id="{33CBADC4-D67A-4045-9E24-0114F006083F}"/>
              </a:ext>
            </a:extLst>
          </p:cNvPr>
          <p:cNvSpPr txBox="1"/>
          <p:nvPr userDrawn="1"/>
        </p:nvSpPr>
        <p:spPr>
          <a:xfrm>
            <a:off x="5710792" y="4050738"/>
            <a:ext cx="1568552" cy="1015665"/>
          </a:xfrm>
          <a:prstGeom prst="rect">
            <a:avLst/>
          </a:prstGeom>
          <a:noFill/>
        </p:spPr>
        <p:txBody>
          <a:bodyPr wrap="square" lIns="91440" tIns="45721" rIns="91440" bIns="45721"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u="none" strike="noStrike" kern="1200" cap="none" spc="0" normalizeH="0" baseline="0" noProof="0">
                <a:ln>
                  <a:noFill/>
                </a:ln>
                <a:solidFill>
                  <a:srgbClr val="5A5A5A"/>
                </a:solidFill>
                <a:effectLst/>
                <a:uLnTx/>
                <a:uFillTx/>
                <a:latin typeface="Raleway Light" panose="020B0403030101060003" pitchFamily="34" charset="77"/>
              </a:rPr>
              <a:t>2014: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u="none" strike="noStrike" kern="1200" cap="none" spc="0" normalizeH="0" baseline="0" noProof="0">
                <a:ln>
                  <a:noFill/>
                </a:ln>
                <a:solidFill>
                  <a:srgbClr val="213B48"/>
                </a:solidFill>
                <a:effectLst/>
                <a:uLnTx/>
                <a:uFillTx/>
                <a:latin typeface="Raleway" panose="020B0503030101060003" pitchFamily="34" charset="77"/>
              </a:rPr>
              <a:t> Interior addict + Nlini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200" b="1" u="none" strike="noStrike" kern="1200" cap="none" spc="0" normalizeH="0" baseline="0" noProof="0">
              <a:ln>
                <a:noFill/>
              </a:ln>
              <a:solidFill>
                <a:srgbClr val="213B48"/>
              </a:solidFill>
              <a:effectLst/>
              <a:uLnTx/>
              <a:uFillTx/>
              <a:latin typeface="Raleway" panose="020B0503030101060003" pitchFamily="34"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u="none" strike="noStrike" kern="1200" cap="none" spc="0" normalizeH="0" baseline="0" noProof="0">
                <a:ln>
                  <a:noFill/>
                </a:ln>
                <a:solidFill>
                  <a:srgbClr val="213B48"/>
                </a:solidFill>
                <a:effectLst/>
                <a:uLnTx/>
                <a:uFillTx/>
                <a:latin typeface="Raleway" panose="020B0503030101060003" pitchFamily="34" charset="77"/>
              </a:rPr>
              <a:t>Voga dom</a:t>
            </a:r>
          </a:p>
        </p:txBody>
      </p:sp>
      <p:sp>
        <p:nvSpPr>
          <p:cNvPr id="16" name="Tekstfelt 15">
            <a:extLst>
              <a:ext uri="{FF2B5EF4-FFF2-40B4-BE49-F238E27FC236}">
                <a16:creationId xmlns:a16="http://schemas.microsoft.com/office/drawing/2014/main" id="{F0D857E1-0FC3-064A-B142-8F56B179A55E}"/>
              </a:ext>
            </a:extLst>
          </p:cNvPr>
          <p:cNvSpPr txBox="1"/>
          <p:nvPr userDrawn="1"/>
        </p:nvSpPr>
        <p:spPr>
          <a:xfrm>
            <a:off x="7291549" y="2377960"/>
            <a:ext cx="1361161" cy="646333"/>
          </a:xfrm>
          <a:prstGeom prst="rect">
            <a:avLst/>
          </a:prstGeom>
          <a:noFill/>
        </p:spPr>
        <p:txBody>
          <a:bodyPr wrap="square" lIns="91440" tIns="45721" rIns="91440" bIns="45721"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u="none" strike="noStrike" kern="1200" cap="none" spc="0" normalizeH="0" baseline="0" noProof="0">
                <a:ln>
                  <a:noFill/>
                </a:ln>
                <a:solidFill>
                  <a:srgbClr val="5A5A5A"/>
                </a:solidFill>
                <a:effectLst/>
                <a:uLnTx/>
                <a:uFillTx/>
                <a:latin typeface="Raleway Light" panose="020B0403030101060003" pitchFamily="34" charset="77"/>
              </a:rPr>
              <a:t>2015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u="none" strike="noStrike" kern="1200" cap="none" spc="0" normalizeH="0" baseline="0" noProof="0">
                <a:ln>
                  <a:noFill/>
                </a:ln>
                <a:solidFill>
                  <a:srgbClr val="213B48"/>
                </a:solidFill>
                <a:effectLst/>
                <a:uLnTx/>
                <a:uFillTx/>
                <a:latin typeface="Raleway" panose="020B0503030101060003" pitchFamily="34" charset="77"/>
              </a:rPr>
              <a:t>19 streaming og torrents sites</a:t>
            </a:r>
          </a:p>
        </p:txBody>
      </p:sp>
      <p:sp>
        <p:nvSpPr>
          <p:cNvPr id="17" name="Tekstfelt 16">
            <a:extLst>
              <a:ext uri="{FF2B5EF4-FFF2-40B4-BE49-F238E27FC236}">
                <a16:creationId xmlns:a16="http://schemas.microsoft.com/office/drawing/2014/main" id="{528A0F1A-034E-E341-B251-709D18660476}"/>
              </a:ext>
            </a:extLst>
          </p:cNvPr>
          <p:cNvSpPr txBox="1"/>
          <p:nvPr userDrawn="1"/>
        </p:nvSpPr>
        <p:spPr>
          <a:xfrm>
            <a:off x="7401728" y="4050738"/>
            <a:ext cx="1133262" cy="646333"/>
          </a:xfrm>
          <a:prstGeom prst="rect">
            <a:avLst/>
          </a:prstGeom>
          <a:noFill/>
        </p:spPr>
        <p:txBody>
          <a:bodyPr wrap="square" lIns="91440" tIns="45721" rIns="91440" bIns="45721"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u="none" strike="noStrike" kern="1200" cap="none" spc="0" normalizeH="0" baseline="0" noProof="0">
                <a:ln>
                  <a:noFill/>
                </a:ln>
                <a:solidFill>
                  <a:srgbClr val="5A5A5A"/>
                </a:solidFill>
                <a:effectLst/>
                <a:uLnTx/>
                <a:uFillTx/>
                <a:latin typeface="Raleway Light" panose="020B0403030101060003" pitchFamily="34" charset="77"/>
              </a:rPr>
              <a:t>2015</a:t>
            </a:r>
            <a:r>
              <a:rPr kumimoji="0" lang="da-DK" sz="1200" b="1" u="none" strike="noStrike" kern="1200" cap="none" spc="0" normalizeH="0" baseline="0" noProof="0">
                <a:ln>
                  <a:noFill/>
                </a:ln>
                <a:solidFill>
                  <a:srgbClr val="213B48"/>
                </a:solidFill>
                <a:effectLst/>
                <a:uLnTx/>
                <a:uFillTx/>
                <a:latin typeface="Raleway" panose="020B0503030101060003" pitchFamily="34" charset="77"/>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u="none" strike="noStrike" kern="1200" cap="none" spc="0" normalizeH="0" baseline="0" noProof="0">
                <a:ln>
                  <a:noFill/>
                </a:ln>
                <a:solidFill>
                  <a:srgbClr val="213B48"/>
                </a:solidFill>
                <a:effectLst/>
                <a:uLnTx/>
                <a:uFillTx/>
                <a:latin typeface="Raleway" panose="020B0503030101060003" pitchFamily="34" charset="77"/>
              </a:rPr>
              <a:t>Invertu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u="none" strike="noStrike" kern="1200" cap="none" spc="0" normalizeH="0" baseline="0" noProof="0">
                <a:ln>
                  <a:noFill/>
                </a:ln>
                <a:solidFill>
                  <a:srgbClr val="213B48"/>
                </a:solidFill>
                <a:effectLst/>
                <a:uLnTx/>
                <a:uFillTx/>
                <a:latin typeface="Raleway" panose="020B0503030101060003" pitchFamily="34" charset="77"/>
              </a:rPr>
              <a:t>PCT aktion</a:t>
            </a:r>
          </a:p>
        </p:txBody>
      </p:sp>
      <p:sp>
        <p:nvSpPr>
          <p:cNvPr id="18" name="Tekstfelt 17">
            <a:extLst>
              <a:ext uri="{FF2B5EF4-FFF2-40B4-BE49-F238E27FC236}">
                <a16:creationId xmlns:a16="http://schemas.microsoft.com/office/drawing/2014/main" id="{AF92D6ED-357F-EF4B-B601-ABA829FD5B7E}"/>
              </a:ext>
            </a:extLst>
          </p:cNvPr>
          <p:cNvSpPr txBox="1"/>
          <p:nvPr userDrawn="1"/>
        </p:nvSpPr>
        <p:spPr>
          <a:xfrm>
            <a:off x="8800198" y="2193294"/>
            <a:ext cx="1202074" cy="830999"/>
          </a:xfrm>
          <a:prstGeom prst="rect">
            <a:avLst/>
          </a:prstGeom>
          <a:noFill/>
        </p:spPr>
        <p:txBody>
          <a:bodyPr wrap="square" lIns="91440" tIns="45721" rIns="91440" bIns="45721"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u="none" strike="noStrike" kern="1200" cap="none" spc="0" normalizeH="0" baseline="0" noProof="0">
                <a:ln>
                  <a:noFill/>
                </a:ln>
                <a:solidFill>
                  <a:srgbClr val="5A5A5A"/>
                </a:solidFill>
                <a:effectLst/>
                <a:uLnTx/>
                <a:uFillTx/>
                <a:latin typeface="Raleway Light" panose="020B0403030101060003" pitchFamily="34" charset="77"/>
              </a:rPr>
              <a:t>2016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u="none" strike="noStrike" kern="1200" cap="none" spc="0" normalizeH="0" baseline="0" noProof="0">
                <a:ln>
                  <a:noFill/>
                </a:ln>
                <a:solidFill>
                  <a:srgbClr val="213B48"/>
                </a:solidFill>
                <a:effectLst/>
                <a:uLnTx/>
                <a:uFillTx/>
                <a:latin typeface="Raleway" panose="020B0503030101060003" pitchFamily="34" charset="77"/>
              </a:rPr>
              <a:t>33 streaming og torrents sites</a:t>
            </a:r>
          </a:p>
        </p:txBody>
      </p:sp>
      <p:sp>
        <p:nvSpPr>
          <p:cNvPr id="19" name="Tekstfelt 18">
            <a:extLst>
              <a:ext uri="{FF2B5EF4-FFF2-40B4-BE49-F238E27FC236}">
                <a16:creationId xmlns:a16="http://schemas.microsoft.com/office/drawing/2014/main" id="{DCEE43CF-D9EA-FD41-BABF-1F79DF4E5F93}"/>
              </a:ext>
            </a:extLst>
          </p:cNvPr>
          <p:cNvSpPr txBox="1"/>
          <p:nvPr userDrawn="1"/>
        </p:nvSpPr>
        <p:spPr>
          <a:xfrm>
            <a:off x="8820806" y="4050738"/>
            <a:ext cx="1202074" cy="461667"/>
          </a:xfrm>
          <a:prstGeom prst="rect">
            <a:avLst/>
          </a:prstGeom>
          <a:noFill/>
        </p:spPr>
        <p:txBody>
          <a:bodyPr wrap="square" lIns="91440" tIns="45721" rIns="91440" bIns="45721"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u="none" strike="noStrike" kern="1200" cap="none" spc="0" normalizeH="0" baseline="0" noProof="0">
                <a:ln>
                  <a:noFill/>
                </a:ln>
                <a:solidFill>
                  <a:srgbClr val="5A5A5A"/>
                </a:solidFill>
                <a:effectLst/>
                <a:uLnTx/>
                <a:uFillTx/>
                <a:latin typeface="Raleway Light" panose="020B0403030101060003" pitchFamily="34" charset="77"/>
              </a:rPr>
              <a:t>2016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u="none" strike="noStrike" kern="1200" cap="none" spc="0" normalizeH="0" baseline="0" noProof="0">
                <a:ln>
                  <a:noFill/>
                </a:ln>
                <a:solidFill>
                  <a:srgbClr val="213B48"/>
                </a:solidFill>
                <a:effectLst/>
                <a:uLnTx/>
                <a:uFillTx/>
                <a:latin typeface="Raleway" panose="020B0503030101060003" pitchFamily="34" charset="77"/>
              </a:rPr>
              <a:t>19 mirrorsites</a:t>
            </a:r>
          </a:p>
        </p:txBody>
      </p:sp>
      <p:sp>
        <p:nvSpPr>
          <p:cNvPr id="20" name="Tekstfelt 19">
            <a:extLst>
              <a:ext uri="{FF2B5EF4-FFF2-40B4-BE49-F238E27FC236}">
                <a16:creationId xmlns:a16="http://schemas.microsoft.com/office/drawing/2014/main" id="{561BC2A8-FAE3-8A4E-9797-4E27C725BA1A}"/>
              </a:ext>
            </a:extLst>
          </p:cNvPr>
          <p:cNvSpPr txBox="1"/>
          <p:nvPr userDrawn="1"/>
        </p:nvSpPr>
        <p:spPr>
          <a:xfrm>
            <a:off x="8820806" y="4894492"/>
            <a:ext cx="1202074" cy="646333"/>
          </a:xfrm>
          <a:prstGeom prst="rect">
            <a:avLst/>
          </a:prstGeom>
          <a:noFill/>
        </p:spPr>
        <p:txBody>
          <a:bodyPr wrap="square" lIns="91440" tIns="45721" rIns="91440" bIns="45721"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u="none" strike="noStrike" kern="1200" cap="none" spc="0" normalizeH="0" baseline="0" noProof="0">
                <a:ln>
                  <a:noFill/>
                </a:ln>
                <a:solidFill>
                  <a:srgbClr val="5A5A5A"/>
                </a:solidFill>
                <a:effectLst/>
                <a:uLnTx/>
                <a:uFillTx/>
                <a:latin typeface="Raleway Light" panose="020B0403030101060003" pitchFamily="34" charset="77"/>
              </a:rPr>
              <a:t>2016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u="none" strike="noStrike" kern="1200" cap="none" spc="0" normalizeH="0" baseline="0" noProof="0">
                <a:ln>
                  <a:noFill/>
                </a:ln>
                <a:solidFill>
                  <a:srgbClr val="213B48"/>
                </a:solidFill>
                <a:effectLst/>
                <a:uLnTx/>
                <a:uFillTx/>
                <a:latin typeface="Raleway" panose="020B0503030101060003" pitchFamily="34" charset="77"/>
              </a:rPr>
              <a:t>Voga-blokering</a:t>
            </a:r>
          </a:p>
        </p:txBody>
      </p:sp>
      <p:sp>
        <p:nvSpPr>
          <p:cNvPr id="21" name="Tekstfelt 28">
            <a:extLst>
              <a:ext uri="{FF2B5EF4-FFF2-40B4-BE49-F238E27FC236}">
                <a16:creationId xmlns:a16="http://schemas.microsoft.com/office/drawing/2014/main" id="{C2A1D36A-F8BB-1548-8628-F437DDB41401}"/>
              </a:ext>
            </a:extLst>
          </p:cNvPr>
          <p:cNvSpPr txBox="1"/>
          <p:nvPr userDrawn="1"/>
        </p:nvSpPr>
        <p:spPr>
          <a:xfrm>
            <a:off x="10326908" y="4862215"/>
            <a:ext cx="1143264" cy="461667"/>
          </a:xfrm>
          <a:prstGeom prst="rect">
            <a:avLst/>
          </a:prstGeom>
          <a:noFill/>
        </p:spPr>
        <p:txBody>
          <a:bodyPr wrap="square" lIns="91440" tIns="45721" rIns="91440" bIns="45721"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u="none" strike="noStrike" kern="1200" cap="none" spc="0" normalizeH="0" baseline="0" noProof="0">
                <a:ln>
                  <a:noFill/>
                </a:ln>
                <a:solidFill>
                  <a:srgbClr val="5A5A5A"/>
                </a:solidFill>
                <a:effectLst/>
                <a:uLnTx/>
                <a:uFillTx/>
                <a:latin typeface="Raleway Light" panose="020B0403030101060003" pitchFamily="34" charset="77"/>
              </a:rPr>
              <a:t>2017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u="none" strike="noStrike" kern="1200" cap="none" spc="0" normalizeH="0" baseline="0" noProof="0">
                <a:ln>
                  <a:noFill/>
                </a:ln>
                <a:solidFill>
                  <a:srgbClr val="213B48"/>
                </a:solidFill>
                <a:effectLst/>
                <a:uLnTx/>
                <a:uFillTx/>
                <a:latin typeface="Raleway" panose="020B0503030101060003" pitchFamily="34" charset="77"/>
              </a:rPr>
              <a:t>32 tjenester</a:t>
            </a:r>
          </a:p>
        </p:txBody>
      </p:sp>
      <p:sp>
        <p:nvSpPr>
          <p:cNvPr id="22" name="Tekstfelt 28">
            <a:extLst>
              <a:ext uri="{FF2B5EF4-FFF2-40B4-BE49-F238E27FC236}">
                <a16:creationId xmlns:a16="http://schemas.microsoft.com/office/drawing/2014/main" id="{4F56FD32-639F-5141-9F23-13D746A53828}"/>
              </a:ext>
            </a:extLst>
          </p:cNvPr>
          <p:cNvSpPr txBox="1"/>
          <p:nvPr userDrawn="1"/>
        </p:nvSpPr>
        <p:spPr>
          <a:xfrm>
            <a:off x="10236240" y="2747292"/>
            <a:ext cx="1324601" cy="277001"/>
          </a:xfrm>
          <a:prstGeom prst="rect">
            <a:avLst/>
          </a:prstGeom>
          <a:noFill/>
        </p:spPr>
        <p:txBody>
          <a:bodyPr wrap="square" lIns="91440" tIns="45721" rIns="91440" bIns="45721"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u="none" strike="noStrike" kern="1200" cap="none" spc="0" normalizeH="0" baseline="0" noProof="0">
                <a:ln>
                  <a:noFill/>
                </a:ln>
                <a:solidFill>
                  <a:srgbClr val="213B48"/>
                </a:solidFill>
                <a:effectLst/>
                <a:uLnTx/>
                <a:uFillTx/>
                <a:latin typeface="Raleway" panose="020B0503030101060003" pitchFamily="34" charset="77"/>
              </a:rPr>
              <a:t>PCTblokering</a:t>
            </a:r>
          </a:p>
        </p:txBody>
      </p:sp>
      <p:sp>
        <p:nvSpPr>
          <p:cNvPr id="23" name="Tekstfelt 28">
            <a:extLst>
              <a:ext uri="{FF2B5EF4-FFF2-40B4-BE49-F238E27FC236}">
                <a16:creationId xmlns:a16="http://schemas.microsoft.com/office/drawing/2014/main" id="{F9FFA828-6E9D-844A-A681-A25A629802B6}"/>
              </a:ext>
            </a:extLst>
          </p:cNvPr>
          <p:cNvSpPr txBox="1"/>
          <p:nvPr userDrawn="1"/>
        </p:nvSpPr>
        <p:spPr>
          <a:xfrm>
            <a:off x="10214293" y="5713771"/>
            <a:ext cx="1368494" cy="277001"/>
          </a:xfrm>
          <a:prstGeom prst="rect">
            <a:avLst/>
          </a:prstGeom>
          <a:noFill/>
        </p:spPr>
        <p:txBody>
          <a:bodyPr wrap="square" lIns="91440" tIns="45721" rIns="91440" bIns="45721"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u="none" strike="noStrike" kern="1200" cap="none" spc="0" normalizeH="0" baseline="0" noProof="0">
                <a:ln>
                  <a:noFill/>
                </a:ln>
                <a:solidFill>
                  <a:srgbClr val="213B48"/>
                </a:solidFill>
                <a:effectLst/>
                <a:uLnTx/>
                <a:uFillTx/>
                <a:latin typeface="Raleway" panose="020B0503030101060003" pitchFamily="34" charset="77"/>
              </a:rPr>
              <a:t>Kodi-blokering</a:t>
            </a:r>
          </a:p>
        </p:txBody>
      </p:sp>
      <p:sp>
        <p:nvSpPr>
          <p:cNvPr id="24" name="Tekstfelt 28">
            <a:extLst>
              <a:ext uri="{FF2B5EF4-FFF2-40B4-BE49-F238E27FC236}">
                <a16:creationId xmlns:a16="http://schemas.microsoft.com/office/drawing/2014/main" id="{475F1E0F-5AEA-0947-8FBB-370B33D7E6CE}"/>
              </a:ext>
            </a:extLst>
          </p:cNvPr>
          <p:cNvSpPr txBox="1"/>
          <p:nvPr userDrawn="1"/>
        </p:nvSpPr>
        <p:spPr>
          <a:xfrm>
            <a:off x="10326908" y="4050738"/>
            <a:ext cx="1143264" cy="646333"/>
          </a:xfrm>
          <a:prstGeom prst="rect">
            <a:avLst/>
          </a:prstGeom>
          <a:noFill/>
        </p:spPr>
        <p:txBody>
          <a:bodyPr wrap="square" lIns="91440" tIns="45721" rIns="91440" bIns="45721"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u="none" strike="noStrike" kern="1200" cap="none" spc="0" normalizeH="0" baseline="0" noProof="0">
                <a:ln>
                  <a:noFill/>
                </a:ln>
                <a:solidFill>
                  <a:srgbClr val="213B48"/>
                </a:solidFill>
                <a:effectLst/>
                <a:uLnTx/>
                <a:uFillTx/>
                <a:latin typeface="Raleway" panose="020B0503030101060003" pitchFamily="34" charset="77"/>
              </a:rPr>
              <a:t>stream ripping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200" b="1" u="none" strike="noStrike" kern="1200" cap="none" spc="0" normalizeH="0" baseline="0" noProof="0">
              <a:ln>
                <a:noFill/>
              </a:ln>
              <a:solidFill>
                <a:srgbClr val="213B48"/>
              </a:solidFill>
              <a:effectLst/>
              <a:uLnTx/>
              <a:uFillTx/>
              <a:latin typeface="Raleway" panose="020B0503030101060003" pitchFamily="34" charset="77"/>
            </a:endParaRPr>
          </a:p>
        </p:txBody>
      </p:sp>
      <p:sp>
        <p:nvSpPr>
          <p:cNvPr id="25" name="Tekstfelt 28">
            <a:extLst>
              <a:ext uri="{FF2B5EF4-FFF2-40B4-BE49-F238E27FC236}">
                <a16:creationId xmlns:a16="http://schemas.microsoft.com/office/drawing/2014/main" id="{32E48ABF-6402-6B48-B0DF-86F658C138FB}"/>
              </a:ext>
            </a:extLst>
          </p:cNvPr>
          <p:cNvSpPr txBox="1"/>
          <p:nvPr userDrawn="1"/>
        </p:nvSpPr>
        <p:spPr>
          <a:xfrm>
            <a:off x="10233756" y="1601089"/>
            <a:ext cx="1329569" cy="646333"/>
          </a:xfrm>
          <a:prstGeom prst="rect">
            <a:avLst/>
          </a:prstGeom>
          <a:noFill/>
        </p:spPr>
        <p:txBody>
          <a:bodyPr wrap="square" lIns="91440" tIns="45721" rIns="91440" bIns="45721"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u="none" strike="noStrike" kern="1200" cap="none" spc="0" normalizeH="0" baseline="0" noProof="0">
                <a:ln>
                  <a:noFill/>
                </a:ln>
                <a:solidFill>
                  <a:srgbClr val="5A5A5A"/>
                </a:solidFill>
                <a:effectLst/>
                <a:uLnTx/>
                <a:uFillTx/>
                <a:latin typeface="Raleway Light" panose="020B0403030101060003" pitchFamily="34" charset="77"/>
              </a:rPr>
              <a:t>Februar 2017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u="none" strike="noStrike" kern="1200" cap="none" spc="0" normalizeH="0" baseline="0" noProof="0">
                <a:ln>
                  <a:noFill/>
                </a:ln>
                <a:solidFill>
                  <a:srgbClr val="213B48"/>
                </a:solidFill>
                <a:effectLst/>
                <a:uLnTx/>
                <a:uFillTx/>
                <a:latin typeface="Raleway" panose="020B0503030101060003" pitchFamily="34" charset="77"/>
              </a:rPr>
              <a:t>Dynamiske blokeringer</a:t>
            </a:r>
          </a:p>
        </p:txBody>
      </p:sp>
      <p:cxnSp>
        <p:nvCxnSpPr>
          <p:cNvPr id="26" name="Lige forbindelse 25">
            <a:extLst>
              <a:ext uri="{FF2B5EF4-FFF2-40B4-BE49-F238E27FC236}">
                <a16:creationId xmlns:a16="http://schemas.microsoft.com/office/drawing/2014/main" id="{D4EFDF29-155B-C942-8CC3-83E10AB47BF6}"/>
              </a:ext>
            </a:extLst>
          </p:cNvPr>
          <p:cNvCxnSpPr>
            <a:cxnSpLocks/>
          </p:cNvCxnSpPr>
          <p:nvPr userDrawn="1"/>
        </p:nvCxnSpPr>
        <p:spPr>
          <a:xfrm flipV="1">
            <a:off x="4239146" y="3527653"/>
            <a:ext cx="0" cy="1"/>
          </a:xfrm>
          <a:prstGeom prst="line">
            <a:avLst/>
          </a:prstGeom>
          <a:ln w="15875">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cxnSp>
        <p:nvCxnSpPr>
          <p:cNvPr id="27" name="Lige forbindelse 26">
            <a:extLst>
              <a:ext uri="{FF2B5EF4-FFF2-40B4-BE49-F238E27FC236}">
                <a16:creationId xmlns:a16="http://schemas.microsoft.com/office/drawing/2014/main" id="{41AF7863-59F5-7E44-B975-0F3BC2419327}"/>
              </a:ext>
            </a:extLst>
          </p:cNvPr>
          <p:cNvCxnSpPr>
            <a:cxnSpLocks/>
          </p:cNvCxnSpPr>
          <p:nvPr userDrawn="1"/>
        </p:nvCxnSpPr>
        <p:spPr>
          <a:xfrm>
            <a:off x="10898540" y="3537292"/>
            <a:ext cx="0" cy="513446"/>
          </a:xfrm>
          <a:prstGeom prst="line">
            <a:avLst/>
          </a:prstGeom>
          <a:ln w="15875">
            <a:solidFill>
              <a:srgbClr val="748731">
                <a:alpha val="60000"/>
              </a:srgbClr>
            </a:solidFill>
          </a:ln>
        </p:spPr>
        <p:style>
          <a:lnRef idx="1">
            <a:schemeClr val="accent1"/>
          </a:lnRef>
          <a:fillRef idx="0">
            <a:schemeClr val="accent1"/>
          </a:fillRef>
          <a:effectRef idx="0">
            <a:schemeClr val="accent1"/>
          </a:effectRef>
          <a:fontRef idx="minor">
            <a:schemeClr val="tx1"/>
          </a:fontRef>
        </p:style>
      </p:cxnSp>
      <p:cxnSp>
        <p:nvCxnSpPr>
          <p:cNvPr id="28" name="Lige forbindelse 27">
            <a:extLst>
              <a:ext uri="{FF2B5EF4-FFF2-40B4-BE49-F238E27FC236}">
                <a16:creationId xmlns:a16="http://schemas.microsoft.com/office/drawing/2014/main" id="{0517362B-CFB2-0648-B0CC-D186254878B9}"/>
              </a:ext>
            </a:extLst>
          </p:cNvPr>
          <p:cNvCxnSpPr>
            <a:cxnSpLocks/>
          </p:cNvCxnSpPr>
          <p:nvPr userDrawn="1"/>
        </p:nvCxnSpPr>
        <p:spPr>
          <a:xfrm>
            <a:off x="9426201" y="3537292"/>
            <a:ext cx="0" cy="513446"/>
          </a:xfrm>
          <a:prstGeom prst="line">
            <a:avLst/>
          </a:prstGeom>
          <a:ln w="15875">
            <a:solidFill>
              <a:srgbClr val="748731">
                <a:alpha val="60000"/>
              </a:srgbClr>
            </a:solidFill>
          </a:ln>
        </p:spPr>
        <p:style>
          <a:lnRef idx="1">
            <a:schemeClr val="accent1"/>
          </a:lnRef>
          <a:fillRef idx="0">
            <a:schemeClr val="accent1"/>
          </a:fillRef>
          <a:effectRef idx="0">
            <a:schemeClr val="accent1"/>
          </a:effectRef>
          <a:fontRef idx="minor">
            <a:schemeClr val="tx1"/>
          </a:fontRef>
        </p:style>
      </p:cxnSp>
      <p:cxnSp>
        <p:nvCxnSpPr>
          <p:cNvPr id="29" name="Lige forbindelse 28">
            <a:extLst>
              <a:ext uri="{FF2B5EF4-FFF2-40B4-BE49-F238E27FC236}">
                <a16:creationId xmlns:a16="http://schemas.microsoft.com/office/drawing/2014/main" id="{95FB0A53-A7BB-554C-A732-A286724E1370}"/>
              </a:ext>
            </a:extLst>
          </p:cNvPr>
          <p:cNvCxnSpPr>
            <a:cxnSpLocks/>
          </p:cNvCxnSpPr>
          <p:nvPr userDrawn="1"/>
        </p:nvCxnSpPr>
        <p:spPr>
          <a:xfrm>
            <a:off x="7984858" y="3537292"/>
            <a:ext cx="0" cy="513446"/>
          </a:xfrm>
          <a:prstGeom prst="line">
            <a:avLst/>
          </a:prstGeom>
          <a:ln w="15875">
            <a:solidFill>
              <a:srgbClr val="748731">
                <a:alpha val="60000"/>
              </a:srgbClr>
            </a:solidFill>
          </a:ln>
        </p:spPr>
        <p:style>
          <a:lnRef idx="1">
            <a:schemeClr val="accent1"/>
          </a:lnRef>
          <a:fillRef idx="0">
            <a:schemeClr val="accent1"/>
          </a:fillRef>
          <a:effectRef idx="0">
            <a:schemeClr val="accent1"/>
          </a:effectRef>
          <a:fontRef idx="minor">
            <a:schemeClr val="tx1"/>
          </a:fontRef>
        </p:style>
      </p:cxnSp>
      <p:cxnSp>
        <p:nvCxnSpPr>
          <p:cNvPr id="30" name="Lige forbindelse 29">
            <a:extLst>
              <a:ext uri="{FF2B5EF4-FFF2-40B4-BE49-F238E27FC236}">
                <a16:creationId xmlns:a16="http://schemas.microsoft.com/office/drawing/2014/main" id="{A9B5DD43-342B-8746-B2E8-23EE3BCB9EC0}"/>
              </a:ext>
            </a:extLst>
          </p:cNvPr>
          <p:cNvCxnSpPr>
            <a:cxnSpLocks/>
          </p:cNvCxnSpPr>
          <p:nvPr userDrawn="1"/>
        </p:nvCxnSpPr>
        <p:spPr>
          <a:xfrm>
            <a:off x="6512519" y="3537292"/>
            <a:ext cx="0" cy="513446"/>
          </a:xfrm>
          <a:prstGeom prst="line">
            <a:avLst/>
          </a:prstGeom>
          <a:ln w="15875">
            <a:solidFill>
              <a:srgbClr val="748731">
                <a:alpha val="60000"/>
              </a:srgbClr>
            </a:solidFill>
          </a:ln>
        </p:spPr>
        <p:style>
          <a:lnRef idx="1">
            <a:schemeClr val="accent1"/>
          </a:lnRef>
          <a:fillRef idx="0">
            <a:schemeClr val="accent1"/>
          </a:fillRef>
          <a:effectRef idx="0">
            <a:schemeClr val="accent1"/>
          </a:effectRef>
          <a:fontRef idx="minor">
            <a:schemeClr val="tx1"/>
          </a:fontRef>
        </p:style>
      </p:cxnSp>
      <p:cxnSp>
        <p:nvCxnSpPr>
          <p:cNvPr id="31" name="Lige forbindelse 30">
            <a:extLst>
              <a:ext uri="{FF2B5EF4-FFF2-40B4-BE49-F238E27FC236}">
                <a16:creationId xmlns:a16="http://schemas.microsoft.com/office/drawing/2014/main" id="{1FDC5F16-2C26-EA47-AB03-F38057E8BB40}"/>
              </a:ext>
            </a:extLst>
          </p:cNvPr>
          <p:cNvCxnSpPr>
            <a:cxnSpLocks/>
          </p:cNvCxnSpPr>
          <p:nvPr userDrawn="1"/>
        </p:nvCxnSpPr>
        <p:spPr>
          <a:xfrm>
            <a:off x="4180024" y="3537292"/>
            <a:ext cx="0" cy="513446"/>
          </a:xfrm>
          <a:prstGeom prst="line">
            <a:avLst/>
          </a:prstGeom>
          <a:ln w="15875">
            <a:solidFill>
              <a:srgbClr val="748731">
                <a:alpha val="60000"/>
              </a:srgbClr>
            </a:solidFill>
          </a:ln>
        </p:spPr>
        <p:style>
          <a:lnRef idx="1">
            <a:schemeClr val="accent1"/>
          </a:lnRef>
          <a:fillRef idx="0">
            <a:schemeClr val="accent1"/>
          </a:fillRef>
          <a:effectRef idx="0">
            <a:schemeClr val="accent1"/>
          </a:effectRef>
          <a:fontRef idx="minor">
            <a:schemeClr val="tx1"/>
          </a:fontRef>
        </p:style>
      </p:cxnSp>
      <p:cxnSp>
        <p:nvCxnSpPr>
          <p:cNvPr id="32" name="Lige forbindelse 31">
            <a:extLst>
              <a:ext uri="{FF2B5EF4-FFF2-40B4-BE49-F238E27FC236}">
                <a16:creationId xmlns:a16="http://schemas.microsoft.com/office/drawing/2014/main" id="{BE7EF1AA-ED6B-9C4D-8D16-C4F77452F555}"/>
              </a:ext>
            </a:extLst>
          </p:cNvPr>
          <p:cNvCxnSpPr>
            <a:cxnSpLocks/>
          </p:cNvCxnSpPr>
          <p:nvPr userDrawn="1"/>
        </p:nvCxnSpPr>
        <p:spPr>
          <a:xfrm>
            <a:off x="2823923" y="3537292"/>
            <a:ext cx="0" cy="513446"/>
          </a:xfrm>
          <a:prstGeom prst="line">
            <a:avLst/>
          </a:prstGeom>
          <a:ln w="15875">
            <a:solidFill>
              <a:srgbClr val="748731">
                <a:alpha val="60000"/>
              </a:srgbClr>
            </a:solidFill>
          </a:ln>
        </p:spPr>
        <p:style>
          <a:lnRef idx="1">
            <a:schemeClr val="accent1"/>
          </a:lnRef>
          <a:fillRef idx="0">
            <a:schemeClr val="accent1"/>
          </a:fillRef>
          <a:effectRef idx="0">
            <a:schemeClr val="accent1"/>
          </a:effectRef>
          <a:fontRef idx="minor">
            <a:schemeClr val="tx1"/>
          </a:fontRef>
        </p:style>
      </p:cxnSp>
      <p:cxnSp>
        <p:nvCxnSpPr>
          <p:cNvPr id="33" name="Lige forbindelse 32">
            <a:extLst>
              <a:ext uri="{FF2B5EF4-FFF2-40B4-BE49-F238E27FC236}">
                <a16:creationId xmlns:a16="http://schemas.microsoft.com/office/drawing/2014/main" id="{07C13289-54EB-BB43-8A97-E9DAAAE7D832}"/>
              </a:ext>
            </a:extLst>
          </p:cNvPr>
          <p:cNvCxnSpPr>
            <a:cxnSpLocks/>
          </p:cNvCxnSpPr>
          <p:nvPr userDrawn="1"/>
        </p:nvCxnSpPr>
        <p:spPr>
          <a:xfrm>
            <a:off x="801394" y="3537292"/>
            <a:ext cx="0" cy="513446"/>
          </a:xfrm>
          <a:prstGeom prst="line">
            <a:avLst/>
          </a:prstGeom>
          <a:ln w="15875">
            <a:solidFill>
              <a:srgbClr val="748731">
                <a:alpha val="60000"/>
              </a:srgbClr>
            </a:solidFill>
          </a:ln>
        </p:spPr>
        <p:style>
          <a:lnRef idx="1">
            <a:schemeClr val="accent1"/>
          </a:lnRef>
          <a:fillRef idx="0">
            <a:schemeClr val="accent1"/>
          </a:fillRef>
          <a:effectRef idx="0">
            <a:schemeClr val="accent1"/>
          </a:effectRef>
          <a:fontRef idx="minor">
            <a:schemeClr val="tx1"/>
          </a:fontRef>
        </p:style>
      </p:cxnSp>
      <p:cxnSp>
        <p:nvCxnSpPr>
          <p:cNvPr id="34" name="Lige forbindelse 33">
            <a:extLst>
              <a:ext uri="{FF2B5EF4-FFF2-40B4-BE49-F238E27FC236}">
                <a16:creationId xmlns:a16="http://schemas.microsoft.com/office/drawing/2014/main" id="{B193EA2B-F454-F74A-8529-0FC73B71CFC8}"/>
              </a:ext>
            </a:extLst>
          </p:cNvPr>
          <p:cNvCxnSpPr>
            <a:cxnSpLocks/>
          </p:cNvCxnSpPr>
          <p:nvPr userDrawn="1"/>
        </p:nvCxnSpPr>
        <p:spPr>
          <a:xfrm>
            <a:off x="9426201" y="4544682"/>
            <a:ext cx="0" cy="317533"/>
          </a:xfrm>
          <a:prstGeom prst="line">
            <a:avLst/>
          </a:prstGeom>
          <a:ln w="15875">
            <a:solidFill>
              <a:srgbClr val="748731">
                <a:alpha val="60000"/>
              </a:srgbClr>
            </a:solidFill>
          </a:ln>
        </p:spPr>
        <p:style>
          <a:lnRef idx="1">
            <a:schemeClr val="accent1"/>
          </a:lnRef>
          <a:fillRef idx="0">
            <a:schemeClr val="accent1"/>
          </a:fillRef>
          <a:effectRef idx="0">
            <a:schemeClr val="accent1"/>
          </a:effectRef>
          <a:fontRef idx="minor">
            <a:schemeClr val="tx1"/>
          </a:fontRef>
        </p:style>
      </p:cxnSp>
      <p:cxnSp>
        <p:nvCxnSpPr>
          <p:cNvPr id="35" name="Lige forbindelse 34">
            <a:extLst>
              <a:ext uri="{FF2B5EF4-FFF2-40B4-BE49-F238E27FC236}">
                <a16:creationId xmlns:a16="http://schemas.microsoft.com/office/drawing/2014/main" id="{009E636B-BE88-E248-95A0-FC38E09364A6}"/>
              </a:ext>
            </a:extLst>
          </p:cNvPr>
          <p:cNvCxnSpPr>
            <a:cxnSpLocks/>
          </p:cNvCxnSpPr>
          <p:nvPr userDrawn="1"/>
        </p:nvCxnSpPr>
        <p:spPr>
          <a:xfrm>
            <a:off x="10883041" y="4544682"/>
            <a:ext cx="0" cy="317533"/>
          </a:xfrm>
          <a:prstGeom prst="line">
            <a:avLst/>
          </a:prstGeom>
          <a:ln w="15875">
            <a:solidFill>
              <a:srgbClr val="7B8C42">
                <a:alpha val="60000"/>
              </a:srgbClr>
            </a:solidFill>
          </a:ln>
        </p:spPr>
        <p:style>
          <a:lnRef idx="1">
            <a:schemeClr val="accent1"/>
          </a:lnRef>
          <a:fillRef idx="0">
            <a:schemeClr val="accent1"/>
          </a:fillRef>
          <a:effectRef idx="0">
            <a:schemeClr val="accent1"/>
          </a:effectRef>
          <a:fontRef idx="minor">
            <a:schemeClr val="tx1"/>
          </a:fontRef>
        </p:style>
      </p:cxnSp>
      <p:cxnSp>
        <p:nvCxnSpPr>
          <p:cNvPr id="36" name="Lige forbindelse 35">
            <a:extLst>
              <a:ext uri="{FF2B5EF4-FFF2-40B4-BE49-F238E27FC236}">
                <a16:creationId xmlns:a16="http://schemas.microsoft.com/office/drawing/2014/main" id="{22F6D6E7-D915-A447-8DF5-8852E68BFF4C}"/>
              </a:ext>
            </a:extLst>
          </p:cNvPr>
          <p:cNvCxnSpPr>
            <a:cxnSpLocks/>
          </p:cNvCxnSpPr>
          <p:nvPr userDrawn="1"/>
        </p:nvCxnSpPr>
        <p:spPr>
          <a:xfrm>
            <a:off x="10883041" y="5327347"/>
            <a:ext cx="0" cy="317533"/>
          </a:xfrm>
          <a:prstGeom prst="line">
            <a:avLst/>
          </a:prstGeom>
          <a:ln w="15875">
            <a:solidFill>
              <a:srgbClr val="748731">
                <a:alpha val="60000"/>
              </a:srgbClr>
            </a:solidFill>
          </a:ln>
        </p:spPr>
        <p:style>
          <a:lnRef idx="1">
            <a:schemeClr val="accent1"/>
          </a:lnRef>
          <a:fillRef idx="0">
            <a:schemeClr val="accent1"/>
          </a:fillRef>
          <a:effectRef idx="0">
            <a:schemeClr val="accent1"/>
          </a:effectRef>
          <a:fontRef idx="minor">
            <a:schemeClr val="tx1"/>
          </a:fontRef>
        </p:style>
      </p:cxnSp>
      <p:cxnSp>
        <p:nvCxnSpPr>
          <p:cNvPr id="37" name="Lige forbindelse 36">
            <a:extLst>
              <a:ext uri="{FF2B5EF4-FFF2-40B4-BE49-F238E27FC236}">
                <a16:creationId xmlns:a16="http://schemas.microsoft.com/office/drawing/2014/main" id="{E9AD2F50-FDB4-D647-BF7F-A6C35E9C8086}"/>
              </a:ext>
            </a:extLst>
          </p:cNvPr>
          <p:cNvCxnSpPr>
            <a:cxnSpLocks/>
          </p:cNvCxnSpPr>
          <p:nvPr userDrawn="1"/>
        </p:nvCxnSpPr>
        <p:spPr>
          <a:xfrm>
            <a:off x="801394" y="3049096"/>
            <a:ext cx="0" cy="513446"/>
          </a:xfrm>
          <a:prstGeom prst="line">
            <a:avLst/>
          </a:prstGeom>
          <a:ln w="15875">
            <a:solidFill>
              <a:srgbClr val="748731">
                <a:alpha val="60000"/>
              </a:srgbClr>
            </a:solidFill>
          </a:ln>
        </p:spPr>
        <p:style>
          <a:lnRef idx="1">
            <a:schemeClr val="accent1"/>
          </a:lnRef>
          <a:fillRef idx="0">
            <a:schemeClr val="accent1"/>
          </a:fillRef>
          <a:effectRef idx="0">
            <a:schemeClr val="accent1"/>
          </a:effectRef>
          <a:fontRef idx="minor">
            <a:schemeClr val="tx1"/>
          </a:fontRef>
        </p:style>
      </p:cxnSp>
      <p:cxnSp>
        <p:nvCxnSpPr>
          <p:cNvPr id="38" name="Lige forbindelse 37">
            <a:extLst>
              <a:ext uri="{FF2B5EF4-FFF2-40B4-BE49-F238E27FC236}">
                <a16:creationId xmlns:a16="http://schemas.microsoft.com/office/drawing/2014/main" id="{A781FEF6-FA7C-ED4A-81CF-58CDE77E6B7F}"/>
              </a:ext>
            </a:extLst>
          </p:cNvPr>
          <p:cNvCxnSpPr>
            <a:cxnSpLocks/>
          </p:cNvCxnSpPr>
          <p:nvPr userDrawn="1"/>
        </p:nvCxnSpPr>
        <p:spPr>
          <a:xfrm>
            <a:off x="1963767" y="3049096"/>
            <a:ext cx="0" cy="513446"/>
          </a:xfrm>
          <a:prstGeom prst="line">
            <a:avLst/>
          </a:prstGeom>
          <a:ln w="15875">
            <a:solidFill>
              <a:srgbClr val="748731">
                <a:alpha val="60000"/>
              </a:srgbClr>
            </a:solidFill>
          </a:ln>
        </p:spPr>
        <p:style>
          <a:lnRef idx="1">
            <a:schemeClr val="accent1"/>
          </a:lnRef>
          <a:fillRef idx="0">
            <a:schemeClr val="accent1"/>
          </a:fillRef>
          <a:effectRef idx="0">
            <a:schemeClr val="accent1"/>
          </a:effectRef>
          <a:fontRef idx="minor">
            <a:schemeClr val="tx1"/>
          </a:fontRef>
        </p:style>
      </p:cxnSp>
      <p:cxnSp>
        <p:nvCxnSpPr>
          <p:cNvPr id="39" name="Lige forbindelse 38">
            <a:extLst>
              <a:ext uri="{FF2B5EF4-FFF2-40B4-BE49-F238E27FC236}">
                <a16:creationId xmlns:a16="http://schemas.microsoft.com/office/drawing/2014/main" id="{836074D5-3AF6-0C4D-9B08-113EC6DA3ED3}"/>
              </a:ext>
            </a:extLst>
          </p:cNvPr>
          <p:cNvCxnSpPr>
            <a:cxnSpLocks/>
          </p:cNvCxnSpPr>
          <p:nvPr userDrawn="1"/>
        </p:nvCxnSpPr>
        <p:spPr>
          <a:xfrm>
            <a:off x="4180025" y="3049096"/>
            <a:ext cx="0" cy="513446"/>
          </a:xfrm>
          <a:prstGeom prst="line">
            <a:avLst/>
          </a:prstGeom>
          <a:ln w="15875">
            <a:solidFill>
              <a:srgbClr val="748731">
                <a:alpha val="60000"/>
              </a:srgbClr>
            </a:solidFill>
          </a:ln>
        </p:spPr>
        <p:style>
          <a:lnRef idx="1">
            <a:schemeClr val="accent1"/>
          </a:lnRef>
          <a:fillRef idx="0">
            <a:schemeClr val="accent1"/>
          </a:fillRef>
          <a:effectRef idx="0">
            <a:schemeClr val="accent1"/>
          </a:effectRef>
          <a:fontRef idx="minor">
            <a:schemeClr val="tx1"/>
          </a:fontRef>
        </p:style>
      </p:cxnSp>
      <p:cxnSp>
        <p:nvCxnSpPr>
          <p:cNvPr id="40" name="Lige forbindelse 39">
            <a:extLst>
              <a:ext uri="{FF2B5EF4-FFF2-40B4-BE49-F238E27FC236}">
                <a16:creationId xmlns:a16="http://schemas.microsoft.com/office/drawing/2014/main" id="{D6F386F8-E3B5-D146-8648-9FFEA81027E3}"/>
              </a:ext>
            </a:extLst>
          </p:cNvPr>
          <p:cNvCxnSpPr>
            <a:cxnSpLocks/>
          </p:cNvCxnSpPr>
          <p:nvPr userDrawn="1"/>
        </p:nvCxnSpPr>
        <p:spPr>
          <a:xfrm>
            <a:off x="5528378" y="3049096"/>
            <a:ext cx="0" cy="513446"/>
          </a:xfrm>
          <a:prstGeom prst="line">
            <a:avLst/>
          </a:prstGeom>
          <a:ln w="15875">
            <a:solidFill>
              <a:srgbClr val="748731">
                <a:alpha val="60000"/>
              </a:srgbClr>
            </a:solidFill>
          </a:ln>
        </p:spPr>
        <p:style>
          <a:lnRef idx="1">
            <a:schemeClr val="accent1"/>
          </a:lnRef>
          <a:fillRef idx="0">
            <a:schemeClr val="accent1"/>
          </a:fillRef>
          <a:effectRef idx="0">
            <a:schemeClr val="accent1"/>
          </a:effectRef>
          <a:fontRef idx="minor">
            <a:schemeClr val="tx1"/>
          </a:fontRef>
        </p:style>
      </p:cxnSp>
      <p:cxnSp>
        <p:nvCxnSpPr>
          <p:cNvPr id="41" name="Lige forbindelse 40">
            <a:extLst>
              <a:ext uri="{FF2B5EF4-FFF2-40B4-BE49-F238E27FC236}">
                <a16:creationId xmlns:a16="http://schemas.microsoft.com/office/drawing/2014/main" id="{DC9C2079-8CF3-F648-9120-57E1E00A8D08}"/>
              </a:ext>
            </a:extLst>
          </p:cNvPr>
          <p:cNvCxnSpPr>
            <a:cxnSpLocks/>
          </p:cNvCxnSpPr>
          <p:nvPr userDrawn="1"/>
        </p:nvCxnSpPr>
        <p:spPr>
          <a:xfrm>
            <a:off x="7977110" y="3049096"/>
            <a:ext cx="0" cy="513446"/>
          </a:xfrm>
          <a:prstGeom prst="line">
            <a:avLst/>
          </a:prstGeom>
          <a:ln w="15875">
            <a:solidFill>
              <a:srgbClr val="748731">
                <a:alpha val="60000"/>
              </a:srgbClr>
            </a:solidFill>
          </a:ln>
        </p:spPr>
        <p:style>
          <a:lnRef idx="1">
            <a:schemeClr val="accent1"/>
          </a:lnRef>
          <a:fillRef idx="0">
            <a:schemeClr val="accent1"/>
          </a:fillRef>
          <a:effectRef idx="0">
            <a:schemeClr val="accent1"/>
          </a:effectRef>
          <a:fontRef idx="minor">
            <a:schemeClr val="tx1"/>
          </a:fontRef>
        </p:style>
      </p:cxnSp>
      <p:cxnSp>
        <p:nvCxnSpPr>
          <p:cNvPr id="42" name="Lige forbindelse 41">
            <a:extLst>
              <a:ext uri="{FF2B5EF4-FFF2-40B4-BE49-F238E27FC236}">
                <a16:creationId xmlns:a16="http://schemas.microsoft.com/office/drawing/2014/main" id="{474E5522-A4C9-F54E-BBBD-1847EC7D77F9}"/>
              </a:ext>
            </a:extLst>
          </p:cNvPr>
          <p:cNvCxnSpPr>
            <a:cxnSpLocks/>
          </p:cNvCxnSpPr>
          <p:nvPr userDrawn="1"/>
        </p:nvCxnSpPr>
        <p:spPr>
          <a:xfrm>
            <a:off x="9418453" y="3049096"/>
            <a:ext cx="0" cy="513446"/>
          </a:xfrm>
          <a:prstGeom prst="line">
            <a:avLst/>
          </a:prstGeom>
          <a:ln w="15875">
            <a:solidFill>
              <a:srgbClr val="748731">
                <a:alpha val="60000"/>
              </a:srgbClr>
            </a:solidFill>
          </a:ln>
        </p:spPr>
        <p:style>
          <a:lnRef idx="1">
            <a:schemeClr val="accent1"/>
          </a:lnRef>
          <a:fillRef idx="0">
            <a:schemeClr val="accent1"/>
          </a:fillRef>
          <a:effectRef idx="0">
            <a:schemeClr val="accent1"/>
          </a:effectRef>
          <a:fontRef idx="minor">
            <a:schemeClr val="tx1"/>
          </a:fontRef>
        </p:style>
      </p:cxnSp>
      <p:cxnSp>
        <p:nvCxnSpPr>
          <p:cNvPr id="43" name="Lige forbindelse 42">
            <a:extLst>
              <a:ext uri="{FF2B5EF4-FFF2-40B4-BE49-F238E27FC236}">
                <a16:creationId xmlns:a16="http://schemas.microsoft.com/office/drawing/2014/main" id="{AD140D3A-42C2-8045-AE5C-5DE1670381D9}"/>
              </a:ext>
            </a:extLst>
          </p:cNvPr>
          <p:cNvCxnSpPr>
            <a:cxnSpLocks/>
          </p:cNvCxnSpPr>
          <p:nvPr userDrawn="1"/>
        </p:nvCxnSpPr>
        <p:spPr>
          <a:xfrm>
            <a:off x="10883043" y="3049096"/>
            <a:ext cx="0" cy="513446"/>
          </a:xfrm>
          <a:prstGeom prst="line">
            <a:avLst/>
          </a:prstGeom>
          <a:ln w="15875">
            <a:solidFill>
              <a:srgbClr val="748731">
                <a:alpha val="60000"/>
              </a:srgbClr>
            </a:solidFill>
          </a:ln>
        </p:spPr>
        <p:style>
          <a:lnRef idx="1">
            <a:schemeClr val="accent1"/>
          </a:lnRef>
          <a:fillRef idx="0">
            <a:schemeClr val="accent1"/>
          </a:fillRef>
          <a:effectRef idx="0">
            <a:schemeClr val="accent1"/>
          </a:effectRef>
          <a:fontRef idx="minor">
            <a:schemeClr val="tx1"/>
          </a:fontRef>
        </p:style>
      </p:cxnSp>
      <p:cxnSp>
        <p:nvCxnSpPr>
          <p:cNvPr id="44" name="Lige forbindelse 43">
            <a:extLst>
              <a:ext uri="{FF2B5EF4-FFF2-40B4-BE49-F238E27FC236}">
                <a16:creationId xmlns:a16="http://schemas.microsoft.com/office/drawing/2014/main" id="{79BF47D8-ADA9-9A46-A5D0-4DD249F1E222}"/>
              </a:ext>
            </a:extLst>
          </p:cNvPr>
          <p:cNvCxnSpPr>
            <a:cxnSpLocks/>
          </p:cNvCxnSpPr>
          <p:nvPr userDrawn="1"/>
        </p:nvCxnSpPr>
        <p:spPr>
          <a:xfrm>
            <a:off x="10881755" y="2330005"/>
            <a:ext cx="0" cy="317533"/>
          </a:xfrm>
          <a:prstGeom prst="line">
            <a:avLst/>
          </a:prstGeom>
          <a:ln w="15875">
            <a:solidFill>
              <a:srgbClr val="748731">
                <a:alpha val="60000"/>
              </a:srgbClr>
            </a:solidFill>
          </a:ln>
        </p:spPr>
        <p:style>
          <a:lnRef idx="1">
            <a:schemeClr val="accent1"/>
          </a:lnRef>
          <a:fillRef idx="0">
            <a:schemeClr val="accent1"/>
          </a:fillRef>
          <a:effectRef idx="0">
            <a:schemeClr val="accent1"/>
          </a:effectRef>
          <a:fontRef idx="minor">
            <a:schemeClr val="tx1"/>
          </a:fontRef>
        </p:style>
      </p:cxnSp>
      <p:cxnSp>
        <p:nvCxnSpPr>
          <p:cNvPr id="45" name="Lige forbindelse 44">
            <a:extLst>
              <a:ext uri="{FF2B5EF4-FFF2-40B4-BE49-F238E27FC236}">
                <a16:creationId xmlns:a16="http://schemas.microsoft.com/office/drawing/2014/main" id="{74D52540-0ECD-FF4B-9E71-1C205DE53CFD}"/>
              </a:ext>
            </a:extLst>
          </p:cNvPr>
          <p:cNvCxnSpPr>
            <a:cxnSpLocks/>
          </p:cNvCxnSpPr>
          <p:nvPr userDrawn="1"/>
        </p:nvCxnSpPr>
        <p:spPr>
          <a:xfrm>
            <a:off x="7968074" y="2035538"/>
            <a:ext cx="0" cy="317533"/>
          </a:xfrm>
          <a:prstGeom prst="line">
            <a:avLst/>
          </a:prstGeom>
          <a:ln w="15875">
            <a:solidFill>
              <a:srgbClr val="748731">
                <a:alpha val="60000"/>
              </a:srgbClr>
            </a:solidFill>
          </a:ln>
        </p:spPr>
        <p:style>
          <a:lnRef idx="1">
            <a:schemeClr val="accent1"/>
          </a:lnRef>
          <a:fillRef idx="0">
            <a:schemeClr val="accent1"/>
          </a:fillRef>
          <a:effectRef idx="0">
            <a:schemeClr val="accent1"/>
          </a:effectRef>
          <a:fontRef idx="minor">
            <a:schemeClr val="tx1"/>
          </a:fontRef>
        </p:style>
      </p:cxnSp>
      <p:sp>
        <p:nvSpPr>
          <p:cNvPr id="47" name="Titel 46">
            <a:extLst>
              <a:ext uri="{FF2B5EF4-FFF2-40B4-BE49-F238E27FC236}">
                <a16:creationId xmlns:a16="http://schemas.microsoft.com/office/drawing/2014/main" id="{3B635EE0-1C0D-FA4F-8E6F-6FD7B06AB8B1}"/>
              </a:ext>
            </a:extLst>
          </p:cNvPr>
          <p:cNvSpPr>
            <a:spLocks noGrp="1"/>
          </p:cNvSpPr>
          <p:nvPr>
            <p:ph type="title" hasCustomPrompt="1"/>
          </p:nvPr>
        </p:nvSpPr>
        <p:spPr>
          <a:xfrm>
            <a:off x="737154" y="480264"/>
            <a:ext cx="8180032" cy="1078569"/>
          </a:xfrm>
        </p:spPr>
        <p:txBody>
          <a:bodyPr>
            <a:noAutofit/>
          </a:bodyPr>
          <a:lstStyle>
            <a:lvl1pPr>
              <a:defRPr lang="da-DK" sz="3800" noProof="0" dirty="0">
                <a:solidFill>
                  <a:srgbClr val="5A5A5A"/>
                </a:solidFill>
              </a:defRPr>
            </a:lvl1pPr>
          </a:lstStyle>
          <a:p>
            <a:r>
              <a:rPr lang="da-DK" sz="3800" noProof="0">
                <a:solidFill>
                  <a:srgbClr val="5A5A5A"/>
                </a:solidFill>
                <a:latin typeface="+mn-lt"/>
              </a:rPr>
              <a:t>UDVIKLING AF JURA</a:t>
            </a:r>
            <a:br>
              <a:rPr lang="da-DK" sz="3800" noProof="0">
                <a:solidFill>
                  <a:srgbClr val="5A5A5A"/>
                </a:solidFill>
                <a:latin typeface="+mn-lt"/>
              </a:rPr>
            </a:br>
            <a:r>
              <a:rPr lang="da-DK" sz="3800" noProof="0">
                <a:solidFill>
                  <a:srgbClr val="5A5A5A"/>
                </a:solidFill>
                <a:latin typeface="+mn-lt"/>
              </a:rPr>
              <a:t>Fra et site til dynamiske blokeringer </a:t>
            </a:r>
          </a:p>
        </p:txBody>
      </p:sp>
      <p:sp>
        <p:nvSpPr>
          <p:cNvPr id="46" name="Pladsholder til dato 45">
            <a:extLst>
              <a:ext uri="{FF2B5EF4-FFF2-40B4-BE49-F238E27FC236}">
                <a16:creationId xmlns:a16="http://schemas.microsoft.com/office/drawing/2014/main" id="{462CFA9F-ED22-DD49-9458-DC5B96E36C2C}"/>
              </a:ext>
            </a:extLst>
          </p:cNvPr>
          <p:cNvSpPr>
            <a:spLocks noGrp="1"/>
          </p:cNvSpPr>
          <p:nvPr>
            <p:ph type="dt" sz="half" idx="10"/>
          </p:nvPr>
        </p:nvSpPr>
        <p:spPr/>
        <p:txBody>
          <a:bodyPr/>
          <a:lstStyle/>
          <a:p>
            <a:fld id="{5F20A297-1FDE-5F4B-9BEB-DB5D28EC1B77}" type="datetime1">
              <a:rPr lang="da-DK" smtClean="0"/>
              <a:pPr/>
              <a:t>29.04.2024</a:t>
            </a:fld>
            <a:endParaRPr lang="da-DK"/>
          </a:p>
        </p:txBody>
      </p:sp>
      <p:sp>
        <p:nvSpPr>
          <p:cNvPr id="48" name="Pladsholder til sidefod 47">
            <a:extLst>
              <a:ext uri="{FF2B5EF4-FFF2-40B4-BE49-F238E27FC236}">
                <a16:creationId xmlns:a16="http://schemas.microsoft.com/office/drawing/2014/main" id="{C00D7EBB-DD7F-C243-825F-22BB1029F193}"/>
              </a:ext>
            </a:extLst>
          </p:cNvPr>
          <p:cNvSpPr>
            <a:spLocks noGrp="1"/>
          </p:cNvSpPr>
          <p:nvPr>
            <p:ph type="ftr" sz="quarter" idx="11"/>
          </p:nvPr>
        </p:nvSpPr>
        <p:spPr/>
        <p:txBody>
          <a:bodyPr/>
          <a:lstStyle/>
          <a:p>
            <a:r>
              <a:rPr lang="da-DK"/>
              <a:t>RettighedsAlliancen   ￨</a:t>
            </a:r>
          </a:p>
        </p:txBody>
      </p:sp>
      <p:sp>
        <p:nvSpPr>
          <p:cNvPr id="49" name="Pladsholder til slidenummer 48">
            <a:extLst>
              <a:ext uri="{FF2B5EF4-FFF2-40B4-BE49-F238E27FC236}">
                <a16:creationId xmlns:a16="http://schemas.microsoft.com/office/drawing/2014/main" id="{086404C6-2462-B14B-BD2A-29D13388E144}"/>
              </a:ext>
            </a:extLst>
          </p:cNvPr>
          <p:cNvSpPr>
            <a:spLocks noGrp="1"/>
          </p:cNvSpPr>
          <p:nvPr>
            <p:ph type="sldNum" sz="quarter" idx="12"/>
          </p:nvPr>
        </p:nvSpPr>
        <p:spPr/>
        <p:txBody>
          <a:bodyPr/>
          <a:lstStyle/>
          <a:p>
            <a:r>
              <a:rPr lang="en-GB"/>
              <a:t>￨   </a:t>
            </a:r>
            <a:fld id="{159A5DD1-94BC-8F49-AC76-73BE307D95E2}" type="slidenum">
              <a:rPr lang="en-GB" smtClean="0"/>
              <a:pPr/>
              <a:t>‹nr.›</a:t>
            </a:fld>
            <a:endParaRPr lang="en-GB"/>
          </a:p>
        </p:txBody>
      </p:sp>
    </p:spTree>
    <p:extLst>
      <p:ext uri="{BB962C8B-B14F-4D97-AF65-F5344CB8AC3E}">
        <p14:creationId xmlns:p14="http://schemas.microsoft.com/office/powerpoint/2010/main" val="2578343929"/>
      </p:ext>
    </p:extLst>
  </p:cSld>
  <p:clrMapOvr>
    <a:masterClrMapping/>
  </p:clrMapOvr>
  <p:transition spd="med">
    <p:push dir="u"/>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tidslinje - lukning af scen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8986B5-CF02-EF4F-8C37-EFA757BE8FDB}"/>
              </a:ext>
            </a:extLst>
          </p:cNvPr>
          <p:cNvSpPr>
            <a:spLocks noGrp="1"/>
          </p:cNvSpPr>
          <p:nvPr>
            <p:ph type="title" hasCustomPrompt="1"/>
          </p:nvPr>
        </p:nvSpPr>
        <p:spPr>
          <a:xfrm>
            <a:off x="751575" y="365125"/>
            <a:ext cx="10515600" cy="1325563"/>
          </a:xfrm>
        </p:spPr>
        <p:txBody>
          <a:bodyPr>
            <a:noAutofit/>
          </a:bodyPr>
          <a:lstStyle>
            <a:lvl1pPr>
              <a:defRPr b="0" i="0">
                <a:latin typeface="Raleway Light" pitchFamily="2" charset="77"/>
              </a:defRPr>
            </a:lvl1pPr>
          </a:lstStyle>
          <a:p>
            <a:r>
              <a:rPr lang="da-DK"/>
              <a:t>Lukningen af scenen</a:t>
            </a:r>
          </a:p>
        </p:txBody>
      </p:sp>
      <p:sp>
        <p:nvSpPr>
          <p:cNvPr id="6" name="Højrepil 5">
            <a:extLst>
              <a:ext uri="{FF2B5EF4-FFF2-40B4-BE49-F238E27FC236}">
                <a16:creationId xmlns:a16="http://schemas.microsoft.com/office/drawing/2014/main" id="{668840CF-F323-9E4D-92F9-9A2F40B6A2B1}"/>
              </a:ext>
            </a:extLst>
          </p:cNvPr>
          <p:cNvSpPr/>
          <p:nvPr userDrawn="1"/>
        </p:nvSpPr>
        <p:spPr>
          <a:xfrm>
            <a:off x="215151" y="3192233"/>
            <a:ext cx="11983035" cy="6804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Raleway" pitchFamily="2" charset="77"/>
              <a:ea typeface="+mn-ea"/>
              <a:cs typeface="+mn-cs"/>
            </a:endParaRPr>
          </a:p>
        </p:txBody>
      </p:sp>
      <p:sp>
        <p:nvSpPr>
          <p:cNvPr id="7" name="Tekstfelt 6">
            <a:extLst>
              <a:ext uri="{FF2B5EF4-FFF2-40B4-BE49-F238E27FC236}">
                <a16:creationId xmlns:a16="http://schemas.microsoft.com/office/drawing/2014/main" id="{A649C9FC-8628-C14C-BF9F-A42E3D54264E}"/>
              </a:ext>
            </a:extLst>
          </p:cNvPr>
          <p:cNvSpPr txBox="1"/>
          <p:nvPr userDrawn="1"/>
        </p:nvSpPr>
        <p:spPr>
          <a:xfrm>
            <a:off x="204433" y="2263574"/>
            <a:ext cx="1293361" cy="830997"/>
          </a:xfrm>
          <a:prstGeom prst="rect">
            <a:avLst/>
          </a:prstGeom>
          <a:solidFill>
            <a:schemeClr val="accent3"/>
          </a:solid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a:ln>
                  <a:noFill/>
                </a:ln>
                <a:solidFill>
                  <a:prstClr val="white"/>
                </a:solidFill>
                <a:effectLst/>
                <a:uLnTx/>
                <a:uFillTx/>
                <a:latin typeface="Raleway" pitchFamily="2" charset="77"/>
                <a:ea typeface="+mn-ea"/>
                <a:cs typeface="+mn-cs"/>
              </a:rPr>
              <a:t>RA anmelder </a:t>
            </a:r>
            <a:r>
              <a:rPr kumimoji="0" lang="da-DK" sz="1600" b="1" i="0" u="none" strike="noStrike" kern="1200" cap="none" spc="0" normalizeH="0" baseline="0" noProof="0">
                <a:ln>
                  <a:noFill/>
                </a:ln>
                <a:solidFill>
                  <a:prstClr val="white"/>
                </a:solidFill>
                <a:effectLst/>
                <a:uLnTx/>
                <a:uFillTx/>
                <a:latin typeface="Raleway Black" pitchFamily="2" charset="77"/>
                <a:ea typeface="+mn-ea"/>
                <a:cs typeface="+mn-cs"/>
              </a:rPr>
              <a:t>DanishBits</a:t>
            </a:r>
          </a:p>
        </p:txBody>
      </p:sp>
      <p:sp>
        <p:nvSpPr>
          <p:cNvPr id="9" name="Tekstfelt 8">
            <a:extLst>
              <a:ext uri="{FF2B5EF4-FFF2-40B4-BE49-F238E27FC236}">
                <a16:creationId xmlns:a16="http://schemas.microsoft.com/office/drawing/2014/main" id="{54D769ED-3D18-E542-97C5-DCC80AC3A320}"/>
              </a:ext>
            </a:extLst>
          </p:cNvPr>
          <p:cNvSpPr txBox="1"/>
          <p:nvPr userDrawn="1"/>
        </p:nvSpPr>
        <p:spPr>
          <a:xfrm>
            <a:off x="1018921" y="3956207"/>
            <a:ext cx="1267984" cy="830997"/>
          </a:xfrm>
          <a:prstGeom prst="rect">
            <a:avLst/>
          </a:prstGeom>
          <a:solidFill>
            <a:schemeClr val="accent2"/>
          </a:solidFill>
          <a:ln>
            <a:solidFill>
              <a:schemeClr val="bg1"/>
            </a:solid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1">
                <a:ln>
                  <a:noFill/>
                </a:ln>
                <a:solidFill>
                  <a:prstClr val="white"/>
                </a:solidFill>
                <a:effectLst/>
                <a:uLnTx/>
                <a:uFillTx/>
                <a:latin typeface="Raleway" pitchFamily="2" charset="77"/>
                <a:ea typeface="+mn-ea"/>
                <a:cs typeface="+mn-cs"/>
              </a:rPr>
              <a:t>RA anmelder </a:t>
            </a:r>
            <a:r>
              <a:rPr kumimoji="0" lang="da-DK" sz="1600" b="1" i="0" u="none" strike="noStrike" kern="1200" cap="none" spc="0" normalizeH="0" baseline="0" noProof="1">
                <a:ln>
                  <a:noFill/>
                </a:ln>
                <a:solidFill>
                  <a:prstClr val="white"/>
                </a:solidFill>
                <a:effectLst/>
                <a:uLnTx/>
                <a:uFillTx/>
                <a:latin typeface="Raleway Black" pitchFamily="2" charset="77"/>
                <a:ea typeface="+mn-ea"/>
                <a:cs typeface="+mn-cs"/>
              </a:rPr>
              <a:t>NordicBits</a:t>
            </a:r>
          </a:p>
        </p:txBody>
      </p:sp>
      <p:sp>
        <p:nvSpPr>
          <p:cNvPr id="10" name="Tekstfelt 9">
            <a:extLst>
              <a:ext uri="{FF2B5EF4-FFF2-40B4-BE49-F238E27FC236}">
                <a16:creationId xmlns:a16="http://schemas.microsoft.com/office/drawing/2014/main" id="{E8143C7E-BE78-2F47-918E-93C39E3BB6D5}"/>
              </a:ext>
            </a:extLst>
          </p:cNvPr>
          <p:cNvSpPr txBox="1"/>
          <p:nvPr userDrawn="1"/>
        </p:nvSpPr>
        <p:spPr>
          <a:xfrm>
            <a:off x="2174936" y="3354823"/>
            <a:ext cx="6304909" cy="352941"/>
          </a:xfrm>
          <a:prstGeom prst="rect">
            <a:avLst/>
          </a:prstGeom>
          <a:solidFill>
            <a:schemeClr val="accent4"/>
          </a:solid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1">
                <a:ln>
                  <a:noFill/>
                </a:ln>
                <a:solidFill>
                  <a:srgbClr val="5A5A5A"/>
                </a:solidFill>
                <a:effectLst/>
                <a:uLnTx/>
                <a:uFillTx/>
                <a:latin typeface="Raleway" pitchFamily="2" charset="77"/>
                <a:ea typeface="+mn-ea"/>
                <a:cs typeface="+mn-cs"/>
              </a:rPr>
              <a:t>2020</a:t>
            </a:r>
          </a:p>
        </p:txBody>
      </p:sp>
      <p:sp>
        <p:nvSpPr>
          <p:cNvPr id="11" name="Tekstfelt 10">
            <a:extLst>
              <a:ext uri="{FF2B5EF4-FFF2-40B4-BE49-F238E27FC236}">
                <a16:creationId xmlns:a16="http://schemas.microsoft.com/office/drawing/2014/main" id="{2BEB7A0B-EF7A-CF49-8ADC-19DF7E04BC68}"/>
              </a:ext>
            </a:extLst>
          </p:cNvPr>
          <p:cNvSpPr txBox="1"/>
          <p:nvPr userDrawn="1"/>
        </p:nvSpPr>
        <p:spPr>
          <a:xfrm>
            <a:off x="1918598" y="1757695"/>
            <a:ext cx="2431022" cy="1323439"/>
          </a:xfrm>
          <a:prstGeom prst="rect">
            <a:avLst/>
          </a:prstGeom>
          <a:solidFill>
            <a:schemeClr val="accent4"/>
          </a:solid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1">
                <a:ln>
                  <a:noFill/>
                </a:ln>
                <a:solidFill>
                  <a:srgbClr val="5A5A5A"/>
                </a:solidFill>
                <a:effectLst/>
                <a:uLnTx/>
                <a:uFillTx/>
                <a:latin typeface="Raleway Black" pitchFamily="2" charset="77"/>
                <a:ea typeface="+mn-ea"/>
                <a:cs typeface="+mn-cs"/>
              </a:rPr>
              <a:t>September</a:t>
            </a:r>
            <a:r>
              <a:rPr kumimoji="0" lang="da-DK" sz="1600" b="0" i="0" u="none" strike="noStrike" kern="1200" cap="none" spc="0" normalizeH="0" baseline="0" noProof="1">
                <a:ln>
                  <a:noFill/>
                </a:ln>
                <a:solidFill>
                  <a:srgbClr val="5A5A5A"/>
                </a:solidFill>
                <a:effectLst/>
                <a:uLnTx/>
                <a:uFillTx/>
                <a:latin typeface="Raleway" pitchFamily="2" charset="77"/>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1">
                <a:ln>
                  <a:noFill/>
                </a:ln>
                <a:solidFill>
                  <a:srgbClr val="5A5A5A"/>
                </a:solidFill>
                <a:effectLst/>
                <a:uLnTx/>
                <a:uFillTx/>
                <a:latin typeface="Raleway" pitchFamily="2" charset="77"/>
                <a:ea typeface="+mn-ea"/>
                <a:cs typeface="+mn-cs"/>
              </a:rPr>
              <a:t>Dansk og spansk politi ransager NordicBits bagmand som lukker tjenesten ned frivilligt</a:t>
            </a:r>
          </a:p>
        </p:txBody>
      </p:sp>
      <p:sp>
        <p:nvSpPr>
          <p:cNvPr id="12" name="Rektangel 11">
            <a:extLst>
              <a:ext uri="{FF2B5EF4-FFF2-40B4-BE49-F238E27FC236}">
                <a16:creationId xmlns:a16="http://schemas.microsoft.com/office/drawing/2014/main" id="{AAE3FE8C-84C4-CB4A-855B-C8AF7C9D5CA5}"/>
              </a:ext>
            </a:extLst>
          </p:cNvPr>
          <p:cNvSpPr/>
          <p:nvPr userDrawn="1"/>
        </p:nvSpPr>
        <p:spPr>
          <a:xfrm>
            <a:off x="2734169" y="4004896"/>
            <a:ext cx="2462532" cy="1815882"/>
          </a:xfrm>
          <a:prstGeom prst="rect">
            <a:avLst/>
          </a:prstGeom>
          <a:solidFill>
            <a:schemeClr val="accent4"/>
          </a:solidFill>
          <a:ln>
            <a:noFill/>
          </a:ln>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1">
                <a:ln>
                  <a:noFill/>
                </a:ln>
                <a:solidFill>
                  <a:srgbClr val="5A5A5A"/>
                </a:solidFill>
                <a:effectLst/>
                <a:uLnTx/>
                <a:uFillTx/>
                <a:latin typeface="Raleway Black" pitchFamily="2" charset="77"/>
                <a:ea typeface="+mn-ea"/>
                <a:cs typeface="+mn-cs"/>
              </a:rPr>
              <a:t>Oktober: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1">
                <a:ln>
                  <a:noFill/>
                </a:ln>
                <a:solidFill>
                  <a:srgbClr val="5A5A5A"/>
                </a:solidFill>
                <a:effectLst/>
                <a:uLnTx/>
                <a:uFillTx/>
                <a:latin typeface="Raleway" pitchFamily="2" charset="77"/>
                <a:ea typeface="+mn-ea"/>
                <a:cs typeface="+mn-cs"/>
              </a:rPr>
              <a:t>Bagmand bag DanishBits fængsles i Marokko. Identificeret via samarbejde mellem RA og SØIK. DB lukker ned.</a:t>
            </a:r>
          </a:p>
        </p:txBody>
      </p:sp>
      <p:sp>
        <p:nvSpPr>
          <p:cNvPr id="13" name="Rektangel 12">
            <a:extLst>
              <a:ext uri="{FF2B5EF4-FFF2-40B4-BE49-F238E27FC236}">
                <a16:creationId xmlns:a16="http://schemas.microsoft.com/office/drawing/2014/main" id="{83B68E64-D7E0-EF49-BB8A-9E6DDA42B136}"/>
              </a:ext>
            </a:extLst>
          </p:cNvPr>
          <p:cNvSpPr/>
          <p:nvPr userDrawn="1"/>
        </p:nvSpPr>
        <p:spPr>
          <a:xfrm>
            <a:off x="191297" y="3354406"/>
            <a:ext cx="874749" cy="35165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Raleway" pitchFamily="2" charset="77"/>
              <a:ea typeface="+mn-ea"/>
              <a:cs typeface="+mn-cs"/>
            </a:endParaRPr>
          </a:p>
        </p:txBody>
      </p:sp>
      <p:sp>
        <p:nvSpPr>
          <p:cNvPr id="14" name="Tekstfelt 13">
            <a:extLst>
              <a:ext uri="{FF2B5EF4-FFF2-40B4-BE49-F238E27FC236}">
                <a16:creationId xmlns:a16="http://schemas.microsoft.com/office/drawing/2014/main" id="{9D752FA5-36B1-8644-A90E-EFA8C6F758DD}"/>
              </a:ext>
            </a:extLst>
          </p:cNvPr>
          <p:cNvSpPr txBox="1"/>
          <p:nvPr userDrawn="1"/>
        </p:nvSpPr>
        <p:spPr>
          <a:xfrm>
            <a:off x="280530" y="3351360"/>
            <a:ext cx="699247" cy="316097"/>
          </a:xfrm>
          <a:prstGeom prst="rect">
            <a:avLst/>
          </a:prstGeom>
          <a:solidFill>
            <a:schemeClr val="accent3"/>
          </a:solidFill>
          <a:ln>
            <a:no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a:ln>
                  <a:noFill/>
                </a:ln>
                <a:solidFill>
                  <a:prstClr val="white"/>
                </a:solidFill>
                <a:effectLst/>
                <a:uLnTx/>
                <a:uFillTx/>
                <a:latin typeface="Raleway" pitchFamily="2" charset="77"/>
                <a:ea typeface="+mn-ea"/>
                <a:cs typeface="+mn-cs"/>
              </a:rPr>
              <a:t>2016</a:t>
            </a:r>
          </a:p>
        </p:txBody>
      </p:sp>
      <p:sp>
        <p:nvSpPr>
          <p:cNvPr id="15" name="Tekstfelt 14">
            <a:extLst>
              <a:ext uri="{FF2B5EF4-FFF2-40B4-BE49-F238E27FC236}">
                <a16:creationId xmlns:a16="http://schemas.microsoft.com/office/drawing/2014/main" id="{A8F3729F-05B7-AA41-B55F-628B429F7629}"/>
              </a:ext>
            </a:extLst>
          </p:cNvPr>
          <p:cNvSpPr txBox="1"/>
          <p:nvPr userDrawn="1"/>
        </p:nvSpPr>
        <p:spPr>
          <a:xfrm>
            <a:off x="8866606" y="3375528"/>
            <a:ext cx="2880000" cy="227265"/>
          </a:xfrm>
          <a:prstGeom prst="rect">
            <a:avLst/>
          </a:prstGeom>
          <a:solidFill>
            <a:schemeClr val="accent1"/>
          </a:solid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1">
                <a:ln>
                  <a:noFill/>
                </a:ln>
                <a:solidFill>
                  <a:schemeClr val="bg1"/>
                </a:solidFill>
                <a:effectLst/>
                <a:uLnTx/>
                <a:uFillTx/>
                <a:latin typeface="Raleway" pitchFamily="2" charset="77"/>
                <a:ea typeface="+mn-ea"/>
                <a:cs typeface="+mn-cs"/>
              </a:rPr>
              <a:t>2021</a:t>
            </a:r>
          </a:p>
        </p:txBody>
      </p:sp>
      <p:sp>
        <p:nvSpPr>
          <p:cNvPr id="16" name="Tekstfelt 15">
            <a:extLst>
              <a:ext uri="{FF2B5EF4-FFF2-40B4-BE49-F238E27FC236}">
                <a16:creationId xmlns:a16="http://schemas.microsoft.com/office/drawing/2014/main" id="{7F25DA13-D94D-8D44-9F43-856C7A5F49C1}"/>
              </a:ext>
            </a:extLst>
          </p:cNvPr>
          <p:cNvSpPr txBox="1"/>
          <p:nvPr userDrawn="1"/>
        </p:nvSpPr>
        <p:spPr>
          <a:xfrm>
            <a:off x="4880162" y="2003916"/>
            <a:ext cx="1208412" cy="1077218"/>
          </a:xfrm>
          <a:prstGeom prst="rect">
            <a:avLst/>
          </a:prstGeom>
          <a:solidFill>
            <a:schemeClr val="accent4"/>
          </a:solid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1">
                <a:ln>
                  <a:noFill/>
                </a:ln>
                <a:solidFill>
                  <a:srgbClr val="5A5A5A"/>
                </a:solidFill>
                <a:effectLst/>
                <a:uLnTx/>
                <a:uFillTx/>
                <a:latin typeface="Raleway Black" pitchFamily="2" charset="77"/>
                <a:ea typeface="+mn-ea"/>
                <a:cs typeface="+mn-cs"/>
              </a:rPr>
              <a:t>Oktober: </a:t>
            </a:r>
            <a:r>
              <a:rPr kumimoji="0" lang="da-DK" sz="1600" b="0" i="0" u="none" strike="noStrike" kern="1200" cap="none" spc="0" normalizeH="0" baseline="0" noProof="1">
                <a:ln>
                  <a:noFill/>
                </a:ln>
                <a:solidFill>
                  <a:srgbClr val="5A5A5A"/>
                </a:solidFill>
                <a:effectLst/>
                <a:uLnTx/>
                <a:uFillTx/>
                <a:latin typeface="Raleway" pitchFamily="2" charset="77"/>
                <a:ea typeface="+mn-ea"/>
                <a:cs typeface="+mn-cs"/>
              </a:rPr>
              <a:t>RA anmelder Asgaard </a:t>
            </a:r>
          </a:p>
        </p:txBody>
      </p:sp>
      <p:sp>
        <p:nvSpPr>
          <p:cNvPr id="17" name="Tekstfelt 16">
            <a:extLst>
              <a:ext uri="{FF2B5EF4-FFF2-40B4-BE49-F238E27FC236}">
                <a16:creationId xmlns:a16="http://schemas.microsoft.com/office/drawing/2014/main" id="{A0537BFD-2220-E24B-9F36-BB608FE22FD9}"/>
              </a:ext>
            </a:extLst>
          </p:cNvPr>
          <p:cNvSpPr txBox="1"/>
          <p:nvPr userDrawn="1"/>
        </p:nvSpPr>
        <p:spPr>
          <a:xfrm>
            <a:off x="5333253" y="4018594"/>
            <a:ext cx="1882212" cy="830997"/>
          </a:xfrm>
          <a:prstGeom prst="rect">
            <a:avLst/>
          </a:prstGeom>
          <a:solidFill>
            <a:schemeClr val="accent4"/>
          </a:solid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1">
                <a:ln>
                  <a:noFill/>
                </a:ln>
                <a:solidFill>
                  <a:srgbClr val="5A5A5A"/>
                </a:solidFill>
                <a:effectLst/>
                <a:uLnTx/>
                <a:uFillTx/>
                <a:latin typeface="Raleway Black" pitchFamily="2" charset="77"/>
                <a:ea typeface="+mn-ea"/>
                <a:cs typeface="+mn-cs"/>
              </a:rPr>
              <a:t>November: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1">
                <a:ln>
                  <a:noFill/>
                </a:ln>
                <a:solidFill>
                  <a:srgbClr val="5A5A5A"/>
                </a:solidFill>
                <a:effectLst/>
                <a:uLnTx/>
                <a:uFillTx/>
                <a:latin typeface="Raleway" pitchFamily="2" charset="77"/>
                <a:ea typeface="+mn-ea"/>
                <a:cs typeface="+mn-cs"/>
              </a:rPr>
              <a:t>RA anmelder SharedUniversity </a:t>
            </a:r>
          </a:p>
        </p:txBody>
      </p:sp>
      <p:sp>
        <p:nvSpPr>
          <p:cNvPr id="18" name="Tekstfelt 17">
            <a:extLst>
              <a:ext uri="{FF2B5EF4-FFF2-40B4-BE49-F238E27FC236}">
                <a16:creationId xmlns:a16="http://schemas.microsoft.com/office/drawing/2014/main" id="{2E439DBD-8206-D445-9178-8A891327F79D}"/>
              </a:ext>
            </a:extLst>
          </p:cNvPr>
          <p:cNvSpPr txBox="1"/>
          <p:nvPr userDrawn="1"/>
        </p:nvSpPr>
        <p:spPr>
          <a:xfrm>
            <a:off x="6364386" y="1568240"/>
            <a:ext cx="1519011" cy="1569660"/>
          </a:xfrm>
          <a:prstGeom prst="rect">
            <a:avLst/>
          </a:prstGeom>
          <a:solidFill>
            <a:schemeClr val="accent4"/>
          </a:solid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1">
                <a:ln>
                  <a:noFill/>
                </a:ln>
                <a:solidFill>
                  <a:srgbClr val="5A5A5A"/>
                </a:solidFill>
                <a:effectLst/>
                <a:uLnTx/>
                <a:uFillTx/>
                <a:latin typeface="Raleway Black" pitchFamily="2" charset="77"/>
                <a:ea typeface="+mn-ea"/>
                <a:cs typeface="+mn-cs"/>
              </a:rPr>
              <a:t>December: </a:t>
            </a:r>
            <a:r>
              <a:rPr kumimoji="0" lang="da-DK" sz="1600" b="0" i="0" u="none" strike="noStrike" kern="1200" cap="none" spc="0" normalizeH="0" baseline="0" noProof="1">
                <a:ln>
                  <a:noFill/>
                </a:ln>
                <a:solidFill>
                  <a:srgbClr val="5A5A5A"/>
                </a:solidFill>
                <a:effectLst/>
                <a:uLnTx/>
                <a:uFillTx/>
                <a:latin typeface="Raleway" pitchFamily="2" charset="77"/>
                <a:ea typeface="+mn-ea"/>
                <a:cs typeface="+mn-cs"/>
              </a:rPr>
              <a:t>Bagmand bag Asgaard fængsles og Asgaard lukker </a:t>
            </a:r>
          </a:p>
        </p:txBody>
      </p:sp>
      <p:sp>
        <p:nvSpPr>
          <p:cNvPr id="19" name="Tekstfelt 18">
            <a:extLst>
              <a:ext uri="{FF2B5EF4-FFF2-40B4-BE49-F238E27FC236}">
                <a16:creationId xmlns:a16="http://schemas.microsoft.com/office/drawing/2014/main" id="{85962779-6D5C-2445-8B51-372D05FB446C}"/>
              </a:ext>
            </a:extLst>
          </p:cNvPr>
          <p:cNvSpPr txBox="1"/>
          <p:nvPr userDrawn="1"/>
        </p:nvSpPr>
        <p:spPr>
          <a:xfrm>
            <a:off x="7309594" y="4043331"/>
            <a:ext cx="1350312" cy="1077218"/>
          </a:xfrm>
          <a:prstGeom prst="rect">
            <a:avLst/>
          </a:prstGeom>
          <a:solidFill>
            <a:schemeClr val="accent4"/>
          </a:solid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1">
                <a:ln>
                  <a:noFill/>
                </a:ln>
                <a:solidFill>
                  <a:srgbClr val="5A5A5A"/>
                </a:solidFill>
                <a:effectLst/>
                <a:uLnTx/>
                <a:uFillTx/>
                <a:latin typeface="Raleway Black" pitchFamily="2" charset="77"/>
                <a:ea typeface="+mn-ea"/>
                <a:cs typeface="+mn-cs"/>
              </a:rPr>
              <a:t>December: </a:t>
            </a:r>
            <a:r>
              <a:rPr kumimoji="0" lang="da-DK" sz="1600" b="0" i="0" u="none" strike="noStrike" kern="1200" cap="none" spc="0" normalizeH="0" baseline="0" noProof="1">
                <a:ln>
                  <a:noFill/>
                </a:ln>
                <a:solidFill>
                  <a:srgbClr val="5A5A5A"/>
                </a:solidFill>
                <a:effectLst/>
                <a:uLnTx/>
                <a:uFillTx/>
                <a:latin typeface="Raleway" pitchFamily="2" charset="77"/>
                <a:ea typeface="+mn-ea"/>
                <a:cs typeface="+mn-cs"/>
              </a:rPr>
              <a:t>Shared-University lukker ned</a:t>
            </a:r>
          </a:p>
        </p:txBody>
      </p:sp>
      <p:sp>
        <p:nvSpPr>
          <p:cNvPr id="20" name="Tekstfelt 19">
            <a:extLst>
              <a:ext uri="{FF2B5EF4-FFF2-40B4-BE49-F238E27FC236}">
                <a16:creationId xmlns:a16="http://schemas.microsoft.com/office/drawing/2014/main" id="{00067696-E9B9-E241-BFC4-58E079F61881}"/>
              </a:ext>
            </a:extLst>
          </p:cNvPr>
          <p:cNvSpPr txBox="1"/>
          <p:nvPr userDrawn="1"/>
        </p:nvSpPr>
        <p:spPr>
          <a:xfrm>
            <a:off x="8233683" y="2003098"/>
            <a:ext cx="1601985" cy="1077218"/>
          </a:xfrm>
          <a:prstGeom prst="rect">
            <a:avLst/>
          </a:prstGeom>
          <a:solidFill>
            <a:schemeClr val="accent1"/>
          </a:solidFill>
          <a:ln>
            <a:solidFill>
              <a:schemeClr val="bg1"/>
            </a:solid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1">
                <a:ln>
                  <a:noFill/>
                </a:ln>
                <a:solidFill>
                  <a:schemeClr val="bg1"/>
                </a:solidFill>
                <a:effectLst/>
                <a:uLnTx/>
                <a:uFillTx/>
                <a:latin typeface="Raleway Black" pitchFamily="2" charset="77"/>
                <a:ea typeface="+mn-ea"/>
                <a:cs typeface="+mn-cs"/>
              </a:rPr>
              <a:t>Januar: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1">
                <a:ln>
                  <a:noFill/>
                </a:ln>
                <a:solidFill>
                  <a:schemeClr val="bg1"/>
                </a:solidFill>
                <a:effectLst/>
                <a:uLnTx/>
                <a:uFillTx/>
                <a:latin typeface="Raleway" pitchFamily="2" charset="77"/>
                <a:ea typeface="+mn-ea"/>
                <a:cs typeface="+mn-cs"/>
              </a:rPr>
              <a:t>SØIK anholder 6 bagmænd bag Asgaard. </a:t>
            </a:r>
          </a:p>
        </p:txBody>
      </p:sp>
      <p:sp>
        <p:nvSpPr>
          <p:cNvPr id="21" name="Tekstfelt 20">
            <a:extLst>
              <a:ext uri="{FF2B5EF4-FFF2-40B4-BE49-F238E27FC236}">
                <a16:creationId xmlns:a16="http://schemas.microsoft.com/office/drawing/2014/main" id="{B210FDC6-2A81-A046-A263-B9D6E367256C}"/>
              </a:ext>
            </a:extLst>
          </p:cNvPr>
          <p:cNvSpPr txBox="1"/>
          <p:nvPr userDrawn="1"/>
        </p:nvSpPr>
        <p:spPr>
          <a:xfrm>
            <a:off x="8848376" y="4033853"/>
            <a:ext cx="1601985" cy="1323439"/>
          </a:xfrm>
          <a:prstGeom prst="rect">
            <a:avLst/>
          </a:prstGeom>
          <a:solidFill>
            <a:schemeClr val="accent1"/>
          </a:solidFill>
          <a:ln>
            <a:solidFill>
              <a:schemeClr val="bg1"/>
            </a:solid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1">
                <a:ln>
                  <a:noFill/>
                </a:ln>
                <a:solidFill>
                  <a:schemeClr val="bg1"/>
                </a:solidFill>
                <a:effectLst/>
                <a:uLnTx/>
                <a:uFillTx/>
                <a:latin typeface="Raleway Black" pitchFamily="2" charset="77"/>
                <a:ea typeface="+mn-ea"/>
                <a:cs typeface="+mn-cs"/>
              </a:rPr>
              <a:t>Marts: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1">
                <a:ln>
                  <a:noFill/>
                </a:ln>
                <a:solidFill>
                  <a:schemeClr val="bg1"/>
                </a:solidFill>
                <a:effectLst/>
                <a:uLnTx/>
                <a:uFillTx/>
                <a:latin typeface="Raleway" pitchFamily="2" charset="77"/>
                <a:ea typeface="+mn-ea"/>
                <a:cs typeface="+mn-cs"/>
              </a:rPr>
              <a:t>Bagmand bag DB udleveres fra Marokko og fængsles I DK</a:t>
            </a:r>
          </a:p>
        </p:txBody>
      </p:sp>
      <p:sp>
        <p:nvSpPr>
          <p:cNvPr id="22" name="Tekstfelt 21">
            <a:extLst>
              <a:ext uri="{FF2B5EF4-FFF2-40B4-BE49-F238E27FC236}">
                <a16:creationId xmlns:a16="http://schemas.microsoft.com/office/drawing/2014/main" id="{B03AE0BD-1C93-1546-8AA0-63DFB8B1B9D3}"/>
              </a:ext>
            </a:extLst>
          </p:cNvPr>
          <p:cNvSpPr txBox="1"/>
          <p:nvPr userDrawn="1"/>
        </p:nvSpPr>
        <p:spPr>
          <a:xfrm>
            <a:off x="10054292" y="1509923"/>
            <a:ext cx="1601985" cy="1323439"/>
          </a:xfrm>
          <a:prstGeom prst="rect">
            <a:avLst/>
          </a:prstGeom>
          <a:solidFill>
            <a:schemeClr val="accent1"/>
          </a:solidFill>
          <a:ln>
            <a:solidFill>
              <a:schemeClr val="bg1"/>
            </a:solid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1">
                <a:ln>
                  <a:noFill/>
                </a:ln>
                <a:solidFill>
                  <a:schemeClr val="bg1"/>
                </a:solidFill>
                <a:effectLst/>
                <a:uLnTx/>
                <a:uFillTx/>
                <a:latin typeface="Raleway Black" pitchFamily="2" charset="77"/>
                <a:ea typeface="+mn-ea"/>
                <a:cs typeface="+mn-cs"/>
              </a:rPr>
              <a:t>Marts: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1">
                <a:ln>
                  <a:noFill/>
                </a:ln>
                <a:solidFill>
                  <a:schemeClr val="bg1"/>
                </a:solidFill>
                <a:effectLst/>
                <a:uLnTx/>
                <a:uFillTx/>
                <a:latin typeface="Raleway" pitchFamily="2" charset="77"/>
                <a:ea typeface="+mn-ea"/>
                <a:cs typeface="+mn-cs"/>
              </a:rPr>
              <a:t>Bruger fra DB dømt for ulovlig deling af indhold</a:t>
            </a:r>
          </a:p>
        </p:txBody>
      </p:sp>
      <p:sp>
        <p:nvSpPr>
          <p:cNvPr id="23" name="Tekstfelt 22">
            <a:extLst>
              <a:ext uri="{FF2B5EF4-FFF2-40B4-BE49-F238E27FC236}">
                <a16:creationId xmlns:a16="http://schemas.microsoft.com/office/drawing/2014/main" id="{ABC0A861-D996-F046-AE95-135B274C581E}"/>
              </a:ext>
            </a:extLst>
          </p:cNvPr>
          <p:cNvSpPr txBox="1"/>
          <p:nvPr userDrawn="1"/>
        </p:nvSpPr>
        <p:spPr>
          <a:xfrm>
            <a:off x="10547430" y="4035748"/>
            <a:ext cx="1601985" cy="1077218"/>
          </a:xfrm>
          <a:prstGeom prst="rect">
            <a:avLst/>
          </a:prstGeom>
          <a:solidFill>
            <a:schemeClr val="accent1"/>
          </a:solidFill>
          <a:ln>
            <a:solidFill>
              <a:schemeClr val="bg1"/>
            </a:solid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a:ln>
                  <a:noFill/>
                </a:ln>
                <a:solidFill>
                  <a:schemeClr val="bg1"/>
                </a:solidFill>
                <a:effectLst/>
                <a:uLnTx/>
                <a:uFillTx/>
                <a:latin typeface="Raleway Black" pitchFamily="2" charset="77"/>
                <a:ea typeface="+mn-ea"/>
                <a:cs typeface="+mn-cs"/>
              </a:rPr>
              <a:t>April: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a:ln>
                  <a:noFill/>
                </a:ln>
                <a:solidFill>
                  <a:schemeClr val="bg1"/>
                </a:solidFill>
                <a:effectLst/>
                <a:uLnTx/>
                <a:uFillTx/>
                <a:latin typeface="Raleway" pitchFamily="2" charset="77"/>
                <a:ea typeface="+mn-ea"/>
                <a:cs typeface="+mn-cs"/>
              </a:rPr>
              <a:t>Bagmand bag DB tilstår (dom i næste uge)</a:t>
            </a:r>
          </a:p>
        </p:txBody>
      </p:sp>
      <p:cxnSp>
        <p:nvCxnSpPr>
          <p:cNvPr id="27" name="Lige forbindelse 26">
            <a:extLst>
              <a:ext uri="{FF2B5EF4-FFF2-40B4-BE49-F238E27FC236}">
                <a16:creationId xmlns:a16="http://schemas.microsoft.com/office/drawing/2014/main" id="{C316C6E0-B4BA-3244-BA43-77CB126D84AA}"/>
              </a:ext>
            </a:extLst>
          </p:cNvPr>
          <p:cNvCxnSpPr>
            <a:cxnSpLocks/>
          </p:cNvCxnSpPr>
          <p:nvPr userDrawn="1"/>
        </p:nvCxnSpPr>
        <p:spPr>
          <a:xfrm>
            <a:off x="3126512" y="3132165"/>
            <a:ext cx="3341" cy="2272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Lige forbindelse 27">
            <a:extLst>
              <a:ext uri="{FF2B5EF4-FFF2-40B4-BE49-F238E27FC236}">
                <a16:creationId xmlns:a16="http://schemas.microsoft.com/office/drawing/2014/main" id="{2C2F64DA-FCE2-1548-973C-079D5044AF34}"/>
              </a:ext>
            </a:extLst>
          </p:cNvPr>
          <p:cNvCxnSpPr>
            <a:cxnSpLocks/>
          </p:cNvCxnSpPr>
          <p:nvPr userDrawn="1"/>
        </p:nvCxnSpPr>
        <p:spPr>
          <a:xfrm>
            <a:off x="3949653" y="3740058"/>
            <a:ext cx="0" cy="25091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Lige forbindelse 28">
            <a:extLst>
              <a:ext uri="{FF2B5EF4-FFF2-40B4-BE49-F238E27FC236}">
                <a16:creationId xmlns:a16="http://schemas.microsoft.com/office/drawing/2014/main" id="{8BA64CB0-F0B0-9F4E-A9C1-FFFC5A7B973C}"/>
              </a:ext>
            </a:extLst>
          </p:cNvPr>
          <p:cNvCxnSpPr>
            <a:cxnSpLocks/>
          </p:cNvCxnSpPr>
          <p:nvPr userDrawn="1"/>
        </p:nvCxnSpPr>
        <p:spPr>
          <a:xfrm>
            <a:off x="5497671" y="3123201"/>
            <a:ext cx="3341" cy="2272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Lige forbindelse 29">
            <a:extLst>
              <a:ext uri="{FF2B5EF4-FFF2-40B4-BE49-F238E27FC236}">
                <a16:creationId xmlns:a16="http://schemas.microsoft.com/office/drawing/2014/main" id="{6DE965C0-EE3C-6D4E-983D-B1AB2FCB018A}"/>
              </a:ext>
            </a:extLst>
          </p:cNvPr>
          <p:cNvCxnSpPr>
            <a:cxnSpLocks/>
          </p:cNvCxnSpPr>
          <p:nvPr userDrawn="1"/>
        </p:nvCxnSpPr>
        <p:spPr>
          <a:xfrm>
            <a:off x="6234018" y="3748179"/>
            <a:ext cx="0" cy="27041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Lige forbindelse 30">
            <a:extLst>
              <a:ext uri="{FF2B5EF4-FFF2-40B4-BE49-F238E27FC236}">
                <a16:creationId xmlns:a16="http://schemas.microsoft.com/office/drawing/2014/main" id="{5BD1A7B2-C4E8-2449-BD39-DBF39494EC40}"/>
              </a:ext>
            </a:extLst>
          </p:cNvPr>
          <p:cNvCxnSpPr>
            <a:cxnSpLocks/>
          </p:cNvCxnSpPr>
          <p:nvPr userDrawn="1"/>
        </p:nvCxnSpPr>
        <p:spPr>
          <a:xfrm>
            <a:off x="7116366" y="3144723"/>
            <a:ext cx="3341" cy="2272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Lige forbindelse 31">
            <a:extLst>
              <a:ext uri="{FF2B5EF4-FFF2-40B4-BE49-F238E27FC236}">
                <a16:creationId xmlns:a16="http://schemas.microsoft.com/office/drawing/2014/main" id="{706022E8-DF00-194A-9C8C-A41B75ED49A3}"/>
              </a:ext>
            </a:extLst>
          </p:cNvPr>
          <p:cNvCxnSpPr>
            <a:cxnSpLocks/>
          </p:cNvCxnSpPr>
          <p:nvPr userDrawn="1"/>
        </p:nvCxnSpPr>
        <p:spPr>
          <a:xfrm>
            <a:off x="7986619" y="3726653"/>
            <a:ext cx="0" cy="27041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7" name="Billede 36">
            <a:extLst>
              <a:ext uri="{FF2B5EF4-FFF2-40B4-BE49-F238E27FC236}">
                <a16:creationId xmlns:a16="http://schemas.microsoft.com/office/drawing/2014/main" id="{33E20D57-B53E-1D4A-B232-141DA1E8B8A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39954" y="6014967"/>
            <a:ext cx="500733" cy="789141"/>
          </a:xfrm>
          <a:prstGeom prst="rect">
            <a:avLst/>
          </a:prstGeom>
        </p:spPr>
      </p:pic>
      <p:sp>
        <p:nvSpPr>
          <p:cNvPr id="8" name="Tekstfelt 7">
            <a:extLst>
              <a:ext uri="{FF2B5EF4-FFF2-40B4-BE49-F238E27FC236}">
                <a16:creationId xmlns:a16="http://schemas.microsoft.com/office/drawing/2014/main" id="{0005DC6D-FB7F-AA48-8434-C732CA3A99E7}"/>
              </a:ext>
            </a:extLst>
          </p:cNvPr>
          <p:cNvSpPr txBox="1"/>
          <p:nvPr userDrawn="1"/>
        </p:nvSpPr>
        <p:spPr>
          <a:xfrm>
            <a:off x="1066091" y="3356106"/>
            <a:ext cx="1217471" cy="351658"/>
          </a:xfrm>
          <a:prstGeom prst="rect">
            <a:avLst/>
          </a:prstGeom>
          <a:solidFill>
            <a:schemeClr val="accent2"/>
          </a:solid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1">
                <a:ln>
                  <a:noFill/>
                </a:ln>
                <a:solidFill>
                  <a:prstClr val="white"/>
                </a:solidFill>
                <a:effectLst/>
                <a:uLnTx/>
                <a:uFillTx/>
                <a:latin typeface="Raleway" pitchFamily="2" charset="77"/>
                <a:ea typeface="+mn-ea"/>
                <a:cs typeface="+mn-cs"/>
              </a:rPr>
              <a:t>2018</a:t>
            </a:r>
          </a:p>
        </p:txBody>
      </p:sp>
      <p:sp>
        <p:nvSpPr>
          <p:cNvPr id="24" name="Pladsholder til dato 23">
            <a:extLst>
              <a:ext uri="{FF2B5EF4-FFF2-40B4-BE49-F238E27FC236}">
                <a16:creationId xmlns:a16="http://schemas.microsoft.com/office/drawing/2014/main" id="{C287863A-FB5C-B54B-8551-7EB6BABC2A49}"/>
              </a:ext>
            </a:extLst>
          </p:cNvPr>
          <p:cNvSpPr>
            <a:spLocks noGrp="1"/>
          </p:cNvSpPr>
          <p:nvPr>
            <p:ph type="dt" sz="half" idx="10"/>
          </p:nvPr>
        </p:nvSpPr>
        <p:spPr/>
        <p:txBody>
          <a:bodyPr/>
          <a:lstStyle/>
          <a:p>
            <a:fld id="{5F20A297-1FDE-5F4B-9BEB-DB5D28EC1B77}" type="datetime1">
              <a:rPr lang="da-DK" smtClean="0"/>
              <a:pPr/>
              <a:t>29.04.2024</a:t>
            </a:fld>
            <a:endParaRPr lang="da-DK"/>
          </a:p>
        </p:txBody>
      </p:sp>
      <p:sp>
        <p:nvSpPr>
          <p:cNvPr id="25" name="Pladsholder til sidefod 24">
            <a:extLst>
              <a:ext uri="{FF2B5EF4-FFF2-40B4-BE49-F238E27FC236}">
                <a16:creationId xmlns:a16="http://schemas.microsoft.com/office/drawing/2014/main" id="{32D40E8B-A15E-404B-AC1E-3E271F9D74A6}"/>
              </a:ext>
            </a:extLst>
          </p:cNvPr>
          <p:cNvSpPr>
            <a:spLocks noGrp="1"/>
          </p:cNvSpPr>
          <p:nvPr>
            <p:ph type="ftr" sz="quarter" idx="11"/>
          </p:nvPr>
        </p:nvSpPr>
        <p:spPr/>
        <p:txBody>
          <a:bodyPr/>
          <a:lstStyle/>
          <a:p>
            <a:r>
              <a:rPr lang="da-DK"/>
              <a:t>RettighedsAlliancen   ￨</a:t>
            </a:r>
          </a:p>
        </p:txBody>
      </p:sp>
      <p:sp>
        <p:nvSpPr>
          <p:cNvPr id="26" name="Pladsholder til slidenummer 25">
            <a:extLst>
              <a:ext uri="{FF2B5EF4-FFF2-40B4-BE49-F238E27FC236}">
                <a16:creationId xmlns:a16="http://schemas.microsoft.com/office/drawing/2014/main" id="{DB2FE46D-5331-BD40-9582-A636964D6997}"/>
              </a:ext>
            </a:extLst>
          </p:cNvPr>
          <p:cNvSpPr>
            <a:spLocks noGrp="1"/>
          </p:cNvSpPr>
          <p:nvPr>
            <p:ph type="sldNum" sz="quarter" idx="12"/>
          </p:nvPr>
        </p:nvSpPr>
        <p:spPr/>
        <p:txBody>
          <a:bodyPr/>
          <a:lstStyle/>
          <a:p>
            <a:r>
              <a:rPr lang="en-GB"/>
              <a:t>￨   </a:t>
            </a:r>
            <a:fld id="{159A5DD1-94BC-8F49-AC76-73BE307D95E2}" type="slidenum">
              <a:rPr lang="en-GB" smtClean="0"/>
              <a:pPr/>
              <a:t>‹nr.›</a:t>
            </a:fld>
            <a:endParaRPr lang="en-GB"/>
          </a:p>
        </p:txBody>
      </p:sp>
    </p:spTree>
    <p:extLst>
      <p:ext uri="{BB962C8B-B14F-4D97-AF65-F5344CB8AC3E}">
        <p14:creationId xmlns:p14="http://schemas.microsoft.com/office/powerpoint/2010/main" val="3768531789"/>
      </p:ext>
    </p:extLst>
  </p:cSld>
  <p:clrMapOvr>
    <a:masterClrMapping/>
  </p:clrMapOvr>
  <p:transition spd="med">
    <p:push dir="u"/>
  </p:transition>
  <p:extLst>
    <p:ext uri="{DCECCB84-F9BA-43D5-87BE-67443E8EF086}">
      <p15:sldGuideLst xmlns:p15="http://schemas.microsoft.com/office/powerpoint/2012/main">
        <p15:guide id="1" orient="horz" pos="2160">
          <p15:clr>
            <a:srgbClr val="FBAE40"/>
          </p15:clr>
        </p15:guide>
        <p15:guide id="2" pos="461">
          <p15:clr>
            <a:srgbClr val="FBAE4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4_Brugerdefineret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489267-7A05-364E-88F3-588459DFCD12}"/>
              </a:ext>
            </a:extLst>
          </p:cNvPr>
          <p:cNvSpPr>
            <a:spLocks noGrp="1"/>
          </p:cNvSpPr>
          <p:nvPr>
            <p:ph type="title"/>
          </p:nvPr>
        </p:nvSpPr>
        <p:spPr/>
        <p:txBody>
          <a:bodyPr/>
          <a:lstStyle>
            <a:lvl1pPr>
              <a:defRPr/>
            </a:lvl1pPr>
          </a:lstStyle>
          <a:p>
            <a:r>
              <a:rPr lang="da-DK" noProof="1"/>
              <a:t>Klik for at redigere titeltypografien i masteren</a:t>
            </a:r>
          </a:p>
        </p:txBody>
      </p:sp>
      <p:sp>
        <p:nvSpPr>
          <p:cNvPr id="3" name="Pladsholder til dato 2">
            <a:extLst>
              <a:ext uri="{FF2B5EF4-FFF2-40B4-BE49-F238E27FC236}">
                <a16:creationId xmlns:a16="http://schemas.microsoft.com/office/drawing/2014/main" id="{E80C1824-93CA-AD48-89D2-346B33C51381}"/>
              </a:ext>
            </a:extLst>
          </p:cNvPr>
          <p:cNvSpPr>
            <a:spLocks noGrp="1"/>
          </p:cNvSpPr>
          <p:nvPr>
            <p:ph type="dt" sz="half" idx="10"/>
          </p:nvPr>
        </p:nvSpPr>
        <p:spPr/>
        <p:txBody>
          <a:bodyPr/>
          <a:lstStyle>
            <a:lvl1pPr>
              <a:defRPr/>
            </a:lvl1pPr>
          </a:lstStyle>
          <a:p>
            <a:fld id="{5F20A297-1FDE-5F4B-9BEB-DB5D28EC1B77}" type="datetime1">
              <a:rPr lang="da-DK" noProof="1" dirty="0" smtClean="0"/>
              <a:pPr/>
              <a:t>29.04.2024</a:t>
            </a:fld>
            <a:endParaRPr lang="da-DK" noProof="1"/>
          </a:p>
        </p:txBody>
      </p:sp>
      <p:sp>
        <p:nvSpPr>
          <p:cNvPr id="4" name="Pladsholder til slidenummer 3">
            <a:extLst>
              <a:ext uri="{FF2B5EF4-FFF2-40B4-BE49-F238E27FC236}">
                <a16:creationId xmlns:a16="http://schemas.microsoft.com/office/drawing/2014/main" id="{8B09617D-AE24-4B42-80B8-8EA0E6EBCEFE}"/>
              </a:ext>
            </a:extLst>
          </p:cNvPr>
          <p:cNvSpPr>
            <a:spLocks noGrp="1"/>
          </p:cNvSpPr>
          <p:nvPr>
            <p:ph type="sldNum" sz="quarter" idx="11"/>
          </p:nvPr>
        </p:nvSpPr>
        <p:spPr/>
        <p:txBody>
          <a:bodyPr/>
          <a:lstStyle>
            <a:lvl1pPr>
              <a:defRPr/>
            </a:lvl1pPr>
          </a:lstStyle>
          <a:p>
            <a:r>
              <a:rPr lang="en-GB" noProof="1"/>
              <a:t>￨   </a:t>
            </a:r>
            <a:fld id="{159A5DD1-94BC-8F49-AC76-73BE307D95E2}" type="slidenum">
              <a:rPr lang="en-GB" noProof="1" dirty="0" smtClean="0"/>
              <a:pPr/>
              <a:t>‹nr.›</a:t>
            </a:fld>
            <a:endParaRPr lang="en-GB" noProof="1"/>
          </a:p>
        </p:txBody>
      </p:sp>
      <p:sp>
        <p:nvSpPr>
          <p:cNvPr id="5" name="Pladsholder til sidefod 4">
            <a:extLst>
              <a:ext uri="{FF2B5EF4-FFF2-40B4-BE49-F238E27FC236}">
                <a16:creationId xmlns:a16="http://schemas.microsoft.com/office/drawing/2014/main" id="{7937D7C5-D807-DC48-B464-E8C8C4611520}"/>
              </a:ext>
            </a:extLst>
          </p:cNvPr>
          <p:cNvSpPr>
            <a:spLocks noGrp="1"/>
          </p:cNvSpPr>
          <p:nvPr>
            <p:ph type="ftr" sz="quarter" idx="12"/>
          </p:nvPr>
        </p:nvSpPr>
        <p:spPr/>
        <p:txBody>
          <a:bodyPr/>
          <a:lstStyle>
            <a:lvl1pPr>
              <a:defRPr/>
            </a:lvl1pPr>
          </a:lstStyle>
          <a:p>
            <a:r>
              <a:rPr lang="da-DK" noProof="1"/>
              <a:t>RettighedsAlliancen   ￨</a:t>
            </a:r>
          </a:p>
        </p:txBody>
      </p:sp>
      <p:sp>
        <p:nvSpPr>
          <p:cNvPr id="6" name="Ellipse 5">
            <a:extLst>
              <a:ext uri="{FF2B5EF4-FFF2-40B4-BE49-F238E27FC236}">
                <a16:creationId xmlns:a16="http://schemas.microsoft.com/office/drawing/2014/main" id="{33F73132-8150-9E40-9198-8E60ADD4B8E9}"/>
              </a:ext>
            </a:extLst>
          </p:cNvPr>
          <p:cNvSpPr/>
          <p:nvPr userDrawn="1"/>
        </p:nvSpPr>
        <p:spPr>
          <a:xfrm>
            <a:off x="-3409009" y="-648652"/>
            <a:ext cx="7000793" cy="8155303"/>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a-DK"/>
          </a:p>
        </p:txBody>
      </p:sp>
      <p:sp>
        <p:nvSpPr>
          <p:cNvPr id="7" name="Pentagon 6">
            <a:extLst>
              <a:ext uri="{FF2B5EF4-FFF2-40B4-BE49-F238E27FC236}">
                <a16:creationId xmlns:a16="http://schemas.microsoft.com/office/drawing/2014/main" id="{F39352FE-3582-634C-9B8E-E624B0EF8415}"/>
              </a:ext>
            </a:extLst>
          </p:cNvPr>
          <p:cNvSpPr/>
          <p:nvPr userDrawn="1"/>
        </p:nvSpPr>
        <p:spPr>
          <a:xfrm>
            <a:off x="1206369" y="758463"/>
            <a:ext cx="2757308" cy="1047860"/>
          </a:xfrm>
          <a:prstGeom prst="homePlate">
            <a:avLst>
              <a:gd name="adj" fmla="val 29223"/>
            </a:avLst>
          </a:prstGeom>
          <a:ln w="381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a-DK" noProof="1"/>
          </a:p>
        </p:txBody>
      </p:sp>
      <p:sp>
        <p:nvSpPr>
          <p:cNvPr id="8" name="Pentagon 7">
            <a:extLst>
              <a:ext uri="{FF2B5EF4-FFF2-40B4-BE49-F238E27FC236}">
                <a16:creationId xmlns:a16="http://schemas.microsoft.com/office/drawing/2014/main" id="{77ECC9A7-688C-C94E-8946-4E4324B72A2B}"/>
              </a:ext>
            </a:extLst>
          </p:cNvPr>
          <p:cNvSpPr/>
          <p:nvPr userDrawn="1"/>
        </p:nvSpPr>
        <p:spPr>
          <a:xfrm>
            <a:off x="2038491" y="2203008"/>
            <a:ext cx="2757308" cy="1047860"/>
          </a:xfrm>
          <a:prstGeom prst="homePlate">
            <a:avLst>
              <a:gd name="adj" fmla="val 29223"/>
            </a:avLst>
          </a:prstGeom>
          <a:ln w="38100">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a-DK" noProof="1"/>
          </a:p>
        </p:txBody>
      </p:sp>
      <p:sp>
        <p:nvSpPr>
          <p:cNvPr id="9" name="Pentagon 8">
            <a:extLst>
              <a:ext uri="{FF2B5EF4-FFF2-40B4-BE49-F238E27FC236}">
                <a16:creationId xmlns:a16="http://schemas.microsoft.com/office/drawing/2014/main" id="{0F700A6B-3CDA-824E-81CD-285CF5C53569}"/>
              </a:ext>
            </a:extLst>
          </p:cNvPr>
          <p:cNvSpPr/>
          <p:nvPr userDrawn="1"/>
        </p:nvSpPr>
        <p:spPr>
          <a:xfrm>
            <a:off x="2038491" y="3616569"/>
            <a:ext cx="2757308" cy="1047860"/>
          </a:xfrm>
          <a:prstGeom prst="homePlate">
            <a:avLst>
              <a:gd name="adj" fmla="val 29223"/>
            </a:avLst>
          </a:prstGeom>
          <a:ln w="38100">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a-DK" noProof="1"/>
          </a:p>
        </p:txBody>
      </p:sp>
      <p:sp>
        <p:nvSpPr>
          <p:cNvPr id="10" name="Pentagon 9">
            <a:extLst>
              <a:ext uri="{FF2B5EF4-FFF2-40B4-BE49-F238E27FC236}">
                <a16:creationId xmlns:a16="http://schemas.microsoft.com/office/drawing/2014/main" id="{6042CB8F-F167-8D41-99DC-C61107B00715}"/>
              </a:ext>
            </a:extLst>
          </p:cNvPr>
          <p:cNvSpPr/>
          <p:nvPr userDrawn="1"/>
        </p:nvSpPr>
        <p:spPr>
          <a:xfrm>
            <a:off x="1206369" y="5024034"/>
            <a:ext cx="2757308" cy="1047860"/>
          </a:xfrm>
          <a:prstGeom prst="homePlate">
            <a:avLst>
              <a:gd name="adj" fmla="val 29223"/>
            </a:avLst>
          </a:prstGeom>
          <a:ln w="38100">
            <a:solidFill>
              <a:schemeClr val="bg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da-DK" noProof="1"/>
          </a:p>
        </p:txBody>
      </p:sp>
      <p:sp>
        <p:nvSpPr>
          <p:cNvPr id="13" name="TextBox 15">
            <a:extLst>
              <a:ext uri="{FF2B5EF4-FFF2-40B4-BE49-F238E27FC236}">
                <a16:creationId xmlns:a16="http://schemas.microsoft.com/office/drawing/2014/main" id="{44F1E209-7DF2-C54B-8BA6-642045C13EA2}"/>
              </a:ext>
            </a:extLst>
          </p:cNvPr>
          <p:cNvSpPr txBox="1"/>
          <p:nvPr userDrawn="1"/>
        </p:nvSpPr>
        <p:spPr>
          <a:xfrm>
            <a:off x="69047" y="2827567"/>
            <a:ext cx="1674521" cy="615553"/>
          </a:xfrm>
          <a:prstGeom prst="rect">
            <a:avLst/>
          </a:prstGeom>
        </p:spPr>
        <p:txBody>
          <a:bodyPr wrap="square" lIns="0" tIns="0" rIns="0" bIns="0" rtlCol="0" anchor="t">
            <a:spAutoFit/>
          </a:bodyPr>
          <a:lstStyle/>
          <a:p>
            <a:pPr algn="ctr"/>
            <a:r>
              <a:rPr lang="da-DK" sz="2000">
                <a:solidFill>
                  <a:schemeClr val="bg1"/>
                </a:solidFill>
              </a:rPr>
              <a:t>Indtægts</a:t>
            </a:r>
          </a:p>
          <a:p>
            <a:pPr algn="ctr"/>
            <a:r>
              <a:rPr lang="da-DK" sz="2000">
                <a:solidFill>
                  <a:schemeClr val="bg1"/>
                </a:solidFill>
              </a:rPr>
              <a:t>modeller</a:t>
            </a:r>
          </a:p>
        </p:txBody>
      </p:sp>
      <p:sp>
        <p:nvSpPr>
          <p:cNvPr id="14" name="TextBox 22">
            <a:extLst>
              <a:ext uri="{FF2B5EF4-FFF2-40B4-BE49-F238E27FC236}">
                <a16:creationId xmlns:a16="http://schemas.microsoft.com/office/drawing/2014/main" id="{FD066522-99B8-8845-95C2-811BF7452139}"/>
              </a:ext>
            </a:extLst>
          </p:cNvPr>
          <p:cNvSpPr txBox="1"/>
          <p:nvPr userDrawn="1"/>
        </p:nvSpPr>
        <p:spPr>
          <a:xfrm>
            <a:off x="4588964" y="883186"/>
            <a:ext cx="2318147" cy="200055"/>
          </a:xfrm>
          <a:prstGeom prst="rect">
            <a:avLst/>
          </a:prstGeom>
        </p:spPr>
        <p:txBody>
          <a:bodyPr lIns="0" tIns="0" rIns="0" bIns="0" rtlCol="0" anchor="t">
            <a:spAutoFit/>
          </a:bodyPr>
          <a:lstStyle/>
          <a:p>
            <a:r>
              <a:rPr lang="da-DK" sz="1300" noProof="1">
                <a:solidFill>
                  <a:srgbClr val="000000"/>
                </a:solidFill>
              </a:rPr>
              <a:t>Salg af reklameplads</a:t>
            </a:r>
          </a:p>
        </p:txBody>
      </p:sp>
      <p:sp>
        <p:nvSpPr>
          <p:cNvPr id="15" name="TextBox 23">
            <a:extLst>
              <a:ext uri="{FF2B5EF4-FFF2-40B4-BE49-F238E27FC236}">
                <a16:creationId xmlns:a16="http://schemas.microsoft.com/office/drawing/2014/main" id="{EA0D44A4-1159-ED45-85A8-5F00C9778968}"/>
              </a:ext>
            </a:extLst>
          </p:cNvPr>
          <p:cNvSpPr txBox="1"/>
          <p:nvPr userDrawn="1"/>
        </p:nvSpPr>
        <p:spPr>
          <a:xfrm>
            <a:off x="5293624" y="2899404"/>
            <a:ext cx="2829662" cy="200055"/>
          </a:xfrm>
          <a:prstGeom prst="rect">
            <a:avLst/>
          </a:prstGeom>
        </p:spPr>
        <p:txBody>
          <a:bodyPr wrap="square" lIns="0" tIns="0" rIns="0" bIns="0" rtlCol="0" anchor="t">
            <a:spAutoFit/>
          </a:bodyPr>
          <a:lstStyle/>
          <a:p>
            <a:r>
              <a:rPr lang="da-DK" sz="1300" noProof="1">
                <a:solidFill>
                  <a:srgbClr val="000000"/>
                </a:solidFill>
              </a:rPr>
              <a:t>Salg af ulovlige streaming-enheder</a:t>
            </a:r>
          </a:p>
        </p:txBody>
      </p:sp>
      <p:sp>
        <p:nvSpPr>
          <p:cNvPr id="16" name="TextBox 24">
            <a:extLst>
              <a:ext uri="{FF2B5EF4-FFF2-40B4-BE49-F238E27FC236}">
                <a16:creationId xmlns:a16="http://schemas.microsoft.com/office/drawing/2014/main" id="{093876FA-957F-5749-BD54-82AF15A9CA04}"/>
              </a:ext>
            </a:extLst>
          </p:cNvPr>
          <p:cNvSpPr txBox="1"/>
          <p:nvPr userDrawn="1"/>
        </p:nvSpPr>
        <p:spPr>
          <a:xfrm>
            <a:off x="5288403" y="3718341"/>
            <a:ext cx="2401292" cy="200055"/>
          </a:xfrm>
          <a:prstGeom prst="rect">
            <a:avLst/>
          </a:prstGeom>
        </p:spPr>
        <p:txBody>
          <a:bodyPr lIns="0" tIns="0" rIns="0" bIns="0" rtlCol="0" anchor="t">
            <a:spAutoFit/>
          </a:bodyPr>
          <a:lstStyle/>
          <a:p>
            <a:r>
              <a:rPr lang="da-DK" sz="1300" noProof="1">
                <a:solidFill>
                  <a:srgbClr val="000000"/>
                </a:solidFill>
              </a:rPr>
              <a:t>Salg af personlig data</a:t>
            </a:r>
          </a:p>
        </p:txBody>
      </p:sp>
      <p:sp>
        <p:nvSpPr>
          <p:cNvPr id="17" name="TextBox 25">
            <a:extLst>
              <a:ext uri="{FF2B5EF4-FFF2-40B4-BE49-F238E27FC236}">
                <a16:creationId xmlns:a16="http://schemas.microsoft.com/office/drawing/2014/main" id="{A640F3EA-31D8-D94E-816E-58361E8C1B38}"/>
              </a:ext>
            </a:extLst>
          </p:cNvPr>
          <p:cNvSpPr txBox="1"/>
          <p:nvPr userDrawn="1"/>
        </p:nvSpPr>
        <p:spPr>
          <a:xfrm>
            <a:off x="5288402" y="4243703"/>
            <a:ext cx="2697639" cy="200055"/>
          </a:xfrm>
          <a:prstGeom prst="rect">
            <a:avLst/>
          </a:prstGeom>
        </p:spPr>
        <p:txBody>
          <a:bodyPr wrap="square" lIns="0" tIns="0" rIns="0" bIns="0" rtlCol="0" anchor="t">
            <a:spAutoFit/>
          </a:bodyPr>
          <a:lstStyle/>
          <a:p>
            <a:r>
              <a:rPr lang="da-DK" sz="1300" noProof="1">
                <a:solidFill>
                  <a:srgbClr val="000000"/>
                </a:solidFill>
              </a:rPr>
              <a:t>Brug af personlig data til bedrag</a:t>
            </a:r>
          </a:p>
        </p:txBody>
      </p:sp>
      <p:sp>
        <p:nvSpPr>
          <p:cNvPr id="18" name="TextBox 26">
            <a:extLst>
              <a:ext uri="{FF2B5EF4-FFF2-40B4-BE49-F238E27FC236}">
                <a16:creationId xmlns:a16="http://schemas.microsoft.com/office/drawing/2014/main" id="{D01E74B8-A648-9E4F-B5D9-2DF1A5369165}"/>
              </a:ext>
            </a:extLst>
          </p:cNvPr>
          <p:cNvSpPr txBox="1"/>
          <p:nvPr userDrawn="1"/>
        </p:nvSpPr>
        <p:spPr>
          <a:xfrm>
            <a:off x="4550645" y="5147854"/>
            <a:ext cx="3670003" cy="400110"/>
          </a:xfrm>
          <a:prstGeom prst="rect">
            <a:avLst/>
          </a:prstGeom>
        </p:spPr>
        <p:txBody>
          <a:bodyPr lIns="0" tIns="0" rIns="0" bIns="0" rtlCol="0" anchor="t">
            <a:spAutoFit/>
          </a:bodyPr>
          <a:lstStyle/>
          <a:p>
            <a:r>
              <a:rPr lang="da-DK" sz="1300" noProof="1">
                <a:solidFill>
                  <a:srgbClr val="000000"/>
                </a:solidFill>
              </a:rPr>
              <a:t>Generering af kryptovaluta i </a:t>
            </a:r>
          </a:p>
          <a:p>
            <a:r>
              <a:rPr lang="da-DK" sz="1300" noProof="1">
                <a:solidFill>
                  <a:srgbClr val="000000"/>
                </a:solidFill>
              </a:rPr>
              <a:t>fraværet af direkte brugerbetaling</a:t>
            </a:r>
          </a:p>
        </p:txBody>
      </p:sp>
      <p:sp>
        <p:nvSpPr>
          <p:cNvPr id="19" name="TextBox 27">
            <a:extLst>
              <a:ext uri="{FF2B5EF4-FFF2-40B4-BE49-F238E27FC236}">
                <a16:creationId xmlns:a16="http://schemas.microsoft.com/office/drawing/2014/main" id="{F70563B3-DD2D-8C45-AF99-B9D00CF3D1EA}"/>
              </a:ext>
            </a:extLst>
          </p:cNvPr>
          <p:cNvSpPr txBox="1"/>
          <p:nvPr userDrawn="1"/>
        </p:nvSpPr>
        <p:spPr>
          <a:xfrm>
            <a:off x="5293521" y="2319837"/>
            <a:ext cx="2277169" cy="200055"/>
          </a:xfrm>
          <a:prstGeom prst="rect">
            <a:avLst/>
          </a:prstGeom>
        </p:spPr>
        <p:txBody>
          <a:bodyPr lIns="0" tIns="0" rIns="0" bIns="0" rtlCol="0" anchor="t">
            <a:spAutoFit/>
          </a:bodyPr>
          <a:lstStyle/>
          <a:p>
            <a:r>
              <a:rPr lang="da-DK" sz="1300" noProof="1">
                <a:solidFill>
                  <a:srgbClr val="000000"/>
                </a:solidFill>
              </a:rPr>
              <a:t>Abonnementsbetaling</a:t>
            </a:r>
          </a:p>
        </p:txBody>
      </p:sp>
      <p:sp>
        <p:nvSpPr>
          <p:cNvPr id="20" name="TextBox 28">
            <a:extLst>
              <a:ext uri="{FF2B5EF4-FFF2-40B4-BE49-F238E27FC236}">
                <a16:creationId xmlns:a16="http://schemas.microsoft.com/office/drawing/2014/main" id="{59682D5B-713E-A04B-80BF-B6399063F44F}"/>
              </a:ext>
            </a:extLst>
          </p:cNvPr>
          <p:cNvSpPr txBox="1"/>
          <p:nvPr userDrawn="1"/>
        </p:nvSpPr>
        <p:spPr>
          <a:xfrm>
            <a:off x="2359323" y="1128653"/>
            <a:ext cx="1243164" cy="276999"/>
          </a:xfrm>
          <a:prstGeom prst="rect">
            <a:avLst/>
          </a:prstGeom>
        </p:spPr>
        <p:txBody>
          <a:bodyPr lIns="0" tIns="0" rIns="0" bIns="0" rtlCol="0" anchor="t">
            <a:spAutoFit/>
          </a:bodyPr>
          <a:lstStyle/>
          <a:p>
            <a:pPr algn="ctr"/>
            <a:r>
              <a:rPr lang="da-DK" noProof="1">
                <a:solidFill>
                  <a:srgbClr val="FFFFFF"/>
                </a:solidFill>
              </a:rPr>
              <a:t>Reklamer</a:t>
            </a:r>
          </a:p>
        </p:txBody>
      </p:sp>
      <p:sp>
        <p:nvSpPr>
          <p:cNvPr id="21" name="TextBox 29">
            <a:extLst>
              <a:ext uri="{FF2B5EF4-FFF2-40B4-BE49-F238E27FC236}">
                <a16:creationId xmlns:a16="http://schemas.microsoft.com/office/drawing/2014/main" id="{2510E86E-E214-ED40-86C0-D6F3FF6549DB}"/>
              </a:ext>
            </a:extLst>
          </p:cNvPr>
          <p:cNvSpPr txBox="1"/>
          <p:nvPr userDrawn="1"/>
        </p:nvSpPr>
        <p:spPr>
          <a:xfrm>
            <a:off x="3300812" y="2461692"/>
            <a:ext cx="1105979" cy="553998"/>
          </a:xfrm>
          <a:prstGeom prst="rect">
            <a:avLst/>
          </a:prstGeom>
        </p:spPr>
        <p:txBody>
          <a:bodyPr wrap="square" lIns="0" tIns="0" rIns="0" bIns="0" rtlCol="0" anchor="t">
            <a:spAutoFit/>
          </a:bodyPr>
          <a:lstStyle/>
          <a:p>
            <a:r>
              <a:rPr lang="da-DK" noProof="1">
                <a:solidFill>
                  <a:srgbClr val="FFFFFF"/>
                </a:solidFill>
              </a:rPr>
              <a:t>Direkte</a:t>
            </a:r>
          </a:p>
          <a:p>
            <a:r>
              <a:rPr lang="da-DK" noProof="1">
                <a:solidFill>
                  <a:srgbClr val="FFFFFF"/>
                </a:solidFill>
              </a:rPr>
              <a:t>betaling</a:t>
            </a:r>
          </a:p>
        </p:txBody>
      </p:sp>
      <p:sp>
        <p:nvSpPr>
          <p:cNvPr id="22" name="TextBox 30">
            <a:extLst>
              <a:ext uri="{FF2B5EF4-FFF2-40B4-BE49-F238E27FC236}">
                <a16:creationId xmlns:a16="http://schemas.microsoft.com/office/drawing/2014/main" id="{1CBDD3FC-F06C-A944-A3C9-39B84488B9CE}"/>
              </a:ext>
            </a:extLst>
          </p:cNvPr>
          <p:cNvSpPr txBox="1"/>
          <p:nvPr userDrawn="1"/>
        </p:nvSpPr>
        <p:spPr>
          <a:xfrm>
            <a:off x="2749999" y="3865249"/>
            <a:ext cx="1938056" cy="553998"/>
          </a:xfrm>
          <a:prstGeom prst="rect">
            <a:avLst/>
          </a:prstGeom>
        </p:spPr>
        <p:txBody>
          <a:bodyPr lIns="0" tIns="0" rIns="0" bIns="0" rtlCol="0" anchor="t">
            <a:spAutoFit/>
          </a:bodyPr>
          <a:lstStyle/>
          <a:p>
            <a:pPr algn="ctr"/>
            <a:r>
              <a:rPr lang="da-DK" noProof="1">
                <a:solidFill>
                  <a:srgbClr val="FFFFFF"/>
                </a:solidFill>
              </a:rPr>
              <a:t>Malware og </a:t>
            </a:r>
          </a:p>
          <a:p>
            <a:pPr algn="ctr"/>
            <a:r>
              <a:rPr lang="da-DK" noProof="1">
                <a:solidFill>
                  <a:srgbClr val="FFFFFF"/>
                </a:solidFill>
              </a:rPr>
              <a:t>identitetstyveri </a:t>
            </a:r>
          </a:p>
        </p:txBody>
      </p:sp>
      <p:sp>
        <p:nvSpPr>
          <p:cNvPr id="23" name="TextBox 31">
            <a:extLst>
              <a:ext uri="{FF2B5EF4-FFF2-40B4-BE49-F238E27FC236}">
                <a16:creationId xmlns:a16="http://schemas.microsoft.com/office/drawing/2014/main" id="{745A5D1C-EC31-F34D-9CC1-D1AF5CC59CA5}"/>
              </a:ext>
            </a:extLst>
          </p:cNvPr>
          <p:cNvSpPr txBox="1"/>
          <p:nvPr userDrawn="1"/>
        </p:nvSpPr>
        <p:spPr>
          <a:xfrm>
            <a:off x="2027633" y="5385528"/>
            <a:ext cx="1792387" cy="276999"/>
          </a:xfrm>
          <a:prstGeom prst="rect">
            <a:avLst/>
          </a:prstGeom>
        </p:spPr>
        <p:txBody>
          <a:bodyPr lIns="0" tIns="0" rIns="0" bIns="0" rtlCol="0" anchor="t">
            <a:spAutoFit/>
          </a:bodyPr>
          <a:lstStyle/>
          <a:p>
            <a:pPr algn="ctr">
              <a:spcBef>
                <a:spcPct val="0"/>
              </a:spcBef>
            </a:pPr>
            <a:r>
              <a:rPr lang="da-DK" noProof="1">
                <a:solidFill>
                  <a:srgbClr val="FFFFFF"/>
                </a:solidFill>
              </a:rPr>
              <a:t>Cryptomining</a:t>
            </a:r>
          </a:p>
        </p:txBody>
      </p:sp>
      <p:sp>
        <p:nvSpPr>
          <p:cNvPr id="24" name="TextBox 33">
            <a:extLst>
              <a:ext uri="{FF2B5EF4-FFF2-40B4-BE49-F238E27FC236}">
                <a16:creationId xmlns:a16="http://schemas.microsoft.com/office/drawing/2014/main" id="{9315EFDD-BFEB-524C-AF30-59B93150E087}"/>
              </a:ext>
            </a:extLst>
          </p:cNvPr>
          <p:cNvSpPr txBox="1"/>
          <p:nvPr userDrawn="1"/>
        </p:nvSpPr>
        <p:spPr>
          <a:xfrm>
            <a:off x="8359048" y="1056897"/>
            <a:ext cx="3048893" cy="400110"/>
          </a:xfrm>
          <a:prstGeom prst="rect">
            <a:avLst/>
          </a:prstGeom>
        </p:spPr>
        <p:txBody>
          <a:bodyPr lIns="0" tIns="0" rIns="0" bIns="0" rtlCol="0" anchor="t">
            <a:spAutoFit/>
          </a:bodyPr>
          <a:lstStyle/>
          <a:p>
            <a:r>
              <a:rPr lang="da-DK" sz="1300" noProof="1">
                <a:solidFill>
                  <a:srgbClr val="000000"/>
                </a:solidFill>
              </a:rPr>
              <a:t>Værdi af 500 millioner euro </a:t>
            </a:r>
          </a:p>
          <a:p>
            <a:r>
              <a:rPr lang="da-DK" sz="1300" noProof="1">
                <a:solidFill>
                  <a:srgbClr val="000000"/>
                </a:solidFill>
              </a:rPr>
              <a:t>globalt hvert år</a:t>
            </a:r>
          </a:p>
        </p:txBody>
      </p:sp>
      <p:sp>
        <p:nvSpPr>
          <p:cNvPr id="25" name="TextBox 35">
            <a:extLst>
              <a:ext uri="{FF2B5EF4-FFF2-40B4-BE49-F238E27FC236}">
                <a16:creationId xmlns:a16="http://schemas.microsoft.com/office/drawing/2014/main" id="{C0D09E33-E600-AF46-BC9A-ABC3A76C6A43}"/>
              </a:ext>
            </a:extLst>
          </p:cNvPr>
          <p:cNvSpPr txBox="1"/>
          <p:nvPr userDrawn="1"/>
        </p:nvSpPr>
        <p:spPr>
          <a:xfrm>
            <a:off x="9024225" y="2471022"/>
            <a:ext cx="2939058" cy="400110"/>
          </a:xfrm>
          <a:prstGeom prst="rect">
            <a:avLst/>
          </a:prstGeom>
        </p:spPr>
        <p:txBody>
          <a:bodyPr lIns="0" tIns="0" rIns="0" bIns="0" rtlCol="0" anchor="t">
            <a:spAutoFit/>
          </a:bodyPr>
          <a:lstStyle/>
          <a:p>
            <a:r>
              <a:rPr lang="da-DK" sz="1300" noProof="1">
                <a:solidFill>
                  <a:srgbClr val="000000"/>
                </a:solidFill>
              </a:rPr>
              <a:t>60 euros om året fra </a:t>
            </a:r>
          </a:p>
          <a:p>
            <a:r>
              <a:rPr lang="da-DK" sz="1300" noProof="1">
                <a:solidFill>
                  <a:srgbClr val="000000"/>
                </a:solidFill>
              </a:rPr>
              <a:t>den gennemsnitlige bruger</a:t>
            </a:r>
          </a:p>
        </p:txBody>
      </p:sp>
      <p:sp>
        <p:nvSpPr>
          <p:cNvPr id="26" name="TextBox 38">
            <a:extLst>
              <a:ext uri="{FF2B5EF4-FFF2-40B4-BE49-F238E27FC236}">
                <a16:creationId xmlns:a16="http://schemas.microsoft.com/office/drawing/2014/main" id="{A5AE2100-742D-F544-A48A-F2AD5E9BFA8D}"/>
              </a:ext>
            </a:extLst>
          </p:cNvPr>
          <p:cNvSpPr txBox="1"/>
          <p:nvPr userDrawn="1"/>
        </p:nvSpPr>
        <p:spPr>
          <a:xfrm>
            <a:off x="9024225" y="3831141"/>
            <a:ext cx="3780135" cy="400110"/>
          </a:xfrm>
          <a:prstGeom prst="rect">
            <a:avLst/>
          </a:prstGeom>
        </p:spPr>
        <p:txBody>
          <a:bodyPr lIns="0" tIns="0" rIns="0" bIns="0" rtlCol="0" anchor="t">
            <a:spAutoFit/>
          </a:bodyPr>
          <a:lstStyle/>
          <a:p>
            <a:r>
              <a:rPr lang="da-DK" sz="1300" noProof="1">
                <a:solidFill>
                  <a:srgbClr val="000000"/>
                </a:solidFill>
              </a:rPr>
              <a:t>3.395 millioner ulovlige streamere </a:t>
            </a:r>
          </a:p>
          <a:p>
            <a:r>
              <a:rPr lang="da-DK" sz="1300" noProof="1">
                <a:solidFill>
                  <a:srgbClr val="000000"/>
                </a:solidFill>
              </a:rPr>
              <a:t>blev inficeret med virus i 2019</a:t>
            </a:r>
          </a:p>
        </p:txBody>
      </p:sp>
      <p:sp>
        <p:nvSpPr>
          <p:cNvPr id="27" name="TextBox 39">
            <a:extLst>
              <a:ext uri="{FF2B5EF4-FFF2-40B4-BE49-F238E27FC236}">
                <a16:creationId xmlns:a16="http://schemas.microsoft.com/office/drawing/2014/main" id="{D98BF20F-B89C-4742-B2A7-C48C036CD476}"/>
              </a:ext>
            </a:extLst>
          </p:cNvPr>
          <p:cNvSpPr txBox="1"/>
          <p:nvPr userDrawn="1"/>
        </p:nvSpPr>
        <p:spPr>
          <a:xfrm>
            <a:off x="8207162" y="5157082"/>
            <a:ext cx="2809177" cy="400110"/>
          </a:xfrm>
          <a:prstGeom prst="rect">
            <a:avLst/>
          </a:prstGeom>
        </p:spPr>
        <p:txBody>
          <a:bodyPr lIns="0" tIns="0" rIns="0" bIns="0" rtlCol="0" anchor="t">
            <a:spAutoFit/>
          </a:bodyPr>
          <a:lstStyle/>
          <a:p>
            <a:r>
              <a:rPr lang="da-DK" sz="1300" noProof="1">
                <a:solidFill>
                  <a:srgbClr val="000000"/>
                </a:solidFill>
              </a:rPr>
              <a:t>Potentielt 20-30% rabat for de som betaler med kryptovaluta</a:t>
            </a:r>
          </a:p>
        </p:txBody>
      </p:sp>
      <p:sp>
        <p:nvSpPr>
          <p:cNvPr id="28" name="TextBox 40">
            <a:extLst>
              <a:ext uri="{FF2B5EF4-FFF2-40B4-BE49-F238E27FC236}">
                <a16:creationId xmlns:a16="http://schemas.microsoft.com/office/drawing/2014/main" id="{4C01A510-7443-7C4A-97FE-A31FB6B7B35D}"/>
              </a:ext>
            </a:extLst>
          </p:cNvPr>
          <p:cNvSpPr txBox="1"/>
          <p:nvPr userDrawn="1"/>
        </p:nvSpPr>
        <p:spPr>
          <a:xfrm>
            <a:off x="4584769" y="1445540"/>
            <a:ext cx="2474714" cy="200055"/>
          </a:xfrm>
          <a:prstGeom prst="rect">
            <a:avLst/>
          </a:prstGeom>
        </p:spPr>
        <p:txBody>
          <a:bodyPr lIns="0" tIns="0" rIns="0" bIns="0" rtlCol="0" anchor="t">
            <a:spAutoFit/>
          </a:bodyPr>
          <a:lstStyle/>
          <a:p>
            <a:r>
              <a:rPr lang="da-DK" sz="1300" noProof="1">
                <a:solidFill>
                  <a:srgbClr val="000000"/>
                </a:solidFill>
              </a:rPr>
              <a:t>Tilknyttede programmer</a:t>
            </a:r>
          </a:p>
        </p:txBody>
      </p:sp>
      <p:pic>
        <p:nvPicPr>
          <p:cNvPr id="29" name="Grafik 28" descr="Transfer1 med massiv udfyldning">
            <a:extLst>
              <a:ext uri="{FF2B5EF4-FFF2-40B4-BE49-F238E27FC236}">
                <a16:creationId xmlns:a16="http://schemas.microsoft.com/office/drawing/2014/main" id="{5C80F9E6-4026-814A-ACD6-28B347E5029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93728" y="2295191"/>
            <a:ext cx="812011" cy="812011"/>
          </a:xfrm>
          <a:prstGeom prst="rect">
            <a:avLst/>
          </a:prstGeom>
        </p:spPr>
      </p:pic>
      <p:sp>
        <p:nvSpPr>
          <p:cNvPr id="31" name="Tekstfelt 30">
            <a:extLst>
              <a:ext uri="{FF2B5EF4-FFF2-40B4-BE49-F238E27FC236}">
                <a16:creationId xmlns:a16="http://schemas.microsoft.com/office/drawing/2014/main" id="{525B247C-A7B1-924B-A6BC-61065B81EF35}"/>
              </a:ext>
            </a:extLst>
          </p:cNvPr>
          <p:cNvSpPr txBox="1"/>
          <p:nvPr userDrawn="1"/>
        </p:nvSpPr>
        <p:spPr>
          <a:xfrm>
            <a:off x="6708455" y="6565785"/>
            <a:ext cx="5141639" cy="400110"/>
          </a:xfrm>
          <a:prstGeom prst="rect">
            <a:avLst/>
          </a:prstGeom>
          <a:noFill/>
        </p:spPr>
        <p:txBody>
          <a:bodyPr wrap="square" rtlCol="0" anchor="b">
            <a:spAutoFit/>
          </a:bodyPr>
          <a:lstStyle/>
          <a:p>
            <a:r>
              <a:rPr lang="da-DK" sz="1000" i="1" noProof="1"/>
              <a:t>Kilde: RUSI, 2021: ‘Taking the Profit Out of Intellectual Property Crime’.</a:t>
            </a:r>
          </a:p>
          <a:p>
            <a:endParaRPr lang="da-DK" sz="1000" i="1" noProof="1"/>
          </a:p>
        </p:txBody>
      </p:sp>
      <p:sp>
        <p:nvSpPr>
          <p:cNvPr id="32" name="Bøjet pil 31">
            <a:extLst>
              <a:ext uri="{FF2B5EF4-FFF2-40B4-BE49-F238E27FC236}">
                <a16:creationId xmlns:a16="http://schemas.microsoft.com/office/drawing/2014/main" id="{7543A449-E3C8-664A-9C11-96CEB34D4C20}"/>
              </a:ext>
            </a:extLst>
          </p:cNvPr>
          <p:cNvSpPr/>
          <p:nvPr userDrawn="1"/>
        </p:nvSpPr>
        <p:spPr>
          <a:xfrm>
            <a:off x="3774359" y="909938"/>
            <a:ext cx="729118" cy="423256"/>
          </a:xfrm>
          <a:prstGeom prst="bentArrow">
            <a:avLst>
              <a:gd name="adj1" fmla="val 12138"/>
              <a:gd name="adj2" fmla="val 23929"/>
              <a:gd name="adj3" fmla="val 25000"/>
              <a:gd name="adj4" fmla="val 4160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noProof="1">
              <a:solidFill>
                <a:schemeClr val="tx1"/>
              </a:solidFill>
            </a:endParaRPr>
          </a:p>
        </p:txBody>
      </p:sp>
      <p:sp>
        <p:nvSpPr>
          <p:cNvPr id="33" name="Bøjet pil 32">
            <a:extLst>
              <a:ext uri="{FF2B5EF4-FFF2-40B4-BE49-F238E27FC236}">
                <a16:creationId xmlns:a16="http://schemas.microsoft.com/office/drawing/2014/main" id="{13A41616-3B74-BC45-9EAF-51C1090B594D}"/>
              </a:ext>
            </a:extLst>
          </p:cNvPr>
          <p:cNvSpPr/>
          <p:nvPr userDrawn="1"/>
        </p:nvSpPr>
        <p:spPr>
          <a:xfrm flipV="1">
            <a:off x="3777728" y="1191848"/>
            <a:ext cx="729118" cy="445984"/>
          </a:xfrm>
          <a:prstGeom prst="bentArrow">
            <a:avLst>
              <a:gd name="adj1" fmla="val 12138"/>
              <a:gd name="adj2" fmla="val 23929"/>
              <a:gd name="adj3" fmla="val 25000"/>
              <a:gd name="adj4" fmla="val 4160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noProof="1">
              <a:solidFill>
                <a:schemeClr val="tx1"/>
              </a:solidFill>
            </a:endParaRPr>
          </a:p>
        </p:txBody>
      </p:sp>
      <p:sp>
        <p:nvSpPr>
          <p:cNvPr id="34" name="Bøjet pil 33">
            <a:extLst>
              <a:ext uri="{FF2B5EF4-FFF2-40B4-BE49-F238E27FC236}">
                <a16:creationId xmlns:a16="http://schemas.microsoft.com/office/drawing/2014/main" id="{6012AB6D-E6A9-A44F-8333-D504F1634CC2}"/>
              </a:ext>
            </a:extLst>
          </p:cNvPr>
          <p:cNvSpPr/>
          <p:nvPr userDrawn="1"/>
        </p:nvSpPr>
        <p:spPr>
          <a:xfrm>
            <a:off x="4531554" y="2366230"/>
            <a:ext cx="729118" cy="423256"/>
          </a:xfrm>
          <a:prstGeom prst="bentArrow">
            <a:avLst>
              <a:gd name="adj1" fmla="val 12138"/>
              <a:gd name="adj2" fmla="val 23929"/>
              <a:gd name="adj3" fmla="val 25000"/>
              <a:gd name="adj4" fmla="val 4160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a-DK" noProof="1">
              <a:solidFill>
                <a:schemeClr val="tx1"/>
              </a:solidFill>
            </a:endParaRPr>
          </a:p>
        </p:txBody>
      </p:sp>
      <p:sp>
        <p:nvSpPr>
          <p:cNvPr id="35" name="Bøjet pil 34">
            <a:extLst>
              <a:ext uri="{FF2B5EF4-FFF2-40B4-BE49-F238E27FC236}">
                <a16:creationId xmlns:a16="http://schemas.microsoft.com/office/drawing/2014/main" id="{589F37A7-1E07-3242-80B6-21189B678B0E}"/>
              </a:ext>
            </a:extLst>
          </p:cNvPr>
          <p:cNvSpPr/>
          <p:nvPr userDrawn="1"/>
        </p:nvSpPr>
        <p:spPr>
          <a:xfrm flipV="1">
            <a:off x="4534923" y="2648140"/>
            <a:ext cx="729118" cy="445984"/>
          </a:xfrm>
          <a:prstGeom prst="bentArrow">
            <a:avLst>
              <a:gd name="adj1" fmla="val 12138"/>
              <a:gd name="adj2" fmla="val 23929"/>
              <a:gd name="adj3" fmla="val 25000"/>
              <a:gd name="adj4" fmla="val 4160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a-DK" noProof="1">
              <a:solidFill>
                <a:schemeClr val="tx1"/>
              </a:solidFill>
            </a:endParaRPr>
          </a:p>
        </p:txBody>
      </p:sp>
      <p:sp>
        <p:nvSpPr>
          <p:cNvPr id="36" name="Bøjet pil 35">
            <a:extLst>
              <a:ext uri="{FF2B5EF4-FFF2-40B4-BE49-F238E27FC236}">
                <a16:creationId xmlns:a16="http://schemas.microsoft.com/office/drawing/2014/main" id="{FB4A7347-91EB-EF46-964C-AF0062DD0AEB}"/>
              </a:ext>
            </a:extLst>
          </p:cNvPr>
          <p:cNvSpPr/>
          <p:nvPr userDrawn="1"/>
        </p:nvSpPr>
        <p:spPr>
          <a:xfrm>
            <a:off x="4534923" y="3729112"/>
            <a:ext cx="729118" cy="423256"/>
          </a:xfrm>
          <a:prstGeom prst="bentArrow">
            <a:avLst>
              <a:gd name="adj1" fmla="val 12138"/>
              <a:gd name="adj2" fmla="val 23929"/>
              <a:gd name="adj3" fmla="val 25000"/>
              <a:gd name="adj4" fmla="val 41606"/>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a-DK" noProof="1">
              <a:solidFill>
                <a:schemeClr val="tx1"/>
              </a:solidFill>
            </a:endParaRPr>
          </a:p>
        </p:txBody>
      </p:sp>
      <p:sp>
        <p:nvSpPr>
          <p:cNvPr id="37" name="Bøjet pil 36">
            <a:extLst>
              <a:ext uri="{FF2B5EF4-FFF2-40B4-BE49-F238E27FC236}">
                <a16:creationId xmlns:a16="http://schemas.microsoft.com/office/drawing/2014/main" id="{76BADF47-488B-244D-BBD8-15803628CC00}"/>
              </a:ext>
            </a:extLst>
          </p:cNvPr>
          <p:cNvSpPr/>
          <p:nvPr userDrawn="1"/>
        </p:nvSpPr>
        <p:spPr>
          <a:xfrm flipV="1">
            <a:off x="4538292" y="4011022"/>
            <a:ext cx="729118" cy="445984"/>
          </a:xfrm>
          <a:prstGeom prst="bentArrow">
            <a:avLst>
              <a:gd name="adj1" fmla="val 12138"/>
              <a:gd name="adj2" fmla="val 23929"/>
              <a:gd name="adj3" fmla="val 25000"/>
              <a:gd name="adj4" fmla="val 41606"/>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a-DK" noProof="1">
              <a:solidFill>
                <a:schemeClr val="tx1"/>
              </a:solidFill>
            </a:endParaRPr>
          </a:p>
        </p:txBody>
      </p:sp>
      <p:sp>
        <p:nvSpPr>
          <p:cNvPr id="38" name="Bøjet pil 37">
            <a:extLst>
              <a:ext uri="{FF2B5EF4-FFF2-40B4-BE49-F238E27FC236}">
                <a16:creationId xmlns:a16="http://schemas.microsoft.com/office/drawing/2014/main" id="{E692B009-302E-8F41-88D4-C6BB4075E655}"/>
              </a:ext>
            </a:extLst>
          </p:cNvPr>
          <p:cNvSpPr/>
          <p:nvPr userDrawn="1"/>
        </p:nvSpPr>
        <p:spPr>
          <a:xfrm>
            <a:off x="3697110" y="5153473"/>
            <a:ext cx="729118" cy="423256"/>
          </a:xfrm>
          <a:prstGeom prst="bentArrow">
            <a:avLst>
              <a:gd name="adj1" fmla="val 12138"/>
              <a:gd name="adj2" fmla="val 23929"/>
              <a:gd name="adj3" fmla="val 25000"/>
              <a:gd name="adj4" fmla="val 41606"/>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a-DK" noProof="1">
              <a:solidFill>
                <a:schemeClr val="tx1"/>
              </a:solidFill>
            </a:endParaRPr>
          </a:p>
        </p:txBody>
      </p:sp>
      <p:sp>
        <p:nvSpPr>
          <p:cNvPr id="39" name="Højrepil 38">
            <a:extLst>
              <a:ext uri="{FF2B5EF4-FFF2-40B4-BE49-F238E27FC236}">
                <a16:creationId xmlns:a16="http://schemas.microsoft.com/office/drawing/2014/main" id="{04E1B23C-3EEF-F740-B0E5-D4097E34F145}"/>
              </a:ext>
            </a:extLst>
          </p:cNvPr>
          <p:cNvSpPr/>
          <p:nvPr userDrawn="1"/>
        </p:nvSpPr>
        <p:spPr>
          <a:xfrm>
            <a:off x="6604038" y="1166095"/>
            <a:ext cx="1493620" cy="213804"/>
          </a:xfrm>
          <a:prstGeom prst="rightArrow">
            <a:avLst>
              <a:gd name="adj1" fmla="val 24381"/>
              <a:gd name="adj2" fmla="val 5280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noProof="1"/>
          </a:p>
        </p:txBody>
      </p:sp>
      <p:sp>
        <p:nvSpPr>
          <p:cNvPr id="40" name="Højrepil 39">
            <a:extLst>
              <a:ext uri="{FF2B5EF4-FFF2-40B4-BE49-F238E27FC236}">
                <a16:creationId xmlns:a16="http://schemas.microsoft.com/office/drawing/2014/main" id="{16D1852D-FC0C-BB41-A4DF-392DE4F02F18}"/>
              </a:ext>
            </a:extLst>
          </p:cNvPr>
          <p:cNvSpPr/>
          <p:nvPr userDrawn="1"/>
        </p:nvSpPr>
        <p:spPr>
          <a:xfrm>
            <a:off x="7460352" y="2594295"/>
            <a:ext cx="1493620" cy="213804"/>
          </a:xfrm>
          <a:prstGeom prst="rightArrow">
            <a:avLst>
              <a:gd name="adj1" fmla="val 24381"/>
              <a:gd name="adj2" fmla="val 5280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a-DK" noProof="1"/>
          </a:p>
        </p:txBody>
      </p:sp>
      <p:sp>
        <p:nvSpPr>
          <p:cNvPr id="41" name="Højrepil 40">
            <a:extLst>
              <a:ext uri="{FF2B5EF4-FFF2-40B4-BE49-F238E27FC236}">
                <a16:creationId xmlns:a16="http://schemas.microsoft.com/office/drawing/2014/main" id="{B8B1D4D2-9204-E248-9D18-10B60B931AB8}"/>
              </a:ext>
            </a:extLst>
          </p:cNvPr>
          <p:cNvSpPr/>
          <p:nvPr userDrawn="1"/>
        </p:nvSpPr>
        <p:spPr>
          <a:xfrm>
            <a:off x="7429898" y="3917684"/>
            <a:ext cx="1493620" cy="213804"/>
          </a:xfrm>
          <a:prstGeom prst="rightArrow">
            <a:avLst>
              <a:gd name="adj1" fmla="val 24381"/>
              <a:gd name="adj2" fmla="val 52806"/>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a-DK" noProof="1"/>
          </a:p>
        </p:txBody>
      </p:sp>
      <p:sp>
        <p:nvSpPr>
          <p:cNvPr id="42" name="Højrepil 41">
            <a:extLst>
              <a:ext uri="{FF2B5EF4-FFF2-40B4-BE49-F238E27FC236}">
                <a16:creationId xmlns:a16="http://schemas.microsoft.com/office/drawing/2014/main" id="{3BCAE7A5-EF25-DA46-9525-4F221AF31D13}"/>
              </a:ext>
            </a:extLst>
          </p:cNvPr>
          <p:cNvSpPr/>
          <p:nvPr userDrawn="1"/>
        </p:nvSpPr>
        <p:spPr>
          <a:xfrm>
            <a:off x="7210264" y="5164763"/>
            <a:ext cx="958861" cy="199814"/>
          </a:xfrm>
          <a:prstGeom prst="rightArrow">
            <a:avLst>
              <a:gd name="adj1" fmla="val 24381"/>
              <a:gd name="adj2" fmla="val 52806"/>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a-DK" noProof="1"/>
          </a:p>
        </p:txBody>
      </p:sp>
      <p:sp>
        <p:nvSpPr>
          <p:cNvPr id="43" name="Trekant 2">
            <a:extLst>
              <a:ext uri="{FF2B5EF4-FFF2-40B4-BE49-F238E27FC236}">
                <a16:creationId xmlns:a16="http://schemas.microsoft.com/office/drawing/2014/main" id="{10BDE946-42D9-A24A-94BC-CDEC6339CDB0}"/>
              </a:ext>
            </a:extLst>
          </p:cNvPr>
          <p:cNvSpPr/>
          <p:nvPr userDrawn="1"/>
        </p:nvSpPr>
        <p:spPr>
          <a:xfrm>
            <a:off x="10901774" y="6000416"/>
            <a:ext cx="1290226" cy="865534"/>
          </a:xfrm>
          <a:custGeom>
            <a:avLst/>
            <a:gdLst>
              <a:gd name="connsiteX0" fmla="*/ 0 w 9703324"/>
              <a:gd name="connsiteY0" fmla="*/ 3436229 h 3436229"/>
              <a:gd name="connsiteX1" fmla="*/ 4851662 w 9703324"/>
              <a:gd name="connsiteY1" fmla="*/ 0 h 3436229"/>
              <a:gd name="connsiteX2" fmla="*/ 9703324 w 9703324"/>
              <a:gd name="connsiteY2" fmla="*/ 3436229 h 3436229"/>
              <a:gd name="connsiteX3" fmla="*/ 0 w 9703324"/>
              <a:gd name="connsiteY3" fmla="*/ 3436229 h 3436229"/>
              <a:gd name="connsiteX0" fmla="*/ 0 w 9703324"/>
              <a:gd name="connsiteY0" fmla="*/ 6509367 h 6509367"/>
              <a:gd name="connsiteX1" fmla="*/ 9697039 w 9703324"/>
              <a:gd name="connsiteY1" fmla="*/ 0 h 6509367"/>
              <a:gd name="connsiteX2" fmla="*/ 9703324 w 9703324"/>
              <a:gd name="connsiteY2" fmla="*/ 6509367 h 6509367"/>
              <a:gd name="connsiteX3" fmla="*/ 0 w 9703324"/>
              <a:gd name="connsiteY3" fmla="*/ 6509367 h 6509367"/>
            </a:gdLst>
            <a:ahLst/>
            <a:cxnLst>
              <a:cxn ang="0">
                <a:pos x="connsiteX0" y="connsiteY0"/>
              </a:cxn>
              <a:cxn ang="0">
                <a:pos x="connsiteX1" y="connsiteY1"/>
              </a:cxn>
              <a:cxn ang="0">
                <a:pos x="connsiteX2" y="connsiteY2"/>
              </a:cxn>
              <a:cxn ang="0">
                <a:pos x="connsiteX3" y="connsiteY3"/>
              </a:cxn>
            </a:cxnLst>
            <a:rect l="l" t="t" r="r" b="b"/>
            <a:pathLst>
              <a:path w="9703324" h="6509367">
                <a:moveTo>
                  <a:pt x="0" y="6509367"/>
                </a:moveTo>
                <a:lnTo>
                  <a:pt x="9697039" y="0"/>
                </a:lnTo>
                <a:lnTo>
                  <a:pt x="9703324" y="6509367"/>
                </a:lnTo>
                <a:lnTo>
                  <a:pt x="0" y="6509367"/>
                </a:lnTo>
                <a:close/>
              </a:path>
            </a:pathLst>
          </a:custGeom>
          <a:solidFill>
            <a:srgbClr val="7487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b="0" i="0" noProof="1">
              <a:latin typeface="Raleway" pitchFamily="2" charset="77"/>
            </a:endParaRPr>
          </a:p>
        </p:txBody>
      </p:sp>
      <p:pic>
        <p:nvPicPr>
          <p:cNvPr id="49" name="Grafik 48" descr="Forbindelser med massiv udfyldning">
            <a:extLst>
              <a:ext uri="{FF2B5EF4-FFF2-40B4-BE49-F238E27FC236}">
                <a16:creationId xmlns:a16="http://schemas.microsoft.com/office/drawing/2014/main" id="{D50C74FE-FF2B-474E-97D6-E2A83A7CE76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356376" y="5216134"/>
            <a:ext cx="682115" cy="682115"/>
          </a:xfrm>
          <a:prstGeom prst="rect">
            <a:avLst/>
          </a:prstGeom>
        </p:spPr>
      </p:pic>
      <p:pic>
        <p:nvPicPr>
          <p:cNvPr id="51" name="Grafik 50" descr="Insekt med massiv udfyldning">
            <a:extLst>
              <a:ext uri="{FF2B5EF4-FFF2-40B4-BE49-F238E27FC236}">
                <a16:creationId xmlns:a16="http://schemas.microsoft.com/office/drawing/2014/main" id="{B9AF78F7-2171-EF48-AC4F-DAA93654343F}"/>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213942" y="3847696"/>
            <a:ext cx="579511" cy="579511"/>
          </a:xfrm>
          <a:prstGeom prst="rect">
            <a:avLst/>
          </a:prstGeom>
        </p:spPr>
      </p:pic>
      <p:pic>
        <p:nvPicPr>
          <p:cNvPr id="55" name="Grafik 54" descr="Bærbar computer med massiv udfyldning">
            <a:extLst>
              <a:ext uri="{FF2B5EF4-FFF2-40B4-BE49-F238E27FC236}">
                <a16:creationId xmlns:a16="http://schemas.microsoft.com/office/drawing/2014/main" id="{A6060B31-EB46-3641-BE42-D4E37A3617E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456644" y="898094"/>
            <a:ext cx="737084" cy="737084"/>
          </a:xfrm>
          <a:prstGeom prst="rect">
            <a:avLst/>
          </a:prstGeom>
        </p:spPr>
      </p:pic>
    </p:spTree>
    <p:extLst>
      <p:ext uri="{BB962C8B-B14F-4D97-AF65-F5344CB8AC3E}">
        <p14:creationId xmlns:p14="http://schemas.microsoft.com/office/powerpoint/2010/main" val="109244972"/>
      </p:ext>
    </p:extLst>
  </p:cSld>
  <p:clrMapOvr>
    <a:masterClrMapping/>
  </p:clrMapOvr>
  <p:transition spd="med">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4_Brugerdefineret layout">
    <p:bg>
      <p:bgPr>
        <a:solidFill>
          <a:schemeClr val="accent3"/>
        </a:solidFill>
        <a:effectLst/>
      </p:bgPr>
    </p:bg>
    <p:spTree>
      <p:nvGrpSpPr>
        <p:cNvPr id="1" name=""/>
        <p:cNvGrpSpPr/>
        <p:nvPr/>
      </p:nvGrpSpPr>
      <p:grpSpPr>
        <a:xfrm>
          <a:off x="0" y="0"/>
          <a:ext cx="0" cy="0"/>
          <a:chOff x="0" y="0"/>
          <a:chExt cx="0" cy="0"/>
        </a:xfrm>
      </p:grpSpPr>
      <p:sp>
        <p:nvSpPr>
          <p:cNvPr id="13" name="Rektangel 5">
            <a:extLst>
              <a:ext uri="{FF2B5EF4-FFF2-40B4-BE49-F238E27FC236}">
                <a16:creationId xmlns:a16="http://schemas.microsoft.com/office/drawing/2014/main" id="{9674CFB2-810C-614A-A2B0-E91A4EBC750E}"/>
              </a:ext>
            </a:extLst>
          </p:cNvPr>
          <p:cNvSpPr/>
          <p:nvPr userDrawn="1"/>
        </p:nvSpPr>
        <p:spPr>
          <a:xfrm>
            <a:off x="-53180" y="-38891"/>
            <a:ext cx="10263431" cy="6896891"/>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492252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6321552 w 12192000"/>
              <a:gd name="connsiteY2" fmla="*/ 6848856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9884664 w 12192000"/>
              <a:gd name="connsiteY2" fmla="*/ 2715768 h 6858000"/>
              <a:gd name="connsiteX3" fmla="*/ 6321552 w 12192000"/>
              <a:gd name="connsiteY3" fmla="*/ 6848856 h 6858000"/>
              <a:gd name="connsiteX4" fmla="*/ 0 w 12192000"/>
              <a:gd name="connsiteY4" fmla="*/ 6858000 h 6858000"/>
              <a:gd name="connsiteX5" fmla="*/ 0 w 12192000"/>
              <a:gd name="connsiteY5" fmla="*/ 0 h 6858000"/>
              <a:gd name="connsiteX0" fmla="*/ 0 w 12198096"/>
              <a:gd name="connsiteY0" fmla="*/ 0 h 6858000"/>
              <a:gd name="connsiteX1" fmla="*/ 12192000 w 12198096"/>
              <a:gd name="connsiteY1" fmla="*/ 0 h 6858000"/>
              <a:gd name="connsiteX2" fmla="*/ 12198096 w 12198096"/>
              <a:gd name="connsiteY2" fmla="*/ 2898648 h 6858000"/>
              <a:gd name="connsiteX3" fmla="*/ 6321552 w 12198096"/>
              <a:gd name="connsiteY3" fmla="*/ 6848856 h 6858000"/>
              <a:gd name="connsiteX4" fmla="*/ 0 w 12198096"/>
              <a:gd name="connsiteY4" fmla="*/ 6858000 h 6858000"/>
              <a:gd name="connsiteX5" fmla="*/ 0 w 12198096"/>
              <a:gd name="connsiteY5" fmla="*/ 0 h 6858000"/>
              <a:gd name="connsiteX0" fmla="*/ 4744528 w 12198096"/>
              <a:gd name="connsiteY0" fmla="*/ 2735806 h 6858000"/>
              <a:gd name="connsiteX1" fmla="*/ 12192000 w 12198096"/>
              <a:gd name="connsiteY1" fmla="*/ 0 h 6858000"/>
              <a:gd name="connsiteX2" fmla="*/ 12198096 w 12198096"/>
              <a:gd name="connsiteY2" fmla="*/ 2898648 h 6858000"/>
              <a:gd name="connsiteX3" fmla="*/ 6321552 w 12198096"/>
              <a:gd name="connsiteY3" fmla="*/ 6848856 h 6858000"/>
              <a:gd name="connsiteX4" fmla="*/ 0 w 12198096"/>
              <a:gd name="connsiteY4" fmla="*/ 6858000 h 6858000"/>
              <a:gd name="connsiteX5" fmla="*/ 4744528 w 12198096"/>
              <a:gd name="connsiteY5" fmla="*/ 2735806 h 6858000"/>
              <a:gd name="connsiteX0" fmla="*/ 0 w 7453568"/>
              <a:gd name="connsiteY0" fmla="*/ 2735806 h 6858000"/>
              <a:gd name="connsiteX1" fmla="*/ 7447472 w 7453568"/>
              <a:gd name="connsiteY1" fmla="*/ 0 h 6858000"/>
              <a:gd name="connsiteX2" fmla="*/ 7453568 w 7453568"/>
              <a:gd name="connsiteY2" fmla="*/ 2898648 h 6858000"/>
              <a:gd name="connsiteX3" fmla="*/ 1577024 w 7453568"/>
              <a:gd name="connsiteY3" fmla="*/ 6848856 h 6858000"/>
              <a:gd name="connsiteX4" fmla="*/ 73941 w 7453568"/>
              <a:gd name="connsiteY4" fmla="*/ 6858000 h 6858000"/>
              <a:gd name="connsiteX5" fmla="*/ 0 w 7453568"/>
              <a:gd name="connsiteY5" fmla="*/ 2735806 h 6858000"/>
              <a:gd name="connsiteX0" fmla="*/ 0 w 7453568"/>
              <a:gd name="connsiteY0" fmla="*/ 36970 h 4159164"/>
              <a:gd name="connsiteX1" fmla="*/ 7447472 w 7453568"/>
              <a:gd name="connsiteY1" fmla="*/ 0 h 4159164"/>
              <a:gd name="connsiteX2" fmla="*/ 7453568 w 7453568"/>
              <a:gd name="connsiteY2" fmla="*/ 199812 h 4159164"/>
              <a:gd name="connsiteX3" fmla="*/ 1577024 w 7453568"/>
              <a:gd name="connsiteY3" fmla="*/ 4150020 h 4159164"/>
              <a:gd name="connsiteX4" fmla="*/ 73941 w 7453568"/>
              <a:gd name="connsiteY4" fmla="*/ 4159164 h 4159164"/>
              <a:gd name="connsiteX5" fmla="*/ 0 w 7453568"/>
              <a:gd name="connsiteY5" fmla="*/ 36970 h 4159164"/>
              <a:gd name="connsiteX0" fmla="*/ 0 w 7441245"/>
              <a:gd name="connsiteY0" fmla="*/ 12323 h 4159164"/>
              <a:gd name="connsiteX1" fmla="*/ 7435149 w 7441245"/>
              <a:gd name="connsiteY1" fmla="*/ 0 h 4159164"/>
              <a:gd name="connsiteX2" fmla="*/ 7441245 w 7441245"/>
              <a:gd name="connsiteY2" fmla="*/ 199812 h 4159164"/>
              <a:gd name="connsiteX3" fmla="*/ 1564701 w 7441245"/>
              <a:gd name="connsiteY3" fmla="*/ 4150020 h 4159164"/>
              <a:gd name="connsiteX4" fmla="*/ 61618 w 7441245"/>
              <a:gd name="connsiteY4" fmla="*/ 4159164 h 4159164"/>
              <a:gd name="connsiteX5" fmla="*/ 0 w 7441245"/>
              <a:gd name="connsiteY5" fmla="*/ 12323 h 4159164"/>
              <a:gd name="connsiteX0" fmla="*/ 0 w 7441245"/>
              <a:gd name="connsiteY0" fmla="*/ 12323 h 4171487"/>
              <a:gd name="connsiteX1" fmla="*/ 7435149 w 7441245"/>
              <a:gd name="connsiteY1" fmla="*/ 0 h 4171487"/>
              <a:gd name="connsiteX2" fmla="*/ 7441245 w 7441245"/>
              <a:gd name="connsiteY2" fmla="*/ 199812 h 4171487"/>
              <a:gd name="connsiteX3" fmla="*/ 1564701 w 7441245"/>
              <a:gd name="connsiteY3" fmla="*/ 4150020 h 4171487"/>
              <a:gd name="connsiteX4" fmla="*/ 24648 w 7441245"/>
              <a:gd name="connsiteY4" fmla="*/ 4171487 h 4171487"/>
              <a:gd name="connsiteX5" fmla="*/ 0 w 7441245"/>
              <a:gd name="connsiteY5" fmla="*/ 12323 h 4171487"/>
              <a:gd name="connsiteX0" fmla="*/ 0 w 7448447"/>
              <a:gd name="connsiteY0" fmla="*/ 0 h 4173568"/>
              <a:gd name="connsiteX1" fmla="*/ 7442351 w 7448447"/>
              <a:gd name="connsiteY1" fmla="*/ 2081 h 4173568"/>
              <a:gd name="connsiteX2" fmla="*/ 7448447 w 7448447"/>
              <a:gd name="connsiteY2" fmla="*/ 201893 h 4173568"/>
              <a:gd name="connsiteX3" fmla="*/ 1571903 w 7448447"/>
              <a:gd name="connsiteY3" fmla="*/ 4152101 h 4173568"/>
              <a:gd name="connsiteX4" fmla="*/ 31850 w 7448447"/>
              <a:gd name="connsiteY4" fmla="*/ 4173568 h 4173568"/>
              <a:gd name="connsiteX5" fmla="*/ 0 w 7448447"/>
              <a:gd name="connsiteY5" fmla="*/ 0 h 4173568"/>
              <a:gd name="connsiteX0" fmla="*/ 0 w 7448447"/>
              <a:gd name="connsiteY0" fmla="*/ 0 h 4152239"/>
              <a:gd name="connsiteX1" fmla="*/ 7442351 w 7448447"/>
              <a:gd name="connsiteY1" fmla="*/ 2081 h 4152239"/>
              <a:gd name="connsiteX2" fmla="*/ 7448447 w 7448447"/>
              <a:gd name="connsiteY2" fmla="*/ 201893 h 4152239"/>
              <a:gd name="connsiteX3" fmla="*/ 1571903 w 7448447"/>
              <a:gd name="connsiteY3" fmla="*/ 4152101 h 4152239"/>
              <a:gd name="connsiteX4" fmla="*/ 38960 w 7448447"/>
              <a:gd name="connsiteY4" fmla="*/ 4152239 h 4152239"/>
              <a:gd name="connsiteX5" fmla="*/ 0 w 7448447"/>
              <a:gd name="connsiteY5" fmla="*/ 0 h 4152239"/>
              <a:gd name="connsiteX0" fmla="*/ 10807 w 7409487"/>
              <a:gd name="connsiteY0" fmla="*/ 0 h 4155794"/>
              <a:gd name="connsiteX1" fmla="*/ 7403391 w 7409487"/>
              <a:gd name="connsiteY1" fmla="*/ 5636 h 4155794"/>
              <a:gd name="connsiteX2" fmla="*/ 7409487 w 7409487"/>
              <a:gd name="connsiteY2" fmla="*/ 205448 h 4155794"/>
              <a:gd name="connsiteX3" fmla="*/ 1532943 w 7409487"/>
              <a:gd name="connsiteY3" fmla="*/ 4155656 h 4155794"/>
              <a:gd name="connsiteX4" fmla="*/ 0 w 7409487"/>
              <a:gd name="connsiteY4" fmla="*/ 4155794 h 4155794"/>
              <a:gd name="connsiteX5" fmla="*/ 10807 w 7409487"/>
              <a:gd name="connsiteY5" fmla="*/ 0 h 4155794"/>
              <a:gd name="connsiteX0" fmla="*/ 10807 w 7409487"/>
              <a:gd name="connsiteY0" fmla="*/ 5029 h 4160823"/>
              <a:gd name="connsiteX1" fmla="*/ 7406946 w 7409487"/>
              <a:gd name="connsiteY1" fmla="*/ 0 h 4160823"/>
              <a:gd name="connsiteX2" fmla="*/ 7409487 w 7409487"/>
              <a:gd name="connsiteY2" fmla="*/ 210477 h 4160823"/>
              <a:gd name="connsiteX3" fmla="*/ 1532943 w 7409487"/>
              <a:gd name="connsiteY3" fmla="*/ 4160685 h 4160823"/>
              <a:gd name="connsiteX4" fmla="*/ 0 w 7409487"/>
              <a:gd name="connsiteY4" fmla="*/ 4160823 h 4160823"/>
              <a:gd name="connsiteX5" fmla="*/ 10807 w 7409487"/>
              <a:gd name="connsiteY5" fmla="*/ 5029 h 4160823"/>
              <a:gd name="connsiteX0" fmla="*/ 10807 w 7410501"/>
              <a:gd name="connsiteY0" fmla="*/ 12139 h 4167933"/>
              <a:gd name="connsiteX1" fmla="*/ 7410501 w 7410501"/>
              <a:gd name="connsiteY1" fmla="*/ 0 h 4167933"/>
              <a:gd name="connsiteX2" fmla="*/ 7409487 w 7410501"/>
              <a:gd name="connsiteY2" fmla="*/ 217587 h 4167933"/>
              <a:gd name="connsiteX3" fmla="*/ 1532943 w 7410501"/>
              <a:gd name="connsiteY3" fmla="*/ 4167795 h 4167933"/>
              <a:gd name="connsiteX4" fmla="*/ 0 w 7410501"/>
              <a:gd name="connsiteY4" fmla="*/ 4167933 h 4167933"/>
              <a:gd name="connsiteX5" fmla="*/ 10807 w 7410501"/>
              <a:gd name="connsiteY5" fmla="*/ 12139 h 4167933"/>
              <a:gd name="connsiteX0" fmla="*/ 10807 w 7410501"/>
              <a:gd name="connsiteY0" fmla="*/ 1474 h 4167933"/>
              <a:gd name="connsiteX1" fmla="*/ 7410501 w 7410501"/>
              <a:gd name="connsiteY1" fmla="*/ 0 h 4167933"/>
              <a:gd name="connsiteX2" fmla="*/ 7409487 w 7410501"/>
              <a:gd name="connsiteY2" fmla="*/ 217587 h 4167933"/>
              <a:gd name="connsiteX3" fmla="*/ 1532943 w 7410501"/>
              <a:gd name="connsiteY3" fmla="*/ 4167795 h 4167933"/>
              <a:gd name="connsiteX4" fmla="*/ 0 w 7410501"/>
              <a:gd name="connsiteY4" fmla="*/ 4167933 h 4167933"/>
              <a:gd name="connsiteX5" fmla="*/ 10807 w 7410501"/>
              <a:gd name="connsiteY5" fmla="*/ 1474 h 4167933"/>
              <a:gd name="connsiteX0" fmla="*/ 3698 w 7410501"/>
              <a:gd name="connsiteY0" fmla="*/ 5028 h 4167933"/>
              <a:gd name="connsiteX1" fmla="*/ 7410501 w 7410501"/>
              <a:gd name="connsiteY1" fmla="*/ 0 h 4167933"/>
              <a:gd name="connsiteX2" fmla="*/ 7409487 w 7410501"/>
              <a:gd name="connsiteY2" fmla="*/ 217587 h 4167933"/>
              <a:gd name="connsiteX3" fmla="*/ 1532943 w 7410501"/>
              <a:gd name="connsiteY3" fmla="*/ 4167795 h 4167933"/>
              <a:gd name="connsiteX4" fmla="*/ 0 w 7410501"/>
              <a:gd name="connsiteY4" fmla="*/ 4167933 h 4167933"/>
              <a:gd name="connsiteX5" fmla="*/ 3698 w 7410501"/>
              <a:gd name="connsiteY5" fmla="*/ 5028 h 4167933"/>
              <a:gd name="connsiteX0" fmla="*/ 3698 w 7409487"/>
              <a:gd name="connsiteY0" fmla="*/ 10745 h 4173650"/>
              <a:gd name="connsiteX1" fmla="*/ 6227068 w 7409487"/>
              <a:gd name="connsiteY1" fmla="*/ 0 h 4173650"/>
              <a:gd name="connsiteX2" fmla="*/ 7409487 w 7409487"/>
              <a:gd name="connsiteY2" fmla="*/ 223304 h 4173650"/>
              <a:gd name="connsiteX3" fmla="*/ 1532943 w 7409487"/>
              <a:gd name="connsiteY3" fmla="*/ 4173512 h 4173650"/>
              <a:gd name="connsiteX4" fmla="*/ 0 w 7409487"/>
              <a:gd name="connsiteY4" fmla="*/ 4173650 h 4173650"/>
              <a:gd name="connsiteX5" fmla="*/ 3698 w 7409487"/>
              <a:gd name="connsiteY5" fmla="*/ 10745 h 4173650"/>
              <a:gd name="connsiteX0" fmla="*/ 3698 w 6227068"/>
              <a:gd name="connsiteY0" fmla="*/ 10745 h 4173650"/>
              <a:gd name="connsiteX1" fmla="*/ 6227068 w 6227068"/>
              <a:gd name="connsiteY1" fmla="*/ 0 h 4173650"/>
              <a:gd name="connsiteX2" fmla="*/ 6003090 w 6227068"/>
              <a:gd name="connsiteY2" fmla="*/ 171850 h 4173650"/>
              <a:gd name="connsiteX3" fmla="*/ 1532943 w 6227068"/>
              <a:gd name="connsiteY3" fmla="*/ 4173512 h 4173650"/>
              <a:gd name="connsiteX4" fmla="*/ 0 w 6227068"/>
              <a:gd name="connsiteY4" fmla="*/ 4173650 h 4173650"/>
              <a:gd name="connsiteX5" fmla="*/ 3698 w 6227068"/>
              <a:gd name="connsiteY5" fmla="*/ 10745 h 4173650"/>
              <a:gd name="connsiteX0" fmla="*/ 3698 w 6227068"/>
              <a:gd name="connsiteY0" fmla="*/ 10745 h 4190663"/>
              <a:gd name="connsiteX1" fmla="*/ 6227068 w 6227068"/>
              <a:gd name="connsiteY1" fmla="*/ 0 h 4190663"/>
              <a:gd name="connsiteX2" fmla="*/ 6003090 w 6227068"/>
              <a:gd name="connsiteY2" fmla="*/ 171850 h 4190663"/>
              <a:gd name="connsiteX3" fmla="*/ 12204 w 6227068"/>
              <a:gd name="connsiteY3" fmla="*/ 4190663 h 4190663"/>
              <a:gd name="connsiteX4" fmla="*/ 0 w 6227068"/>
              <a:gd name="connsiteY4" fmla="*/ 4173650 h 4190663"/>
              <a:gd name="connsiteX5" fmla="*/ 3698 w 6227068"/>
              <a:gd name="connsiteY5" fmla="*/ 10745 h 4190663"/>
              <a:gd name="connsiteX0" fmla="*/ 1083 w 6224453"/>
              <a:gd name="connsiteY0" fmla="*/ 10745 h 4190663"/>
              <a:gd name="connsiteX1" fmla="*/ 6224453 w 6224453"/>
              <a:gd name="connsiteY1" fmla="*/ 0 h 4190663"/>
              <a:gd name="connsiteX2" fmla="*/ 6000475 w 6224453"/>
              <a:gd name="connsiteY2" fmla="*/ 171850 h 4190663"/>
              <a:gd name="connsiteX3" fmla="*/ 9589 w 6224453"/>
              <a:gd name="connsiteY3" fmla="*/ 4190663 h 4190663"/>
              <a:gd name="connsiteX4" fmla="*/ 725 w 6224453"/>
              <a:gd name="connsiteY4" fmla="*/ 4166969 h 4190663"/>
              <a:gd name="connsiteX5" fmla="*/ 1083 w 6224453"/>
              <a:gd name="connsiteY5" fmla="*/ 10745 h 4190663"/>
              <a:gd name="connsiteX0" fmla="*/ 1083 w 6224453"/>
              <a:gd name="connsiteY0" fmla="*/ 10745 h 4177300"/>
              <a:gd name="connsiteX1" fmla="*/ 6224453 w 6224453"/>
              <a:gd name="connsiteY1" fmla="*/ 0 h 4177300"/>
              <a:gd name="connsiteX2" fmla="*/ 6000475 w 6224453"/>
              <a:gd name="connsiteY2" fmla="*/ 171850 h 4177300"/>
              <a:gd name="connsiteX3" fmla="*/ 32974 w 6224453"/>
              <a:gd name="connsiteY3" fmla="*/ 4177300 h 4177300"/>
              <a:gd name="connsiteX4" fmla="*/ 725 w 6224453"/>
              <a:gd name="connsiteY4" fmla="*/ 4166969 h 4177300"/>
              <a:gd name="connsiteX5" fmla="*/ 1083 w 6224453"/>
              <a:gd name="connsiteY5" fmla="*/ 10745 h 4177300"/>
              <a:gd name="connsiteX0" fmla="*/ 1083 w 6224453"/>
              <a:gd name="connsiteY0" fmla="*/ 10745 h 4180641"/>
              <a:gd name="connsiteX1" fmla="*/ 6224453 w 6224453"/>
              <a:gd name="connsiteY1" fmla="*/ 0 h 4180641"/>
              <a:gd name="connsiteX2" fmla="*/ 6000475 w 6224453"/>
              <a:gd name="connsiteY2" fmla="*/ 171850 h 4180641"/>
              <a:gd name="connsiteX3" fmla="*/ 32974 w 6224453"/>
              <a:gd name="connsiteY3" fmla="*/ 4180641 h 4180641"/>
              <a:gd name="connsiteX4" fmla="*/ 725 w 6224453"/>
              <a:gd name="connsiteY4" fmla="*/ 4166969 h 4180641"/>
              <a:gd name="connsiteX5" fmla="*/ 1083 w 6224453"/>
              <a:gd name="connsiteY5" fmla="*/ 10745 h 4180641"/>
              <a:gd name="connsiteX0" fmla="*/ 1083 w 6224453"/>
              <a:gd name="connsiteY0" fmla="*/ 10745 h 4180641"/>
              <a:gd name="connsiteX1" fmla="*/ 6224453 w 6224453"/>
              <a:gd name="connsiteY1" fmla="*/ 0 h 4180641"/>
              <a:gd name="connsiteX2" fmla="*/ 6214279 w 6224453"/>
              <a:gd name="connsiteY2" fmla="*/ 14838 h 4180641"/>
              <a:gd name="connsiteX3" fmla="*/ 32974 w 6224453"/>
              <a:gd name="connsiteY3" fmla="*/ 4180641 h 4180641"/>
              <a:gd name="connsiteX4" fmla="*/ 725 w 6224453"/>
              <a:gd name="connsiteY4" fmla="*/ 4166969 h 4180641"/>
              <a:gd name="connsiteX5" fmla="*/ 1083 w 6224453"/>
              <a:gd name="connsiteY5" fmla="*/ 10745 h 4180641"/>
              <a:gd name="connsiteX0" fmla="*/ 1083 w 6224453"/>
              <a:gd name="connsiteY0" fmla="*/ 10745 h 4180641"/>
              <a:gd name="connsiteX1" fmla="*/ 6224453 w 6224453"/>
              <a:gd name="connsiteY1" fmla="*/ 0 h 4180641"/>
              <a:gd name="connsiteX2" fmla="*/ 6214279 w 6224453"/>
              <a:gd name="connsiteY2" fmla="*/ 14838 h 4180641"/>
              <a:gd name="connsiteX3" fmla="*/ 32974 w 6224453"/>
              <a:gd name="connsiteY3" fmla="*/ 4180641 h 4180641"/>
              <a:gd name="connsiteX4" fmla="*/ 725 w 6224453"/>
              <a:gd name="connsiteY4" fmla="*/ 4166969 h 4180641"/>
              <a:gd name="connsiteX5" fmla="*/ 1083 w 6224453"/>
              <a:gd name="connsiteY5" fmla="*/ 10745 h 4180641"/>
              <a:gd name="connsiteX0" fmla="*/ 1083 w 6224453"/>
              <a:gd name="connsiteY0" fmla="*/ 10745 h 4182750"/>
              <a:gd name="connsiteX1" fmla="*/ 6224453 w 6224453"/>
              <a:gd name="connsiteY1" fmla="*/ 0 h 4182750"/>
              <a:gd name="connsiteX2" fmla="*/ 6214279 w 6224453"/>
              <a:gd name="connsiteY2" fmla="*/ 14838 h 4182750"/>
              <a:gd name="connsiteX3" fmla="*/ 32974 w 6224453"/>
              <a:gd name="connsiteY3" fmla="*/ 4180641 h 4182750"/>
              <a:gd name="connsiteX4" fmla="*/ 725 w 6224453"/>
              <a:gd name="connsiteY4" fmla="*/ 4182750 h 4182750"/>
              <a:gd name="connsiteX5" fmla="*/ 1083 w 6224453"/>
              <a:gd name="connsiteY5" fmla="*/ 10745 h 4182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24453" h="4182750">
                <a:moveTo>
                  <a:pt x="1083" y="10745"/>
                </a:moveTo>
                <a:lnTo>
                  <a:pt x="6224453" y="0"/>
                </a:lnTo>
                <a:lnTo>
                  <a:pt x="6214279" y="14838"/>
                </a:lnTo>
                <a:cubicBezTo>
                  <a:pt x="6225075" y="7029"/>
                  <a:pt x="2093409" y="2792040"/>
                  <a:pt x="32974" y="4180641"/>
                </a:cubicBezTo>
                <a:lnTo>
                  <a:pt x="725" y="4182750"/>
                </a:lnTo>
                <a:cubicBezTo>
                  <a:pt x="4327" y="2797485"/>
                  <a:pt x="-2519" y="1396010"/>
                  <a:pt x="1083" y="1074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251999" rtlCol="0" anchor="ctr"/>
          <a:lstStyle/>
          <a:p>
            <a:pPr algn="ctr"/>
            <a:r>
              <a:rPr lang="en-GB" b="0" i="0">
                <a:latin typeface="Raleway" pitchFamily="2" charset="77"/>
              </a:rPr>
              <a:t> </a:t>
            </a:r>
          </a:p>
        </p:txBody>
      </p:sp>
      <p:sp>
        <p:nvSpPr>
          <p:cNvPr id="8" name="Tekstfelt 7">
            <a:extLst>
              <a:ext uri="{FF2B5EF4-FFF2-40B4-BE49-F238E27FC236}">
                <a16:creationId xmlns:a16="http://schemas.microsoft.com/office/drawing/2014/main" id="{09410621-E5E5-0A4D-88BA-64814E8629EA}"/>
              </a:ext>
            </a:extLst>
          </p:cNvPr>
          <p:cNvSpPr txBox="1"/>
          <p:nvPr userDrawn="1"/>
        </p:nvSpPr>
        <p:spPr>
          <a:xfrm>
            <a:off x="1351280" y="-518160"/>
            <a:ext cx="184731" cy="369332"/>
          </a:xfrm>
          <a:prstGeom prst="rect">
            <a:avLst/>
          </a:prstGeom>
          <a:noFill/>
        </p:spPr>
        <p:txBody>
          <a:bodyPr wrap="none" rtlCol="0">
            <a:spAutoFit/>
          </a:bodyPr>
          <a:lstStyle/>
          <a:p>
            <a:endParaRPr lang="da-DK" b="0" i="0">
              <a:latin typeface="Raleway" pitchFamily="2" charset="77"/>
            </a:endParaRPr>
          </a:p>
        </p:txBody>
      </p:sp>
      <p:sp>
        <p:nvSpPr>
          <p:cNvPr id="6" name="Pladsholder til dato 5">
            <a:extLst>
              <a:ext uri="{FF2B5EF4-FFF2-40B4-BE49-F238E27FC236}">
                <a16:creationId xmlns:a16="http://schemas.microsoft.com/office/drawing/2014/main" id="{FB6A7147-D812-C445-A75A-91A1B36A358C}"/>
              </a:ext>
            </a:extLst>
          </p:cNvPr>
          <p:cNvSpPr>
            <a:spLocks noGrp="1"/>
          </p:cNvSpPr>
          <p:nvPr>
            <p:ph type="dt" sz="half" idx="15"/>
          </p:nvPr>
        </p:nvSpPr>
        <p:spPr/>
        <p:txBody>
          <a:bodyPr/>
          <a:lstStyle/>
          <a:p>
            <a:fld id="{5F20A297-1FDE-5F4B-9BEB-DB5D28EC1B77}" type="datetime1">
              <a:rPr lang="da-DK" smtClean="0"/>
              <a:pPr/>
              <a:t>29.04.2024</a:t>
            </a:fld>
            <a:endParaRPr lang="en-GB"/>
          </a:p>
        </p:txBody>
      </p:sp>
      <p:sp>
        <p:nvSpPr>
          <p:cNvPr id="7" name="Pladsholder til sidefod 6">
            <a:extLst>
              <a:ext uri="{FF2B5EF4-FFF2-40B4-BE49-F238E27FC236}">
                <a16:creationId xmlns:a16="http://schemas.microsoft.com/office/drawing/2014/main" id="{F600A82B-18C6-924F-B2D4-933F2B64F2DD}"/>
              </a:ext>
            </a:extLst>
          </p:cNvPr>
          <p:cNvSpPr>
            <a:spLocks noGrp="1"/>
          </p:cNvSpPr>
          <p:nvPr>
            <p:ph type="ftr" sz="quarter" idx="16"/>
          </p:nvPr>
        </p:nvSpPr>
        <p:spPr/>
        <p:txBody>
          <a:bodyPr/>
          <a:lstStyle/>
          <a:p>
            <a:r>
              <a:rPr lang="da-DK"/>
              <a:t>RettighedsAlliancen   ￨</a:t>
            </a:r>
          </a:p>
        </p:txBody>
      </p:sp>
      <p:sp>
        <p:nvSpPr>
          <p:cNvPr id="9" name="Pladsholder til slidenummer 8">
            <a:extLst>
              <a:ext uri="{FF2B5EF4-FFF2-40B4-BE49-F238E27FC236}">
                <a16:creationId xmlns:a16="http://schemas.microsoft.com/office/drawing/2014/main" id="{4CFB2C9F-1FF0-FD41-97CC-692DBA2AC7C0}"/>
              </a:ext>
            </a:extLst>
          </p:cNvPr>
          <p:cNvSpPr>
            <a:spLocks noGrp="1"/>
          </p:cNvSpPr>
          <p:nvPr>
            <p:ph type="sldNum" sz="quarter" idx="17"/>
          </p:nvPr>
        </p:nvSpPr>
        <p:spPr/>
        <p:txBody>
          <a:bodyPr/>
          <a:lstStyle/>
          <a:p>
            <a:r>
              <a:rPr lang="en-GB"/>
              <a:t>￨   </a:t>
            </a:r>
            <a:fld id="{159A5DD1-94BC-8F49-AC76-73BE307D95E2}" type="slidenum">
              <a:rPr lang="en-GB" smtClean="0"/>
              <a:pPr/>
              <a:t>‹nr.›</a:t>
            </a:fld>
            <a:endParaRPr lang="en-GB"/>
          </a:p>
        </p:txBody>
      </p:sp>
      <p:sp>
        <p:nvSpPr>
          <p:cNvPr id="10" name="Pladsholder til indhold 7">
            <a:extLst>
              <a:ext uri="{FF2B5EF4-FFF2-40B4-BE49-F238E27FC236}">
                <a16:creationId xmlns:a16="http://schemas.microsoft.com/office/drawing/2014/main" id="{7840864C-4643-054E-9682-A03491D69CDB}"/>
              </a:ext>
            </a:extLst>
          </p:cNvPr>
          <p:cNvSpPr>
            <a:spLocks noGrp="1"/>
          </p:cNvSpPr>
          <p:nvPr>
            <p:ph sz="quarter" idx="13"/>
          </p:nvPr>
        </p:nvSpPr>
        <p:spPr>
          <a:xfrm>
            <a:off x="850170" y="1749796"/>
            <a:ext cx="7411484" cy="4213225"/>
          </a:xfrm>
        </p:spPr>
        <p:txBody>
          <a:bodyPr lIns="0" tIns="0" rIns="0" b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3" name="Titel 2">
            <a:extLst>
              <a:ext uri="{FF2B5EF4-FFF2-40B4-BE49-F238E27FC236}">
                <a16:creationId xmlns:a16="http://schemas.microsoft.com/office/drawing/2014/main" id="{D451ADAA-E12C-0746-AE79-C100C4E25C3B}"/>
              </a:ext>
            </a:extLst>
          </p:cNvPr>
          <p:cNvSpPr>
            <a:spLocks noGrp="1"/>
          </p:cNvSpPr>
          <p:nvPr>
            <p:ph type="title"/>
          </p:nvPr>
        </p:nvSpPr>
        <p:spPr/>
        <p:txBody>
          <a:bodyPr/>
          <a:lstStyle/>
          <a:p>
            <a:r>
              <a:rPr lang="da-DK"/>
              <a:t>Klik for at redigere titeltypografien i masteren</a:t>
            </a:r>
          </a:p>
        </p:txBody>
      </p:sp>
      <p:sp>
        <p:nvSpPr>
          <p:cNvPr id="11" name="Pladsholder til tekst 12">
            <a:extLst>
              <a:ext uri="{FF2B5EF4-FFF2-40B4-BE49-F238E27FC236}">
                <a16:creationId xmlns:a16="http://schemas.microsoft.com/office/drawing/2014/main" id="{86BED865-E026-BE4C-8B79-DA3728783CD5}"/>
              </a:ext>
            </a:extLst>
          </p:cNvPr>
          <p:cNvSpPr>
            <a:spLocks noGrp="1"/>
          </p:cNvSpPr>
          <p:nvPr>
            <p:ph type="body" sz="quarter" idx="21" hasCustomPrompt="1"/>
          </p:nvPr>
        </p:nvSpPr>
        <p:spPr>
          <a:xfrm>
            <a:off x="3201438" y="5978907"/>
            <a:ext cx="4947200" cy="285750"/>
          </a:xfrm>
        </p:spPr>
        <p:txBody>
          <a:bodyPr rIns="216000"/>
          <a:lstStyle>
            <a:lvl1pPr algn="r">
              <a:defRPr sz="900" i="1">
                <a:solidFill>
                  <a:schemeClr val="bg1"/>
                </a:solidFill>
              </a:defRPr>
            </a:lvl1pPr>
          </a:lstStyle>
          <a:p>
            <a:pPr lvl="0"/>
            <a:r>
              <a:rPr lang="da-DK"/>
              <a:t>Indsæt kilde, </a:t>
            </a:r>
            <a:r>
              <a:rPr lang="da-DK" err="1"/>
              <a:t>credits</a:t>
            </a:r>
            <a:r>
              <a:rPr lang="da-DK"/>
              <a:t> el.lign.</a:t>
            </a:r>
          </a:p>
        </p:txBody>
      </p:sp>
    </p:spTree>
    <p:extLst>
      <p:ext uri="{BB962C8B-B14F-4D97-AF65-F5344CB8AC3E}">
        <p14:creationId xmlns:p14="http://schemas.microsoft.com/office/powerpoint/2010/main" val="2300358287"/>
      </p:ext>
    </p:extLst>
  </p:cSld>
  <p:clrMapOvr>
    <a:masterClrMapping/>
  </p:clrMapOvr>
  <p:transition spd="med">
    <p:push dir="u"/>
  </p:transition>
  <p:extLst>
    <p:ext uri="{DCECCB84-F9BA-43D5-87BE-67443E8EF086}">
      <p15:sldGuideLst xmlns:p15="http://schemas.microsoft.com/office/powerpoint/2012/main">
        <p15:guide id="2" pos="710">
          <p15:clr>
            <a:srgbClr val="FBAE4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guide - farver">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92B6D920-450A-C547-89DC-C559613ED4DF}"/>
              </a:ext>
            </a:extLst>
          </p:cNvPr>
          <p:cNvSpPr/>
          <p:nvPr userDrawn="1"/>
        </p:nvSpPr>
        <p:spPr>
          <a:xfrm>
            <a:off x="0" y="4279900"/>
            <a:ext cx="12192000" cy="2570163"/>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Rektangel 6">
            <a:extLst>
              <a:ext uri="{FF2B5EF4-FFF2-40B4-BE49-F238E27FC236}">
                <a16:creationId xmlns:a16="http://schemas.microsoft.com/office/drawing/2014/main" id="{F6939361-1D90-B042-A008-AD7FCA9DECF2}"/>
              </a:ext>
            </a:extLst>
          </p:cNvPr>
          <p:cNvSpPr/>
          <p:nvPr userDrawn="1"/>
        </p:nvSpPr>
        <p:spPr>
          <a:xfrm>
            <a:off x="3962203" y="1636230"/>
            <a:ext cx="1329267" cy="1676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Raleway" pitchFamily="2" charset="77"/>
            </a:endParaRPr>
          </a:p>
        </p:txBody>
      </p:sp>
      <p:sp>
        <p:nvSpPr>
          <p:cNvPr id="8" name="Rektangel 7">
            <a:extLst>
              <a:ext uri="{FF2B5EF4-FFF2-40B4-BE49-F238E27FC236}">
                <a16:creationId xmlns:a16="http://schemas.microsoft.com/office/drawing/2014/main" id="{F3103492-CAAA-4C45-9EBA-A7E50E4393E8}"/>
              </a:ext>
            </a:extLst>
          </p:cNvPr>
          <p:cNvSpPr/>
          <p:nvPr userDrawn="1"/>
        </p:nvSpPr>
        <p:spPr>
          <a:xfrm>
            <a:off x="5431366" y="1636230"/>
            <a:ext cx="1329267" cy="1676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Raleway" pitchFamily="2" charset="77"/>
            </a:endParaRPr>
          </a:p>
        </p:txBody>
      </p:sp>
      <p:sp>
        <p:nvSpPr>
          <p:cNvPr id="9" name="Rektangel 8">
            <a:extLst>
              <a:ext uri="{FF2B5EF4-FFF2-40B4-BE49-F238E27FC236}">
                <a16:creationId xmlns:a16="http://schemas.microsoft.com/office/drawing/2014/main" id="{3304147D-A9E8-3D46-A56A-EA8FB11A221C}"/>
              </a:ext>
            </a:extLst>
          </p:cNvPr>
          <p:cNvSpPr/>
          <p:nvPr userDrawn="1"/>
        </p:nvSpPr>
        <p:spPr>
          <a:xfrm>
            <a:off x="6900529" y="1636230"/>
            <a:ext cx="1329267" cy="1676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Raleway" pitchFamily="2" charset="77"/>
            </a:endParaRPr>
          </a:p>
        </p:txBody>
      </p:sp>
      <p:sp>
        <p:nvSpPr>
          <p:cNvPr id="10" name="Rektangel 9">
            <a:extLst>
              <a:ext uri="{FF2B5EF4-FFF2-40B4-BE49-F238E27FC236}">
                <a16:creationId xmlns:a16="http://schemas.microsoft.com/office/drawing/2014/main" id="{64DD3AB2-FA1B-7F42-8AA2-2980C35A0128}"/>
              </a:ext>
            </a:extLst>
          </p:cNvPr>
          <p:cNvSpPr/>
          <p:nvPr userDrawn="1"/>
        </p:nvSpPr>
        <p:spPr>
          <a:xfrm>
            <a:off x="9003170" y="1636230"/>
            <a:ext cx="1329267" cy="1676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Raleway" pitchFamily="2" charset="77"/>
            </a:endParaRPr>
          </a:p>
        </p:txBody>
      </p:sp>
      <p:sp>
        <p:nvSpPr>
          <p:cNvPr id="11" name="Rektangel 10">
            <a:extLst>
              <a:ext uri="{FF2B5EF4-FFF2-40B4-BE49-F238E27FC236}">
                <a16:creationId xmlns:a16="http://schemas.microsoft.com/office/drawing/2014/main" id="{65C8A874-0727-1840-9DF2-245F34D18379}"/>
              </a:ext>
            </a:extLst>
          </p:cNvPr>
          <p:cNvSpPr/>
          <p:nvPr userDrawn="1"/>
        </p:nvSpPr>
        <p:spPr>
          <a:xfrm>
            <a:off x="10472333" y="1636230"/>
            <a:ext cx="1329267" cy="16764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Raleway" pitchFamily="2" charset="77"/>
            </a:endParaRPr>
          </a:p>
        </p:txBody>
      </p:sp>
      <p:sp>
        <p:nvSpPr>
          <p:cNvPr id="14" name="Tekstfelt 13">
            <a:extLst>
              <a:ext uri="{FF2B5EF4-FFF2-40B4-BE49-F238E27FC236}">
                <a16:creationId xmlns:a16="http://schemas.microsoft.com/office/drawing/2014/main" id="{458740B6-5891-254A-8276-61301871A437}"/>
              </a:ext>
            </a:extLst>
          </p:cNvPr>
          <p:cNvSpPr txBox="1"/>
          <p:nvPr userDrawn="1"/>
        </p:nvSpPr>
        <p:spPr>
          <a:xfrm>
            <a:off x="743537" y="479048"/>
            <a:ext cx="8612826" cy="677108"/>
          </a:xfrm>
          <a:prstGeom prst="rect">
            <a:avLst/>
          </a:prstGeom>
          <a:noFill/>
        </p:spPr>
        <p:txBody>
          <a:bodyPr wrap="square" rtlCol="0">
            <a:spAutoFit/>
          </a:bodyPr>
          <a:lstStyle/>
          <a:p>
            <a:pPr lvl="0" defTabSz="457200">
              <a:spcBef>
                <a:spcPct val="0"/>
              </a:spcBef>
              <a:defRPr/>
            </a:pPr>
            <a:r>
              <a:rPr lang="da-DK" sz="3800" b="0" i="0" cap="none">
                <a:ln w="3175" cmpd="sng">
                  <a:noFill/>
                </a:ln>
                <a:solidFill>
                  <a:srgbClr val="5A5A5A"/>
                </a:solidFill>
                <a:latin typeface="Century Gothic" panose="020B0502020202020204" pitchFamily="34" charset="0"/>
                <a:ea typeface="Calibri" charset="0"/>
                <a:cs typeface="Calibri" charset="0"/>
              </a:rPr>
              <a:t>Anvendelse af farver</a:t>
            </a:r>
          </a:p>
        </p:txBody>
      </p:sp>
      <p:sp>
        <p:nvSpPr>
          <p:cNvPr id="13" name="Tekstfelt 12">
            <a:extLst>
              <a:ext uri="{FF2B5EF4-FFF2-40B4-BE49-F238E27FC236}">
                <a16:creationId xmlns:a16="http://schemas.microsoft.com/office/drawing/2014/main" id="{45D4C7E3-F7CF-4A4C-9315-DDCBA5FE3F85}"/>
              </a:ext>
            </a:extLst>
          </p:cNvPr>
          <p:cNvSpPr txBox="1"/>
          <p:nvPr userDrawn="1"/>
        </p:nvSpPr>
        <p:spPr>
          <a:xfrm>
            <a:off x="872490" y="3425020"/>
            <a:ext cx="1830950" cy="307777"/>
          </a:xfrm>
          <a:prstGeom prst="rect">
            <a:avLst/>
          </a:prstGeom>
          <a:noFill/>
        </p:spPr>
        <p:txBody>
          <a:bodyPr wrap="none" rtlCol="0">
            <a:spAutoFit/>
          </a:bodyPr>
          <a:lstStyle/>
          <a:p>
            <a:r>
              <a:rPr lang="da-DK" sz="1400" b="0" i="0">
                <a:solidFill>
                  <a:srgbClr val="5A5A5A"/>
                </a:solidFill>
                <a:latin typeface="Raleway" pitchFamily="2" charset="77"/>
              </a:rPr>
              <a:t>Primære skriftfarver</a:t>
            </a:r>
          </a:p>
        </p:txBody>
      </p:sp>
      <p:sp>
        <p:nvSpPr>
          <p:cNvPr id="16" name="Rektangel 15">
            <a:extLst>
              <a:ext uri="{FF2B5EF4-FFF2-40B4-BE49-F238E27FC236}">
                <a16:creationId xmlns:a16="http://schemas.microsoft.com/office/drawing/2014/main" id="{8088EF56-4751-ED46-807E-2230B7D86F6A}"/>
              </a:ext>
            </a:extLst>
          </p:cNvPr>
          <p:cNvSpPr/>
          <p:nvPr userDrawn="1"/>
        </p:nvSpPr>
        <p:spPr>
          <a:xfrm>
            <a:off x="390400" y="1601940"/>
            <a:ext cx="1329267" cy="1676400"/>
          </a:xfrm>
          <a:prstGeom prst="rect">
            <a:avLst/>
          </a:prstGeom>
          <a:solidFill>
            <a:srgbClr val="5A5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Raleway" pitchFamily="2" charset="77"/>
            </a:endParaRPr>
          </a:p>
        </p:txBody>
      </p:sp>
      <p:sp>
        <p:nvSpPr>
          <p:cNvPr id="17" name="Rektangel 16">
            <a:extLst>
              <a:ext uri="{FF2B5EF4-FFF2-40B4-BE49-F238E27FC236}">
                <a16:creationId xmlns:a16="http://schemas.microsoft.com/office/drawing/2014/main" id="{6B8BF69E-21C6-0C4B-B126-A90452373301}"/>
              </a:ext>
            </a:extLst>
          </p:cNvPr>
          <p:cNvSpPr/>
          <p:nvPr userDrawn="1"/>
        </p:nvSpPr>
        <p:spPr>
          <a:xfrm>
            <a:off x="1859563" y="1601940"/>
            <a:ext cx="1329267" cy="1676400"/>
          </a:xfrm>
          <a:prstGeom prst="rect">
            <a:avLst/>
          </a:prstGeom>
          <a:solidFill>
            <a:schemeClr val="bg1"/>
          </a:solidFill>
          <a:ln>
            <a:solidFill>
              <a:srgbClr val="5A5A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Raleway" pitchFamily="2" charset="77"/>
            </a:endParaRPr>
          </a:p>
        </p:txBody>
      </p:sp>
      <p:sp>
        <p:nvSpPr>
          <p:cNvPr id="2" name="Tekstfelt 1">
            <a:extLst>
              <a:ext uri="{FF2B5EF4-FFF2-40B4-BE49-F238E27FC236}">
                <a16:creationId xmlns:a16="http://schemas.microsoft.com/office/drawing/2014/main" id="{709958E1-BA23-8049-B650-C0B7EE12F8BC}"/>
              </a:ext>
            </a:extLst>
          </p:cNvPr>
          <p:cNvSpPr txBox="1"/>
          <p:nvPr userDrawn="1"/>
        </p:nvSpPr>
        <p:spPr>
          <a:xfrm>
            <a:off x="5098771" y="3425019"/>
            <a:ext cx="1994457" cy="307777"/>
          </a:xfrm>
          <a:prstGeom prst="rect">
            <a:avLst/>
          </a:prstGeom>
          <a:noFill/>
        </p:spPr>
        <p:txBody>
          <a:bodyPr wrap="none" rtlCol="0">
            <a:spAutoFit/>
          </a:bodyPr>
          <a:lstStyle/>
          <a:p>
            <a:r>
              <a:rPr lang="da-DK" sz="1400" b="0" i="0" kern="1200">
                <a:solidFill>
                  <a:srgbClr val="5A5A5A"/>
                </a:solidFill>
                <a:latin typeface="Raleway" pitchFamily="2" charset="77"/>
                <a:ea typeface="+mn-ea"/>
                <a:cs typeface="+mn-cs"/>
              </a:rPr>
              <a:t>Primære layoutfarver </a:t>
            </a:r>
          </a:p>
        </p:txBody>
      </p:sp>
      <p:sp>
        <p:nvSpPr>
          <p:cNvPr id="18" name="Tekstfelt 17">
            <a:extLst>
              <a:ext uri="{FF2B5EF4-FFF2-40B4-BE49-F238E27FC236}">
                <a16:creationId xmlns:a16="http://schemas.microsoft.com/office/drawing/2014/main" id="{BC2581BD-0443-1E4E-9F60-FA8DC3B1EE00}"/>
              </a:ext>
            </a:extLst>
          </p:cNvPr>
          <p:cNvSpPr txBox="1"/>
          <p:nvPr userDrawn="1"/>
        </p:nvSpPr>
        <p:spPr>
          <a:xfrm>
            <a:off x="9287572" y="3429164"/>
            <a:ext cx="2249334" cy="307777"/>
          </a:xfrm>
          <a:prstGeom prst="rect">
            <a:avLst/>
          </a:prstGeom>
          <a:noFill/>
        </p:spPr>
        <p:txBody>
          <a:bodyPr wrap="none" rtlCol="0">
            <a:spAutoFit/>
          </a:bodyPr>
          <a:lstStyle/>
          <a:p>
            <a:r>
              <a:rPr lang="da-DK" sz="1400" b="0" i="0" kern="1200">
                <a:solidFill>
                  <a:srgbClr val="5A5A5A"/>
                </a:solidFill>
                <a:latin typeface="Raleway" pitchFamily="2" charset="77"/>
                <a:ea typeface="+mn-ea"/>
                <a:cs typeface="+mn-cs"/>
              </a:rPr>
              <a:t>Sekundære layoutfarver </a:t>
            </a:r>
          </a:p>
        </p:txBody>
      </p:sp>
      <p:pic>
        <p:nvPicPr>
          <p:cNvPr id="4" name="Billede 3">
            <a:extLst>
              <a:ext uri="{FF2B5EF4-FFF2-40B4-BE49-F238E27FC236}">
                <a16:creationId xmlns:a16="http://schemas.microsoft.com/office/drawing/2014/main" id="{FDB2438C-237A-BB4D-9D70-419815C7751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98493" y="4901992"/>
            <a:ext cx="3573126" cy="1587708"/>
          </a:xfrm>
          <a:prstGeom prst="rect">
            <a:avLst/>
          </a:prstGeom>
          <a:ln>
            <a:solidFill>
              <a:schemeClr val="tx1"/>
            </a:solidFill>
          </a:ln>
        </p:spPr>
      </p:pic>
      <p:sp>
        <p:nvSpPr>
          <p:cNvPr id="5" name="Tekstfelt 4">
            <a:extLst>
              <a:ext uri="{FF2B5EF4-FFF2-40B4-BE49-F238E27FC236}">
                <a16:creationId xmlns:a16="http://schemas.microsoft.com/office/drawing/2014/main" id="{2755868A-6AA2-1B4F-A513-85E3479A42C3}"/>
              </a:ext>
            </a:extLst>
          </p:cNvPr>
          <p:cNvSpPr txBox="1"/>
          <p:nvPr userDrawn="1"/>
        </p:nvSpPr>
        <p:spPr>
          <a:xfrm>
            <a:off x="731838" y="4477681"/>
            <a:ext cx="4237673" cy="415498"/>
          </a:xfrm>
          <a:prstGeom prst="rect">
            <a:avLst/>
          </a:prstGeom>
          <a:noFill/>
        </p:spPr>
        <p:txBody>
          <a:bodyPr wrap="square" rtlCol="0">
            <a:spAutoFit/>
          </a:bodyPr>
          <a:lstStyle/>
          <a:p>
            <a:r>
              <a:rPr lang="da-DK" sz="1050">
                <a:latin typeface="Raleway" pitchFamily="2" charset="77"/>
              </a:rPr>
              <a:t>Temafarverne er præ-valgte i skabelonen og fremgår eksempelvis, når du vælger skriftfarver eller figurfarver.  </a:t>
            </a:r>
          </a:p>
        </p:txBody>
      </p:sp>
      <p:pic>
        <p:nvPicPr>
          <p:cNvPr id="6" name="Billede 5" descr="Et billede, der indeholder tekst, skærmbillede, parkeringsplads, elektronisk&#10;&#10;Automatisk genereret beskrivelse">
            <a:extLst>
              <a:ext uri="{FF2B5EF4-FFF2-40B4-BE49-F238E27FC236}">
                <a16:creationId xmlns:a16="http://schemas.microsoft.com/office/drawing/2014/main" id="{86085057-386A-0740-8C0F-78B4CEC6D25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135017" y="4901990"/>
            <a:ext cx="3519648" cy="1587709"/>
          </a:xfrm>
          <a:prstGeom prst="rect">
            <a:avLst/>
          </a:prstGeom>
          <a:ln>
            <a:solidFill>
              <a:schemeClr val="tx2"/>
            </a:solidFill>
          </a:ln>
        </p:spPr>
      </p:pic>
      <p:sp>
        <p:nvSpPr>
          <p:cNvPr id="19" name="Tekstfelt 18">
            <a:extLst>
              <a:ext uri="{FF2B5EF4-FFF2-40B4-BE49-F238E27FC236}">
                <a16:creationId xmlns:a16="http://schemas.microsoft.com/office/drawing/2014/main" id="{0D1F72DA-7A7D-1446-A2AD-49EA5AE93A1C}"/>
              </a:ext>
            </a:extLst>
          </p:cNvPr>
          <p:cNvSpPr txBox="1"/>
          <p:nvPr userDrawn="1"/>
        </p:nvSpPr>
        <p:spPr>
          <a:xfrm>
            <a:off x="5049950" y="4470146"/>
            <a:ext cx="4583721" cy="415498"/>
          </a:xfrm>
          <a:prstGeom prst="rect">
            <a:avLst/>
          </a:prstGeom>
          <a:noFill/>
        </p:spPr>
        <p:txBody>
          <a:bodyPr wrap="square" rtlCol="0">
            <a:spAutoFit/>
          </a:bodyPr>
          <a:lstStyle/>
          <a:p>
            <a:r>
              <a:rPr lang="da-DK" sz="1050" noProof="1">
                <a:latin typeface="Raleway" pitchFamily="2" charset="77"/>
              </a:rPr>
              <a:t>Hvis temafarverne eller skrifttyperne pludselig ændrer sig, gå til fanen </a:t>
            </a:r>
            <a:r>
              <a:rPr lang="da-DK" sz="1050" b="1" noProof="1">
                <a:latin typeface="Raleway" pitchFamily="2" charset="77"/>
              </a:rPr>
              <a:t>Desig</a:t>
            </a:r>
            <a:r>
              <a:rPr lang="da-DK" sz="1050" noProof="1">
                <a:latin typeface="Raleway" pitchFamily="2" charset="77"/>
              </a:rPr>
              <a:t>n og vælg temaet </a:t>
            </a:r>
            <a:r>
              <a:rPr lang="da-DK" sz="1050" b="1" noProof="1">
                <a:latin typeface="Raleway" pitchFamily="2" charset="77"/>
              </a:rPr>
              <a:t>RA Powerpoint Tema </a:t>
            </a:r>
            <a:r>
              <a:rPr lang="da-DK" sz="1050" b="0" noProof="1">
                <a:latin typeface="Raleway" pitchFamily="2" charset="77"/>
              </a:rPr>
              <a:t>i dropdown-menuen</a:t>
            </a:r>
            <a:r>
              <a:rPr lang="da-DK" sz="1050" b="1" noProof="1">
                <a:latin typeface="Raleway" pitchFamily="2" charset="77"/>
              </a:rPr>
              <a:t> </a:t>
            </a:r>
          </a:p>
        </p:txBody>
      </p:sp>
      <p:sp>
        <p:nvSpPr>
          <p:cNvPr id="20" name="Ellipse 19">
            <a:extLst>
              <a:ext uri="{FF2B5EF4-FFF2-40B4-BE49-F238E27FC236}">
                <a16:creationId xmlns:a16="http://schemas.microsoft.com/office/drawing/2014/main" id="{8DC68038-11A2-E74F-B1A4-A8949F69D404}"/>
              </a:ext>
            </a:extLst>
          </p:cNvPr>
          <p:cNvSpPr/>
          <p:nvPr userDrawn="1"/>
        </p:nvSpPr>
        <p:spPr>
          <a:xfrm>
            <a:off x="2767112" y="5396744"/>
            <a:ext cx="1041109" cy="705606"/>
          </a:xfrm>
          <a:custGeom>
            <a:avLst/>
            <a:gdLst>
              <a:gd name="connsiteX0" fmla="*/ 0 w 1041109"/>
              <a:gd name="connsiteY0" fmla="*/ 352803 h 705606"/>
              <a:gd name="connsiteX1" fmla="*/ 520555 w 1041109"/>
              <a:gd name="connsiteY1" fmla="*/ 0 h 705606"/>
              <a:gd name="connsiteX2" fmla="*/ 1041110 w 1041109"/>
              <a:gd name="connsiteY2" fmla="*/ 352803 h 705606"/>
              <a:gd name="connsiteX3" fmla="*/ 520555 w 1041109"/>
              <a:gd name="connsiteY3" fmla="*/ 705606 h 705606"/>
              <a:gd name="connsiteX4" fmla="*/ 0 w 1041109"/>
              <a:gd name="connsiteY4" fmla="*/ 352803 h 705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1109" h="705606" extrusionOk="0">
                <a:moveTo>
                  <a:pt x="0" y="352803"/>
                </a:moveTo>
                <a:cubicBezTo>
                  <a:pt x="-18793" y="146363"/>
                  <a:pt x="204945" y="10552"/>
                  <a:pt x="520555" y="0"/>
                </a:cubicBezTo>
                <a:cubicBezTo>
                  <a:pt x="811097" y="641"/>
                  <a:pt x="1037932" y="158056"/>
                  <a:pt x="1041110" y="352803"/>
                </a:cubicBezTo>
                <a:cubicBezTo>
                  <a:pt x="1022124" y="566192"/>
                  <a:pt x="805424" y="720123"/>
                  <a:pt x="520555" y="705606"/>
                </a:cubicBezTo>
                <a:cubicBezTo>
                  <a:pt x="209933" y="692953"/>
                  <a:pt x="18226" y="556359"/>
                  <a:pt x="0" y="352803"/>
                </a:cubicBezTo>
                <a:close/>
              </a:path>
            </a:pathLst>
          </a:custGeom>
          <a:noFill/>
          <a:ln w="28575">
            <a:solidFill>
              <a:schemeClr val="accent5"/>
            </a:solidFill>
            <a:extLst>
              <a:ext uri="{C807C97D-BFC1-408E-A445-0C87EB9F89A2}">
                <ask:lineSketchStyleProps xmlns:ask="http://schemas.microsoft.com/office/drawing/2018/sketchyshapes" sd="1219033472">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Ellipse 14">
            <a:extLst>
              <a:ext uri="{FF2B5EF4-FFF2-40B4-BE49-F238E27FC236}">
                <a16:creationId xmlns:a16="http://schemas.microsoft.com/office/drawing/2014/main" id="{B4517328-0194-8B4D-A11A-FF21DEBC296C}"/>
              </a:ext>
            </a:extLst>
          </p:cNvPr>
          <p:cNvSpPr/>
          <p:nvPr userDrawn="1"/>
        </p:nvSpPr>
        <p:spPr>
          <a:xfrm>
            <a:off x="5524500" y="5949950"/>
            <a:ext cx="1376029" cy="705606"/>
          </a:xfrm>
          <a:custGeom>
            <a:avLst/>
            <a:gdLst>
              <a:gd name="connsiteX0" fmla="*/ 0 w 1376029"/>
              <a:gd name="connsiteY0" fmla="*/ 352803 h 705606"/>
              <a:gd name="connsiteX1" fmla="*/ 688015 w 1376029"/>
              <a:gd name="connsiteY1" fmla="*/ 0 h 705606"/>
              <a:gd name="connsiteX2" fmla="*/ 1376030 w 1376029"/>
              <a:gd name="connsiteY2" fmla="*/ 352803 h 705606"/>
              <a:gd name="connsiteX3" fmla="*/ 688015 w 1376029"/>
              <a:gd name="connsiteY3" fmla="*/ 705606 h 705606"/>
              <a:gd name="connsiteX4" fmla="*/ 0 w 1376029"/>
              <a:gd name="connsiteY4" fmla="*/ 352803 h 705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6029" h="705606" extrusionOk="0">
                <a:moveTo>
                  <a:pt x="0" y="352803"/>
                </a:moveTo>
                <a:cubicBezTo>
                  <a:pt x="-23911" y="143206"/>
                  <a:pt x="280211" y="10443"/>
                  <a:pt x="688015" y="0"/>
                </a:cubicBezTo>
                <a:cubicBezTo>
                  <a:pt x="1071042" y="641"/>
                  <a:pt x="1372852" y="158056"/>
                  <a:pt x="1376030" y="352803"/>
                </a:cubicBezTo>
                <a:cubicBezTo>
                  <a:pt x="1332326" y="590331"/>
                  <a:pt x="1057172" y="765426"/>
                  <a:pt x="688015" y="705606"/>
                </a:cubicBezTo>
                <a:cubicBezTo>
                  <a:pt x="284908" y="692953"/>
                  <a:pt x="18226" y="556359"/>
                  <a:pt x="0" y="352803"/>
                </a:cubicBezTo>
                <a:close/>
              </a:path>
            </a:pathLst>
          </a:custGeom>
          <a:noFill/>
          <a:ln w="28575">
            <a:solidFill>
              <a:schemeClr val="accent5"/>
            </a:solidFill>
            <a:extLst>
              <a:ext uri="{C807C97D-BFC1-408E-A445-0C87EB9F89A2}">
                <ask:lineSketchStyleProps xmlns:ask="http://schemas.microsoft.com/office/drawing/2018/sketchyshapes" sd="1219033472">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893985591"/>
      </p:ext>
    </p:extLst>
  </p:cSld>
  <p:clrMapOvr>
    <a:masterClrMapping/>
  </p:clrMapOvr>
  <p:transition spd="med">
    <p:push dir="u"/>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guide - font">
    <p:spTree>
      <p:nvGrpSpPr>
        <p:cNvPr id="1" name=""/>
        <p:cNvGrpSpPr/>
        <p:nvPr/>
      </p:nvGrpSpPr>
      <p:grpSpPr>
        <a:xfrm>
          <a:off x="0" y="0"/>
          <a:ext cx="0" cy="0"/>
          <a:chOff x="0" y="0"/>
          <a:chExt cx="0" cy="0"/>
        </a:xfrm>
      </p:grpSpPr>
      <p:sp>
        <p:nvSpPr>
          <p:cNvPr id="6" name="Tekstfelt 5">
            <a:extLst>
              <a:ext uri="{FF2B5EF4-FFF2-40B4-BE49-F238E27FC236}">
                <a16:creationId xmlns:a16="http://schemas.microsoft.com/office/drawing/2014/main" id="{B35E314F-9912-3744-8694-84943EBF1103}"/>
              </a:ext>
            </a:extLst>
          </p:cNvPr>
          <p:cNvSpPr txBox="1"/>
          <p:nvPr userDrawn="1"/>
        </p:nvSpPr>
        <p:spPr>
          <a:xfrm>
            <a:off x="8148638" y="1736725"/>
            <a:ext cx="3569970" cy="2246769"/>
          </a:xfrm>
          <a:prstGeom prst="rect">
            <a:avLst/>
          </a:prstGeom>
          <a:solidFill>
            <a:schemeClr val="bg2">
              <a:lumMod val="85000"/>
              <a:alpha val="13057"/>
            </a:schemeClr>
          </a:solidFill>
          <a:ln>
            <a:noFill/>
          </a:ln>
        </p:spPr>
        <p:txBody>
          <a:bodyPr wrap="square" lIns="28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b="0" i="0" noProof="0">
                <a:solidFill>
                  <a:srgbClr val="5A5A5A"/>
                </a:solidFill>
                <a:latin typeface="+mn-lt"/>
              </a:rPr>
              <a:t>Når du vil </a:t>
            </a:r>
            <a:r>
              <a:rPr lang="da-DK" sz="2000" b="1" i="0" kern="1200" noProof="0">
                <a:solidFill>
                  <a:schemeClr val="accent2"/>
                </a:solidFill>
                <a:latin typeface="+mn-lt"/>
                <a:ea typeface="+mn-ea"/>
                <a:cs typeface="+mn-cs"/>
              </a:rPr>
              <a:t>fremhæve</a:t>
            </a:r>
            <a:r>
              <a:rPr lang="da-DK" sz="2000" b="0" i="0" noProof="0">
                <a:solidFill>
                  <a:srgbClr val="5A5A5A"/>
                </a:solidFill>
                <a:latin typeface="+mn-lt"/>
              </a:rPr>
              <a:t> udsagn og detaljer, kan du</a:t>
            </a:r>
            <a:r>
              <a:rPr lang="da-DK" sz="4000" b="0" i="0" noProof="0">
                <a:solidFill>
                  <a:srgbClr val="5A5A5A"/>
                </a:solidFill>
                <a:latin typeface="+mn-lt"/>
              </a:rPr>
              <a:t> </a:t>
            </a:r>
            <a:r>
              <a:rPr lang="da-DK" sz="4000" b="1" i="0" kern="1200" noProof="0">
                <a:solidFill>
                  <a:schemeClr val="accent2"/>
                </a:solidFill>
                <a:latin typeface="+mn-lt"/>
                <a:ea typeface="+mn-ea"/>
                <a:cs typeface="+mn-cs"/>
              </a:rPr>
              <a:t>forstørre</a:t>
            </a:r>
            <a:r>
              <a:rPr lang="da-DK" sz="4000" b="0" i="0" kern="1200" noProof="0">
                <a:solidFill>
                  <a:srgbClr val="5A5A5A"/>
                </a:solidFill>
                <a:latin typeface="+mn-lt"/>
                <a:ea typeface="+mn-ea"/>
                <a:cs typeface="+mn-cs"/>
              </a:rPr>
              <a:t> </a:t>
            </a:r>
            <a:r>
              <a:rPr lang="da-DK" sz="2000" b="0" i="0" kern="1200" noProof="0">
                <a:solidFill>
                  <a:srgbClr val="5A5A5A"/>
                </a:solidFill>
                <a:latin typeface="+mn-lt"/>
                <a:ea typeface="+mn-ea"/>
                <a:cs typeface="+mn-cs"/>
              </a:rPr>
              <a:t>teksten yderligere og lege med </a:t>
            </a:r>
            <a:r>
              <a:rPr lang="da-DK" sz="2000" b="1" i="0" kern="1200" noProof="0">
                <a:solidFill>
                  <a:srgbClr val="5A5A5A"/>
                </a:solidFill>
                <a:latin typeface="+mn-lt"/>
                <a:ea typeface="+mn-ea"/>
                <a:cs typeface="+mn-cs"/>
              </a:rPr>
              <a:t>skrifttyper</a:t>
            </a:r>
            <a:r>
              <a:rPr lang="da-DK" sz="2000" b="0" i="0" kern="1200" noProof="0">
                <a:solidFill>
                  <a:srgbClr val="5A5A5A"/>
                </a:solidFill>
                <a:latin typeface="+mn-lt"/>
                <a:ea typeface="+mn-ea"/>
                <a:cs typeface="+mn-cs"/>
              </a:rPr>
              <a:t> og </a:t>
            </a:r>
            <a:r>
              <a:rPr lang="da-DK" sz="2000" b="1" i="0" kern="1200" noProof="0">
                <a:solidFill>
                  <a:schemeClr val="accent5"/>
                </a:solidFill>
                <a:latin typeface="+mn-lt"/>
                <a:ea typeface="+mn-ea"/>
                <a:cs typeface="+mn-cs"/>
              </a:rPr>
              <a:t>farver fra skalaen</a:t>
            </a:r>
          </a:p>
        </p:txBody>
      </p:sp>
      <p:sp>
        <p:nvSpPr>
          <p:cNvPr id="7" name="Tekstfelt 6">
            <a:extLst>
              <a:ext uri="{FF2B5EF4-FFF2-40B4-BE49-F238E27FC236}">
                <a16:creationId xmlns:a16="http://schemas.microsoft.com/office/drawing/2014/main" id="{DCD12ADB-C967-D447-8E97-E1D3420BA45D}"/>
              </a:ext>
            </a:extLst>
          </p:cNvPr>
          <p:cNvSpPr txBox="1"/>
          <p:nvPr userDrawn="1"/>
        </p:nvSpPr>
        <p:spPr>
          <a:xfrm>
            <a:off x="731838" y="4628715"/>
            <a:ext cx="3049814" cy="816410"/>
          </a:xfrm>
          <a:prstGeom prst="rect">
            <a:avLst/>
          </a:prstGeom>
          <a:solidFill>
            <a:schemeClr val="accent3"/>
          </a:solidFill>
          <a:ln>
            <a:noFill/>
          </a:ln>
        </p:spPr>
        <p:txBody>
          <a:bodyPr wrap="square" lIns="144000" tIns="108000" bIns="144000" rtlCol="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da-DK" sz="1300" b="0" i="0" noProof="0">
                <a:solidFill>
                  <a:schemeClr val="bg1"/>
                </a:solidFill>
                <a:latin typeface="+mn-lt"/>
              </a:rPr>
              <a:t>TIP: Fremhæv gerne ord og sætninger med </a:t>
            </a:r>
            <a:r>
              <a:rPr lang="da-DK" sz="1300" b="1" i="0" kern="1200" noProof="0">
                <a:solidFill>
                  <a:schemeClr val="accent1"/>
                </a:solidFill>
                <a:latin typeface="+mn-lt"/>
                <a:ea typeface="+mn-ea"/>
                <a:cs typeface="+mn-cs"/>
              </a:rPr>
              <a:t>farver </a:t>
            </a:r>
            <a:r>
              <a:rPr lang="da-DK" sz="1300" b="0" i="0" kern="1200" noProof="0">
                <a:solidFill>
                  <a:schemeClr val="bg1"/>
                </a:solidFill>
                <a:latin typeface="+mn-lt"/>
                <a:ea typeface="+mn-ea"/>
                <a:cs typeface="+mn-cs"/>
              </a:rPr>
              <a:t>og </a:t>
            </a:r>
            <a:r>
              <a:rPr lang="da-DK" sz="1300" b="1" i="0" kern="1200" noProof="0">
                <a:solidFill>
                  <a:schemeClr val="bg1"/>
                </a:solidFill>
                <a:latin typeface="+mn-lt"/>
                <a:ea typeface="+mn-ea"/>
                <a:cs typeface="+mn-cs"/>
              </a:rPr>
              <a:t>fed.</a:t>
            </a:r>
          </a:p>
        </p:txBody>
      </p:sp>
      <p:sp>
        <p:nvSpPr>
          <p:cNvPr id="9" name="Tekstfelt 8">
            <a:extLst>
              <a:ext uri="{FF2B5EF4-FFF2-40B4-BE49-F238E27FC236}">
                <a16:creationId xmlns:a16="http://schemas.microsoft.com/office/drawing/2014/main" id="{1C8CDD08-1AF4-994B-8C2A-87F9DDE3FF54}"/>
              </a:ext>
            </a:extLst>
          </p:cNvPr>
          <p:cNvSpPr txBox="1"/>
          <p:nvPr userDrawn="1"/>
        </p:nvSpPr>
        <p:spPr>
          <a:xfrm>
            <a:off x="5040902" y="5474037"/>
            <a:ext cx="6716840" cy="1015663"/>
          </a:xfrm>
          <a:prstGeom prst="rect">
            <a:avLst/>
          </a:prstGeom>
          <a:noFill/>
        </p:spPr>
        <p:txBody>
          <a:bodyPr wrap="square" rtlCol="0">
            <a:spAutoFit/>
          </a:bodyPr>
          <a:lstStyle/>
          <a:p>
            <a:pPr algn="r"/>
            <a:r>
              <a:rPr lang="da-DK" sz="3000" b="0" i="0" noProof="1">
                <a:solidFill>
                  <a:srgbClr val="5A5A5A"/>
                </a:solidFill>
                <a:latin typeface="+mn-lt"/>
              </a:rPr>
              <a:t>Sekundære overskrifter i </a:t>
            </a:r>
          </a:p>
          <a:p>
            <a:pPr algn="r"/>
            <a:r>
              <a:rPr lang="da-DK" sz="3000" b="0" i="0" noProof="1">
                <a:solidFill>
                  <a:srgbClr val="5A5A5A"/>
                </a:solidFill>
                <a:latin typeface="+mn-lt"/>
              </a:rPr>
              <a:t>‘</a:t>
            </a:r>
            <a:r>
              <a:rPr lang="da-DK" sz="3000" b="0" i="0" kern="1200" noProof="1">
                <a:solidFill>
                  <a:srgbClr val="5A5A5A"/>
                </a:solidFill>
                <a:latin typeface="+mn-lt"/>
                <a:ea typeface="+mn-ea"/>
                <a:cs typeface="+mn-cs"/>
              </a:rPr>
              <a:t>Century Gothic</a:t>
            </a:r>
            <a:r>
              <a:rPr lang="da-DK" sz="3000" b="0" i="0" noProof="1">
                <a:solidFill>
                  <a:srgbClr val="5A5A5A"/>
                </a:solidFill>
                <a:latin typeface="+mn-lt"/>
              </a:rPr>
              <a:t>’ str. 30</a:t>
            </a:r>
          </a:p>
        </p:txBody>
      </p:sp>
      <p:sp>
        <p:nvSpPr>
          <p:cNvPr id="13" name="Tekstfelt 12">
            <a:extLst>
              <a:ext uri="{FF2B5EF4-FFF2-40B4-BE49-F238E27FC236}">
                <a16:creationId xmlns:a16="http://schemas.microsoft.com/office/drawing/2014/main" id="{8669F74A-09FD-924E-980B-B028AAC9B25E}"/>
              </a:ext>
            </a:extLst>
          </p:cNvPr>
          <p:cNvSpPr txBox="1"/>
          <p:nvPr userDrawn="1"/>
        </p:nvSpPr>
        <p:spPr>
          <a:xfrm>
            <a:off x="731838" y="494771"/>
            <a:ext cx="7141699" cy="1144929"/>
          </a:xfrm>
          <a:prstGeom prst="rect">
            <a:avLst/>
          </a:prstGeom>
          <a:noFill/>
        </p:spPr>
        <p:txBody>
          <a:bodyPr wrap="none" rtlCol="0">
            <a:spAutoFit/>
          </a:bodyPr>
          <a:lstStyle/>
          <a:p>
            <a:pPr algn="l" defTabSz="914400" rtl="0" eaLnBrk="1" latinLnBrk="0" hangingPunct="1">
              <a:lnSpc>
                <a:spcPct val="90000"/>
              </a:lnSpc>
              <a:spcBef>
                <a:spcPct val="0"/>
              </a:spcBef>
              <a:buNone/>
            </a:pPr>
            <a:r>
              <a:rPr lang="da-DK" sz="3800" b="0" i="0" kern="1200" noProof="0">
                <a:solidFill>
                  <a:srgbClr val="5A5A5A"/>
                </a:solidFill>
                <a:latin typeface="+mn-lt"/>
                <a:ea typeface="+mj-ea"/>
                <a:cs typeface="+mj-cs"/>
              </a:rPr>
              <a:t>Overskrifter i ‘Century </a:t>
            </a:r>
            <a:r>
              <a:rPr lang="da-DK" sz="3800" b="0" i="0" kern="1200" noProof="1">
                <a:solidFill>
                  <a:srgbClr val="5A5A5A"/>
                </a:solidFill>
                <a:latin typeface="+mn-lt"/>
                <a:ea typeface="+mj-ea"/>
                <a:cs typeface="+mj-cs"/>
              </a:rPr>
              <a:t>Gothic</a:t>
            </a:r>
            <a:r>
              <a:rPr lang="da-DK" sz="3800" b="0" i="0" kern="1200" noProof="0">
                <a:solidFill>
                  <a:srgbClr val="5A5A5A"/>
                </a:solidFill>
                <a:latin typeface="+mn-lt"/>
                <a:ea typeface="+mj-ea"/>
                <a:cs typeface="+mj-cs"/>
              </a:rPr>
              <a:t>’</a:t>
            </a:r>
            <a:br>
              <a:rPr lang="da-DK" sz="3800" b="0" i="0" kern="1200" noProof="0">
                <a:solidFill>
                  <a:srgbClr val="5A5A5A"/>
                </a:solidFill>
                <a:latin typeface="+mn-lt"/>
                <a:ea typeface="+mj-ea"/>
                <a:cs typeface="+mj-cs"/>
              </a:rPr>
            </a:br>
            <a:r>
              <a:rPr lang="da-DK" sz="3800" b="0" i="0" kern="1200" noProof="0">
                <a:solidFill>
                  <a:srgbClr val="5A5A5A"/>
                </a:solidFill>
                <a:latin typeface="+mn-lt"/>
                <a:ea typeface="+mj-ea"/>
                <a:cs typeface="+mj-cs"/>
              </a:rPr>
              <a:t>str. 38</a:t>
            </a:r>
          </a:p>
        </p:txBody>
      </p:sp>
      <p:sp>
        <p:nvSpPr>
          <p:cNvPr id="15" name="Tekstfelt 14">
            <a:extLst>
              <a:ext uri="{FF2B5EF4-FFF2-40B4-BE49-F238E27FC236}">
                <a16:creationId xmlns:a16="http://schemas.microsoft.com/office/drawing/2014/main" id="{996862E7-4BDD-764C-90B5-E68D0C80C39A}"/>
              </a:ext>
            </a:extLst>
          </p:cNvPr>
          <p:cNvSpPr txBox="1"/>
          <p:nvPr userDrawn="1"/>
        </p:nvSpPr>
        <p:spPr>
          <a:xfrm>
            <a:off x="4171950" y="1736725"/>
            <a:ext cx="3689350" cy="2246769"/>
          </a:xfrm>
          <a:prstGeom prst="rect">
            <a:avLst/>
          </a:prstGeom>
          <a:solidFill>
            <a:schemeClr val="bg2">
              <a:lumMod val="85000"/>
              <a:alpha val="13057"/>
            </a:schemeClr>
          </a:solidFill>
          <a:ln>
            <a:noFill/>
          </a:ln>
        </p:spPr>
        <p:txBody>
          <a:bodyPr wrap="square" lIns="251999" rtlCol="0">
            <a:spAutoFit/>
          </a:bodyPr>
          <a:lstStyle/>
          <a:p>
            <a:pPr>
              <a:lnSpc>
                <a:spcPct val="150000"/>
              </a:lnSpc>
            </a:pPr>
            <a:r>
              <a:rPr lang="da-DK" sz="1800" b="0" i="0" noProof="0">
                <a:solidFill>
                  <a:srgbClr val="5A5A5A"/>
                </a:solidFill>
                <a:latin typeface="+mn-lt"/>
              </a:rPr>
              <a:t>Når du skriver </a:t>
            </a:r>
            <a:r>
              <a:rPr lang="da-DK" sz="1800" b="1" i="0" noProof="0">
                <a:solidFill>
                  <a:srgbClr val="5A5A5A"/>
                </a:solidFill>
                <a:latin typeface="+mn-lt"/>
              </a:rPr>
              <a:t>punkter</a:t>
            </a:r>
            <a:r>
              <a:rPr lang="da-DK" sz="1800" b="0" i="0" noProof="0">
                <a:solidFill>
                  <a:srgbClr val="5A5A5A"/>
                </a:solidFill>
                <a:latin typeface="+mn-lt"/>
              </a:rPr>
              <a:t>:</a:t>
            </a:r>
          </a:p>
          <a:p>
            <a:pPr marL="285750" indent="-285750">
              <a:lnSpc>
                <a:spcPct val="150000"/>
              </a:lnSpc>
              <a:buFont typeface="Arial" panose="020B0604020202020204" pitchFamily="34" charset="0"/>
              <a:buChar char="•"/>
            </a:pPr>
            <a:r>
              <a:rPr lang="da-DK" sz="1800" b="0" i="0" noProof="0">
                <a:solidFill>
                  <a:srgbClr val="5A5A5A"/>
                </a:solidFill>
                <a:latin typeface="+mn-lt"/>
              </a:rPr>
              <a:t>Kan du gøre teksten større </a:t>
            </a:r>
          </a:p>
          <a:p>
            <a:pPr marL="285750" indent="-285750">
              <a:lnSpc>
                <a:spcPct val="150000"/>
              </a:lnSpc>
              <a:buFont typeface="Arial" panose="020B0604020202020204" pitchFamily="34" charset="0"/>
              <a:buChar char="•"/>
            </a:pPr>
            <a:r>
              <a:rPr lang="da-DK" sz="1800" b="0" i="0" noProof="0">
                <a:solidFill>
                  <a:srgbClr val="5A5A5A"/>
                </a:solidFill>
                <a:latin typeface="+mn-lt"/>
              </a:rPr>
              <a:t>Brug eksempelvis str. 18, </a:t>
            </a:r>
            <a:r>
              <a:rPr lang="da-DK" sz="2000" b="0" i="0" noProof="0">
                <a:solidFill>
                  <a:srgbClr val="5A5A5A"/>
                </a:solidFill>
                <a:latin typeface="+mn-lt"/>
              </a:rPr>
              <a:t>20</a:t>
            </a:r>
            <a:r>
              <a:rPr lang="da-DK" sz="1800" b="0" i="0" noProof="0">
                <a:solidFill>
                  <a:srgbClr val="5A5A5A"/>
                </a:solidFill>
                <a:latin typeface="+mn-lt"/>
              </a:rPr>
              <a:t> eller </a:t>
            </a:r>
            <a:r>
              <a:rPr lang="da-DK" sz="2400" b="0" i="0" noProof="0">
                <a:solidFill>
                  <a:srgbClr val="5A5A5A"/>
                </a:solidFill>
                <a:latin typeface="+mn-lt"/>
              </a:rPr>
              <a:t>24</a:t>
            </a:r>
            <a:r>
              <a:rPr lang="da-DK" sz="1800" b="0" i="0" noProof="0">
                <a:solidFill>
                  <a:srgbClr val="5A5A5A"/>
                </a:solidFill>
                <a:latin typeface="+mn-lt"/>
              </a:rPr>
              <a:t> </a:t>
            </a:r>
            <a:endParaRPr lang="da-DK" b="0" i="0" noProof="0">
              <a:latin typeface="+mn-lt"/>
            </a:endParaRPr>
          </a:p>
          <a:p>
            <a:endParaRPr lang="da-DK" sz="2000" b="0" i="0" noProof="0">
              <a:latin typeface="+mn-lt"/>
            </a:endParaRPr>
          </a:p>
        </p:txBody>
      </p:sp>
      <p:sp>
        <p:nvSpPr>
          <p:cNvPr id="2" name="Tekstfelt 1">
            <a:extLst>
              <a:ext uri="{FF2B5EF4-FFF2-40B4-BE49-F238E27FC236}">
                <a16:creationId xmlns:a16="http://schemas.microsoft.com/office/drawing/2014/main" id="{B6DBFD5F-8D75-BF49-8524-7CFC16B66EE2}"/>
              </a:ext>
            </a:extLst>
          </p:cNvPr>
          <p:cNvSpPr txBox="1"/>
          <p:nvPr userDrawn="1"/>
        </p:nvSpPr>
        <p:spPr>
          <a:xfrm>
            <a:off x="731838" y="1736725"/>
            <a:ext cx="3049814" cy="2239074"/>
          </a:xfrm>
          <a:prstGeom prst="rect">
            <a:avLst/>
          </a:prstGeom>
          <a:solidFill>
            <a:schemeClr val="bg2">
              <a:lumMod val="85000"/>
              <a:alpha val="13057"/>
            </a:schemeClr>
          </a:solidFill>
          <a:ln>
            <a:noFill/>
          </a:ln>
        </p:spPr>
        <p:txBody>
          <a:bodyPr wrap="square" lIns="18000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da-DK" sz="1300" b="0" i="0" kern="1200" noProof="1">
                <a:solidFill>
                  <a:srgbClr val="5A5A5A"/>
                </a:solidFill>
                <a:latin typeface="Century Gothic" panose="020B0502020202020204" pitchFamily="34" charset="0"/>
                <a:ea typeface="+mn-ea"/>
                <a:cs typeface="+mn-cs"/>
              </a:rPr>
              <a:t>Century Gothic (normal) str. 13</a:t>
            </a:r>
          </a:p>
          <a:p>
            <a:pPr marL="0" marR="0" lvl="0" indent="0" algn="l" defTabSz="914400" rtl="0" eaLnBrk="1" fontAlgn="auto" latinLnBrk="0" hangingPunct="1">
              <a:lnSpc>
                <a:spcPct val="150000"/>
              </a:lnSpc>
              <a:spcBef>
                <a:spcPts val="0"/>
              </a:spcBef>
              <a:spcAft>
                <a:spcPts val="0"/>
              </a:spcAft>
              <a:buClrTx/>
              <a:buSzTx/>
              <a:buFontTx/>
              <a:buNone/>
              <a:tabLst/>
              <a:defRPr/>
            </a:pPr>
            <a:r>
              <a:rPr lang="da-DK" sz="1300" b="0" i="0" kern="1200" noProof="1">
                <a:solidFill>
                  <a:srgbClr val="5A5A5A"/>
                </a:solidFill>
                <a:latin typeface="+mn-lt"/>
                <a:ea typeface="+mn-ea"/>
                <a:cs typeface="+mn-cs"/>
              </a:rPr>
              <a:t>Aa Bb Cc Ee Ff Gg Hh Ii Jj Kk Ll</a:t>
            </a:r>
          </a:p>
          <a:p>
            <a:pPr marL="0" marR="0" lvl="0" indent="0" algn="l" defTabSz="914400" rtl="0" eaLnBrk="1" fontAlgn="auto" latinLnBrk="0" hangingPunct="1">
              <a:lnSpc>
                <a:spcPct val="150000"/>
              </a:lnSpc>
              <a:spcBef>
                <a:spcPts val="0"/>
              </a:spcBef>
              <a:spcAft>
                <a:spcPts val="0"/>
              </a:spcAft>
              <a:buClrTx/>
              <a:buSzTx/>
              <a:buFontTx/>
              <a:buNone/>
              <a:tabLst/>
              <a:defRPr/>
            </a:pPr>
            <a:endParaRPr lang="da-DK" sz="1300" b="1" i="0" kern="1200" noProof="1">
              <a:solidFill>
                <a:srgbClr val="5A5A5A"/>
              </a:solidFill>
              <a:latin typeface="+mn-lt"/>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da-DK" sz="1300" b="1" i="0" kern="1200" noProof="1">
                <a:solidFill>
                  <a:srgbClr val="5A5A5A"/>
                </a:solidFill>
                <a:latin typeface="+mn-lt"/>
                <a:ea typeface="+mn-ea"/>
                <a:cs typeface="+mn-cs"/>
              </a:rPr>
              <a:t>Century Gothic (Fed) </a:t>
            </a:r>
          </a:p>
          <a:p>
            <a:pPr marL="0" marR="0" lvl="0" indent="0" algn="l" defTabSz="914400" rtl="0" eaLnBrk="1" fontAlgn="auto" latinLnBrk="0" hangingPunct="1">
              <a:lnSpc>
                <a:spcPct val="150000"/>
              </a:lnSpc>
              <a:spcBef>
                <a:spcPts val="0"/>
              </a:spcBef>
              <a:spcAft>
                <a:spcPts val="0"/>
              </a:spcAft>
              <a:buClrTx/>
              <a:buSzTx/>
              <a:buFontTx/>
              <a:buNone/>
              <a:tabLst/>
              <a:defRPr/>
            </a:pPr>
            <a:r>
              <a:rPr lang="da-DK" sz="1300" b="1" i="0" kern="1200" noProof="1">
                <a:solidFill>
                  <a:srgbClr val="5A5A5A"/>
                </a:solidFill>
                <a:latin typeface="+mn-lt"/>
                <a:ea typeface="+mn-ea"/>
                <a:cs typeface="+mn-cs"/>
              </a:rPr>
              <a:t>Aa Bb Cc Ee Ff Gg Hh Ii Jj Kk Ll</a:t>
            </a:r>
          </a:p>
          <a:p>
            <a:endParaRPr lang="da-DK" sz="500" noProof="1"/>
          </a:p>
          <a:p>
            <a:endParaRPr lang="da-DK" sz="1100" noProof="1"/>
          </a:p>
          <a:p>
            <a:endParaRPr lang="da-DK" sz="1400" noProof="1"/>
          </a:p>
          <a:p>
            <a:endParaRPr lang="da-DK" sz="1200" noProof="1"/>
          </a:p>
        </p:txBody>
      </p:sp>
    </p:spTree>
    <p:extLst>
      <p:ext uri="{BB962C8B-B14F-4D97-AF65-F5344CB8AC3E}">
        <p14:creationId xmlns:p14="http://schemas.microsoft.com/office/powerpoint/2010/main" val="2525496883"/>
      </p:ext>
    </p:extLst>
  </p:cSld>
  <p:clrMapOvr>
    <a:masterClrMapping/>
  </p:clrMapOvr>
  <p:transition spd="med">
    <p:push dir="u"/>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1_guide - billeder">
    <p:spTree>
      <p:nvGrpSpPr>
        <p:cNvPr id="1" name=""/>
        <p:cNvGrpSpPr/>
        <p:nvPr/>
      </p:nvGrpSpPr>
      <p:grpSpPr>
        <a:xfrm>
          <a:off x="0" y="0"/>
          <a:ext cx="0" cy="0"/>
          <a:chOff x="0" y="0"/>
          <a:chExt cx="0" cy="0"/>
        </a:xfrm>
      </p:grpSpPr>
      <p:sp>
        <p:nvSpPr>
          <p:cNvPr id="26" name="Rektangel 25">
            <a:extLst>
              <a:ext uri="{FF2B5EF4-FFF2-40B4-BE49-F238E27FC236}">
                <a16:creationId xmlns:a16="http://schemas.microsoft.com/office/drawing/2014/main" id="{F6CF2A1F-70C7-E340-A4D9-C858BA0C70AC}"/>
              </a:ext>
            </a:extLst>
          </p:cNvPr>
          <p:cNvSpPr/>
          <p:nvPr userDrawn="1"/>
        </p:nvSpPr>
        <p:spPr>
          <a:xfrm>
            <a:off x="0" y="0"/>
            <a:ext cx="12192000" cy="2888651"/>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Tekstfelt 16">
            <a:extLst>
              <a:ext uri="{FF2B5EF4-FFF2-40B4-BE49-F238E27FC236}">
                <a16:creationId xmlns:a16="http://schemas.microsoft.com/office/drawing/2014/main" id="{14D37813-F25C-F444-9841-44AAB7A31FF5}"/>
              </a:ext>
            </a:extLst>
          </p:cNvPr>
          <p:cNvSpPr txBox="1"/>
          <p:nvPr userDrawn="1"/>
        </p:nvSpPr>
        <p:spPr>
          <a:xfrm>
            <a:off x="862515" y="2567192"/>
            <a:ext cx="4184094" cy="253916"/>
          </a:xfrm>
          <a:prstGeom prst="rect">
            <a:avLst/>
          </a:prstGeom>
          <a:noFill/>
          <a:ln>
            <a:noFill/>
          </a:ln>
        </p:spPr>
        <p:txBody>
          <a:bodyPr wrap="square" rtlCol="0" anchor="b" anchorCtr="0">
            <a:spAutoFit/>
          </a:bodyPr>
          <a:lstStyle/>
          <a:p>
            <a:r>
              <a:rPr lang="da-DK" sz="1050" b="0" i="0">
                <a:latin typeface="Raleway" pitchFamily="2" charset="77"/>
              </a:rPr>
              <a:t>Gå til fanen </a:t>
            </a:r>
            <a:r>
              <a:rPr lang="da-DK" sz="1050" b="1" i="0">
                <a:latin typeface="Raleway" pitchFamily="2" charset="77"/>
              </a:rPr>
              <a:t>Design </a:t>
            </a:r>
            <a:r>
              <a:rPr lang="da-DK" sz="1050" b="0" i="0">
                <a:latin typeface="Raleway" pitchFamily="2" charset="77"/>
              </a:rPr>
              <a:t>og vælg </a:t>
            </a:r>
            <a:r>
              <a:rPr lang="da-DK" sz="1050" b="1" i="0">
                <a:latin typeface="Raleway" pitchFamily="2" charset="77"/>
              </a:rPr>
              <a:t>Formatér baggrund</a:t>
            </a:r>
            <a:endParaRPr lang="da-DK" sz="1050" b="0" i="0">
              <a:latin typeface="Raleway" pitchFamily="2" charset="77"/>
            </a:endParaRPr>
          </a:p>
        </p:txBody>
      </p:sp>
      <p:sp>
        <p:nvSpPr>
          <p:cNvPr id="18" name="Tekstfelt 17">
            <a:extLst>
              <a:ext uri="{FF2B5EF4-FFF2-40B4-BE49-F238E27FC236}">
                <a16:creationId xmlns:a16="http://schemas.microsoft.com/office/drawing/2014/main" id="{A1BDE66D-5A31-FC4A-BEA9-44988E6309C2}"/>
              </a:ext>
            </a:extLst>
          </p:cNvPr>
          <p:cNvSpPr txBox="1"/>
          <p:nvPr userDrawn="1"/>
        </p:nvSpPr>
        <p:spPr>
          <a:xfrm>
            <a:off x="723902" y="462998"/>
            <a:ext cx="9029698" cy="677108"/>
          </a:xfrm>
          <a:prstGeom prst="rect">
            <a:avLst/>
          </a:prstGeom>
          <a:noFill/>
        </p:spPr>
        <p:txBody>
          <a:bodyPr wrap="square" rtlCol="0">
            <a:spAutoFit/>
          </a:bodyPr>
          <a:lstStyle/>
          <a:p>
            <a:r>
              <a:rPr lang="da-DK" sz="3800"/>
              <a:t>Vælg selv farve eller billede</a:t>
            </a:r>
          </a:p>
        </p:txBody>
      </p:sp>
      <p:sp>
        <p:nvSpPr>
          <p:cNvPr id="19" name="Tekstfelt 18">
            <a:extLst>
              <a:ext uri="{FF2B5EF4-FFF2-40B4-BE49-F238E27FC236}">
                <a16:creationId xmlns:a16="http://schemas.microsoft.com/office/drawing/2014/main" id="{FC303AC8-017B-CA43-916E-4A471BB1E9E9}"/>
              </a:ext>
            </a:extLst>
          </p:cNvPr>
          <p:cNvSpPr txBox="1"/>
          <p:nvPr userDrawn="1"/>
        </p:nvSpPr>
        <p:spPr>
          <a:xfrm>
            <a:off x="8344783" y="2467530"/>
            <a:ext cx="2428477" cy="415498"/>
          </a:xfrm>
          <a:prstGeom prst="rect">
            <a:avLst/>
          </a:prstGeom>
          <a:noFill/>
          <a:ln>
            <a:noFill/>
          </a:ln>
        </p:spPr>
        <p:txBody>
          <a:bodyPr wrap="square" rtlCol="0" anchor="b" anchorCtr="0">
            <a:spAutoFit/>
          </a:bodyPr>
          <a:lstStyle/>
          <a:p>
            <a:r>
              <a:rPr lang="da-DK" sz="1050" b="1" i="0">
                <a:latin typeface="Raleway" pitchFamily="2" charset="77"/>
              </a:rPr>
              <a:t>FARVELÆG: </a:t>
            </a:r>
            <a:r>
              <a:rPr lang="da-DK" sz="1050" b="0" i="0">
                <a:latin typeface="Raleway" pitchFamily="2" charset="77"/>
              </a:rPr>
              <a:t>Vælg </a:t>
            </a:r>
            <a:r>
              <a:rPr lang="da-DK" sz="1050" b="1" i="0">
                <a:latin typeface="Raleway" pitchFamily="2" charset="77"/>
              </a:rPr>
              <a:t>Massiv udfyldning </a:t>
            </a:r>
            <a:r>
              <a:rPr lang="da-DK" sz="1050" b="0" i="0">
                <a:latin typeface="Raleway" pitchFamily="2" charset="77"/>
              </a:rPr>
              <a:t>og vælg farve.</a:t>
            </a:r>
            <a:r>
              <a:rPr lang="da-DK" sz="1050" b="1" i="0">
                <a:latin typeface="Raleway" pitchFamily="2" charset="77"/>
              </a:rPr>
              <a:t> </a:t>
            </a:r>
          </a:p>
        </p:txBody>
      </p:sp>
      <p:pic>
        <p:nvPicPr>
          <p:cNvPr id="5" name="Billede 4">
            <a:extLst>
              <a:ext uri="{FF2B5EF4-FFF2-40B4-BE49-F238E27FC236}">
                <a16:creationId xmlns:a16="http://schemas.microsoft.com/office/drawing/2014/main" id="{BEE32A7A-332A-5D43-B327-6889130ACED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630134" y="3056665"/>
            <a:ext cx="2428477" cy="2696422"/>
          </a:xfrm>
          <a:prstGeom prst="rect">
            <a:avLst/>
          </a:prstGeom>
          <a:ln>
            <a:solidFill>
              <a:schemeClr val="tx1"/>
            </a:solidFill>
          </a:ln>
        </p:spPr>
      </p:pic>
      <p:pic>
        <p:nvPicPr>
          <p:cNvPr id="14" name="Billede 13">
            <a:extLst>
              <a:ext uri="{FF2B5EF4-FFF2-40B4-BE49-F238E27FC236}">
                <a16:creationId xmlns:a16="http://schemas.microsoft.com/office/drawing/2014/main" id="{D400E360-F13B-F240-A945-C107B525E08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44784" y="3056665"/>
            <a:ext cx="2428477" cy="2696422"/>
          </a:xfrm>
          <a:prstGeom prst="rect">
            <a:avLst/>
          </a:prstGeom>
          <a:ln>
            <a:solidFill>
              <a:schemeClr val="tx1"/>
            </a:solidFill>
          </a:ln>
        </p:spPr>
      </p:pic>
      <p:pic>
        <p:nvPicPr>
          <p:cNvPr id="9" name="Billede 8">
            <a:extLst>
              <a:ext uri="{FF2B5EF4-FFF2-40B4-BE49-F238E27FC236}">
                <a16:creationId xmlns:a16="http://schemas.microsoft.com/office/drawing/2014/main" id="{2947F701-E882-D24F-83C7-3307094D52C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862515" y="3056665"/>
            <a:ext cx="4184094" cy="2696422"/>
          </a:xfrm>
          <a:prstGeom prst="rect">
            <a:avLst/>
          </a:prstGeom>
          <a:ln>
            <a:solidFill>
              <a:schemeClr val="tx1"/>
            </a:solidFill>
          </a:ln>
        </p:spPr>
      </p:pic>
      <p:sp>
        <p:nvSpPr>
          <p:cNvPr id="22" name="Tekstfelt 21">
            <a:extLst>
              <a:ext uri="{FF2B5EF4-FFF2-40B4-BE49-F238E27FC236}">
                <a16:creationId xmlns:a16="http://schemas.microsoft.com/office/drawing/2014/main" id="{46D5DC8C-8A49-C149-9CAC-4F03A70FF2A1}"/>
              </a:ext>
            </a:extLst>
          </p:cNvPr>
          <p:cNvSpPr txBox="1"/>
          <p:nvPr userDrawn="1"/>
        </p:nvSpPr>
        <p:spPr>
          <a:xfrm>
            <a:off x="5630134" y="1982782"/>
            <a:ext cx="2428477" cy="900246"/>
          </a:xfrm>
          <a:prstGeom prst="rect">
            <a:avLst/>
          </a:prstGeom>
          <a:noFill/>
          <a:ln>
            <a:noFill/>
          </a:ln>
        </p:spPr>
        <p:txBody>
          <a:bodyPr wrap="square" rtlCol="0" anchor="b" anchorCtr="0">
            <a:spAutoFit/>
          </a:bodyPr>
          <a:lstStyle/>
          <a:p>
            <a:r>
              <a:rPr lang="da-DK" sz="1050" b="1" i="0">
                <a:latin typeface="Raleway" pitchFamily="2" charset="77"/>
              </a:rPr>
              <a:t>SKIFT BILLEDE: </a:t>
            </a:r>
            <a:r>
              <a:rPr lang="da-DK" sz="1050" b="0" i="0">
                <a:latin typeface="Raleway" pitchFamily="2" charset="77"/>
              </a:rPr>
              <a:t>Vælg </a:t>
            </a:r>
            <a:r>
              <a:rPr lang="da-DK" sz="1050" b="1" i="0">
                <a:latin typeface="Raleway" pitchFamily="2" charset="77"/>
              </a:rPr>
              <a:t>Billed- eller strukturfyld </a:t>
            </a:r>
            <a:r>
              <a:rPr lang="da-DK" sz="1050" b="0" i="0">
                <a:latin typeface="Raleway" pitchFamily="2" charset="77"/>
              </a:rPr>
              <a:t>og klik indsæt. Vær opmærksom på, om det valgte billede passer til trekantformatet, da noget af billedet skæres fra. </a:t>
            </a:r>
            <a:endParaRPr lang="da-DK" sz="1050" b="0"/>
          </a:p>
        </p:txBody>
      </p:sp>
      <p:sp>
        <p:nvSpPr>
          <p:cNvPr id="23" name="Ellipse 22">
            <a:extLst>
              <a:ext uri="{FF2B5EF4-FFF2-40B4-BE49-F238E27FC236}">
                <a16:creationId xmlns:a16="http://schemas.microsoft.com/office/drawing/2014/main" id="{42C384D4-EC49-044D-A956-D70BD40D980C}"/>
              </a:ext>
            </a:extLst>
          </p:cNvPr>
          <p:cNvSpPr/>
          <p:nvPr userDrawn="1"/>
        </p:nvSpPr>
        <p:spPr>
          <a:xfrm>
            <a:off x="3423004" y="3599880"/>
            <a:ext cx="1376029" cy="705606"/>
          </a:xfrm>
          <a:custGeom>
            <a:avLst/>
            <a:gdLst>
              <a:gd name="connsiteX0" fmla="*/ 0 w 1376029"/>
              <a:gd name="connsiteY0" fmla="*/ 352803 h 705606"/>
              <a:gd name="connsiteX1" fmla="*/ 688015 w 1376029"/>
              <a:gd name="connsiteY1" fmla="*/ 0 h 705606"/>
              <a:gd name="connsiteX2" fmla="*/ 1376030 w 1376029"/>
              <a:gd name="connsiteY2" fmla="*/ 352803 h 705606"/>
              <a:gd name="connsiteX3" fmla="*/ 688015 w 1376029"/>
              <a:gd name="connsiteY3" fmla="*/ 705606 h 705606"/>
              <a:gd name="connsiteX4" fmla="*/ 0 w 1376029"/>
              <a:gd name="connsiteY4" fmla="*/ 352803 h 705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6029" h="705606" extrusionOk="0">
                <a:moveTo>
                  <a:pt x="0" y="352803"/>
                </a:moveTo>
                <a:cubicBezTo>
                  <a:pt x="-23911" y="143206"/>
                  <a:pt x="280211" y="10443"/>
                  <a:pt x="688015" y="0"/>
                </a:cubicBezTo>
                <a:cubicBezTo>
                  <a:pt x="1071042" y="641"/>
                  <a:pt x="1372852" y="158056"/>
                  <a:pt x="1376030" y="352803"/>
                </a:cubicBezTo>
                <a:cubicBezTo>
                  <a:pt x="1332326" y="590331"/>
                  <a:pt x="1057172" y="765426"/>
                  <a:pt x="688015" y="705606"/>
                </a:cubicBezTo>
                <a:cubicBezTo>
                  <a:pt x="284908" y="692953"/>
                  <a:pt x="18226" y="556359"/>
                  <a:pt x="0" y="352803"/>
                </a:cubicBezTo>
                <a:close/>
              </a:path>
            </a:pathLst>
          </a:custGeom>
          <a:noFill/>
          <a:ln w="28575">
            <a:solidFill>
              <a:schemeClr val="accent5"/>
            </a:solidFill>
            <a:extLst>
              <a:ext uri="{C807C97D-BFC1-408E-A445-0C87EB9F89A2}">
                <ask:lineSketchStyleProps xmlns:ask="http://schemas.microsoft.com/office/drawing/2018/sketchyshapes" sd="1219033472">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 name="Ellipse 23">
            <a:extLst>
              <a:ext uri="{FF2B5EF4-FFF2-40B4-BE49-F238E27FC236}">
                <a16:creationId xmlns:a16="http://schemas.microsoft.com/office/drawing/2014/main" id="{76EF914F-5003-ED48-A634-E8C3FEED67B4}"/>
              </a:ext>
            </a:extLst>
          </p:cNvPr>
          <p:cNvSpPr/>
          <p:nvPr userDrawn="1"/>
        </p:nvSpPr>
        <p:spPr>
          <a:xfrm>
            <a:off x="5782917" y="4469020"/>
            <a:ext cx="1376029" cy="705606"/>
          </a:xfrm>
          <a:custGeom>
            <a:avLst/>
            <a:gdLst>
              <a:gd name="connsiteX0" fmla="*/ 0 w 1376029"/>
              <a:gd name="connsiteY0" fmla="*/ 352803 h 705606"/>
              <a:gd name="connsiteX1" fmla="*/ 688015 w 1376029"/>
              <a:gd name="connsiteY1" fmla="*/ 0 h 705606"/>
              <a:gd name="connsiteX2" fmla="*/ 1376030 w 1376029"/>
              <a:gd name="connsiteY2" fmla="*/ 352803 h 705606"/>
              <a:gd name="connsiteX3" fmla="*/ 688015 w 1376029"/>
              <a:gd name="connsiteY3" fmla="*/ 705606 h 705606"/>
              <a:gd name="connsiteX4" fmla="*/ 0 w 1376029"/>
              <a:gd name="connsiteY4" fmla="*/ 352803 h 705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6029" h="705606" extrusionOk="0">
                <a:moveTo>
                  <a:pt x="0" y="352803"/>
                </a:moveTo>
                <a:cubicBezTo>
                  <a:pt x="-23911" y="143206"/>
                  <a:pt x="280211" y="10443"/>
                  <a:pt x="688015" y="0"/>
                </a:cubicBezTo>
                <a:cubicBezTo>
                  <a:pt x="1071042" y="641"/>
                  <a:pt x="1372852" y="158056"/>
                  <a:pt x="1376030" y="352803"/>
                </a:cubicBezTo>
                <a:cubicBezTo>
                  <a:pt x="1332326" y="590331"/>
                  <a:pt x="1057172" y="765426"/>
                  <a:pt x="688015" y="705606"/>
                </a:cubicBezTo>
                <a:cubicBezTo>
                  <a:pt x="284908" y="692953"/>
                  <a:pt x="18226" y="556359"/>
                  <a:pt x="0" y="352803"/>
                </a:cubicBezTo>
                <a:close/>
              </a:path>
            </a:pathLst>
          </a:custGeom>
          <a:noFill/>
          <a:ln w="28575">
            <a:solidFill>
              <a:schemeClr val="accent5"/>
            </a:solidFill>
            <a:extLst>
              <a:ext uri="{C807C97D-BFC1-408E-A445-0C87EB9F89A2}">
                <ask:lineSketchStyleProps xmlns:ask="http://schemas.microsoft.com/office/drawing/2018/sketchyshapes" sd="1219033472">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5" name="Ellipse 24">
            <a:extLst>
              <a:ext uri="{FF2B5EF4-FFF2-40B4-BE49-F238E27FC236}">
                <a16:creationId xmlns:a16="http://schemas.microsoft.com/office/drawing/2014/main" id="{FAA5249E-DD19-9A41-9925-8D435D79877E}"/>
              </a:ext>
            </a:extLst>
          </p:cNvPr>
          <p:cNvSpPr/>
          <p:nvPr userDrawn="1"/>
        </p:nvSpPr>
        <p:spPr>
          <a:xfrm>
            <a:off x="9683405" y="4305486"/>
            <a:ext cx="1376029" cy="705606"/>
          </a:xfrm>
          <a:custGeom>
            <a:avLst/>
            <a:gdLst>
              <a:gd name="connsiteX0" fmla="*/ 0 w 1376029"/>
              <a:gd name="connsiteY0" fmla="*/ 352803 h 705606"/>
              <a:gd name="connsiteX1" fmla="*/ 688015 w 1376029"/>
              <a:gd name="connsiteY1" fmla="*/ 0 h 705606"/>
              <a:gd name="connsiteX2" fmla="*/ 1376030 w 1376029"/>
              <a:gd name="connsiteY2" fmla="*/ 352803 h 705606"/>
              <a:gd name="connsiteX3" fmla="*/ 688015 w 1376029"/>
              <a:gd name="connsiteY3" fmla="*/ 705606 h 705606"/>
              <a:gd name="connsiteX4" fmla="*/ 0 w 1376029"/>
              <a:gd name="connsiteY4" fmla="*/ 352803 h 705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6029" h="705606" extrusionOk="0">
                <a:moveTo>
                  <a:pt x="0" y="352803"/>
                </a:moveTo>
                <a:cubicBezTo>
                  <a:pt x="-23911" y="143206"/>
                  <a:pt x="280211" y="10443"/>
                  <a:pt x="688015" y="0"/>
                </a:cubicBezTo>
                <a:cubicBezTo>
                  <a:pt x="1071042" y="641"/>
                  <a:pt x="1372852" y="158056"/>
                  <a:pt x="1376030" y="352803"/>
                </a:cubicBezTo>
                <a:cubicBezTo>
                  <a:pt x="1332326" y="590331"/>
                  <a:pt x="1057172" y="765426"/>
                  <a:pt x="688015" y="705606"/>
                </a:cubicBezTo>
                <a:cubicBezTo>
                  <a:pt x="284908" y="692953"/>
                  <a:pt x="18226" y="556359"/>
                  <a:pt x="0" y="352803"/>
                </a:cubicBezTo>
                <a:close/>
              </a:path>
            </a:pathLst>
          </a:custGeom>
          <a:noFill/>
          <a:ln w="28575">
            <a:solidFill>
              <a:schemeClr val="accent5"/>
            </a:solidFill>
            <a:extLst>
              <a:ext uri="{C807C97D-BFC1-408E-A445-0C87EB9F89A2}">
                <ask:lineSketchStyleProps xmlns:ask="http://schemas.microsoft.com/office/drawing/2018/sketchyshapes" sd="1219033472">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4185106648"/>
      </p:ext>
    </p:extLst>
  </p:cSld>
  <p:clrMapOvr>
    <a:masterClrMapping/>
  </p:clrMapOvr>
  <p:transition spd="med">
    <p:push dir="u"/>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guide - ikoner">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6C03C27E-749F-7F44-B696-681FD649D640}"/>
              </a:ext>
            </a:extLst>
          </p:cNvPr>
          <p:cNvSpPr/>
          <p:nvPr userDrawn="1"/>
        </p:nvSpPr>
        <p:spPr>
          <a:xfrm>
            <a:off x="5940576" y="0"/>
            <a:ext cx="6251423" cy="6858000"/>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7" name="Billede 6">
            <a:extLst>
              <a:ext uri="{FF2B5EF4-FFF2-40B4-BE49-F238E27FC236}">
                <a16:creationId xmlns:a16="http://schemas.microsoft.com/office/drawing/2014/main" id="{10E54A39-4884-4A44-A44D-79778D40C80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689944" y="3136216"/>
            <a:ext cx="780956" cy="943655"/>
          </a:xfrm>
          <a:prstGeom prst="rect">
            <a:avLst/>
          </a:prstGeom>
        </p:spPr>
      </p:pic>
      <p:pic>
        <p:nvPicPr>
          <p:cNvPr id="9" name="Billede 8">
            <a:extLst>
              <a:ext uri="{FF2B5EF4-FFF2-40B4-BE49-F238E27FC236}">
                <a16:creationId xmlns:a16="http://schemas.microsoft.com/office/drawing/2014/main" id="{7E71A569-747B-CE4B-9B7E-9B1CD481D96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825077" y="3298915"/>
            <a:ext cx="1388367" cy="629104"/>
          </a:xfrm>
          <a:prstGeom prst="rect">
            <a:avLst/>
          </a:prstGeom>
        </p:spPr>
      </p:pic>
      <p:pic>
        <p:nvPicPr>
          <p:cNvPr id="11" name="Billede 10">
            <a:extLst>
              <a:ext uri="{FF2B5EF4-FFF2-40B4-BE49-F238E27FC236}">
                <a16:creationId xmlns:a16="http://schemas.microsoft.com/office/drawing/2014/main" id="{D809DCF0-A623-9145-AD49-00F15BB31E7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4639265" y="1637516"/>
            <a:ext cx="802649" cy="900269"/>
          </a:xfrm>
          <a:prstGeom prst="rect">
            <a:avLst/>
          </a:prstGeom>
        </p:spPr>
      </p:pic>
      <p:pic>
        <p:nvPicPr>
          <p:cNvPr id="13" name="Billede 12">
            <a:extLst>
              <a:ext uri="{FF2B5EF4-FFF2-40B4-BE49-F238E27FC236}">
                <a16:creationId xmlns:a16="http://schemas.microsoft.com/office/drawing/2014/main" id="{C7FD8FFF-E235-8E4A-B6F4-7195ADBFF7A1}"/>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698889" y="3201489"/>
            <a:ext cx="629104" cy="705030"/>
          </a:xfrm>
          <a:prstGeom prst="rect">
            <a:avLst/>
          </a:prstGeom>
        </p:spPr>
      </p:pic>
      <p:pic>
        <p:nvPicPr>
          <p:cNvPr id="15" name="Billede 14">
            <a:extLst>
              <a:ext uri="{FF2B5EF4-FFF2-40B4-BE49-F238E27FC236}">
                <a16:creationId xmlns:a16="http://schemas.microsoft.com/office/drawing/2014/main" id="{6DEF6493-A399-2E4F-BDF2-BDC4243C4B35}"/>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770438" y="3288069"/>
            <a:ext cx="715876" cy="639950"/>
          </a:xfrm>
          <a:prstGeom prst="rect">
            <a:avLst/>
          </a:prstGeom>
        </p:spPr>
      </p:pic>
      <p:pic>
        <p:nvPicPr>
          <p:cNvPr id="19" name="Billede 18">
            <a:extLst>
              <a:ext uri="{FF2B5EF4-FFF2-40B4-BE49-F238E27FC236}">
                <a16:creationId xmlns:a16="http://schemas.microsoft.com/office/drawing/2014/main" id="{92569D68-3D6A-AB41-B102-178A0BF59DF3}"/>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1889692" y="1673848"/>
            <a:ext cx="715877" cy="1138895"/>
          </a:xfrm>
          <a:prstGeom prst="rect">
            <a:avLst/>
          </a:prstGeom>
        </p:spPr>
      </p:pic>
      <p:pic>
        <p:nvPicPr>
          <p:cNvPr id="21" name="Billede 20">
            <a:extLst>
              <a:ext uri="{FF2B5EF4-FFF2-40B4-BE49-F238E27FC236}">
                <a16:creationId xmlns:a16="http://schemas.microsoft.com/office/drawing/2014/main" id="{405E3B56-2BF4-AB41-8D61-E4F81E59E91D}"/>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3232464" y="1744288"/>
            <a:ext cx="1084661" cy="889422"/>
          </a:xfrm>
          <a:prstGeom prst="rect">
            <a:avLst/>
          </a:prstGeom>
        </p:spPr>
      </p:pic>
      <p:pic>
        <p:nvPicPr>
          <p:cNvPr id="29" name="Billede 28">
            <a:extLst>
              <a:ext uri="{FF2B5EF4-FFF2-40B4-BE49-F238E27FC236}">
                <a16:creationId xmlns:a16="http://schemas.microsoft.com/office/drawing/2014/main" id="{765CD8F2-9BBD-BF4A-B2FA-DC0264A30EFC}"/>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632825" y="1678233"/>
            <a:ext cx="739592" cy="1081996"/>
          </a:xfrm>
          <a:prstGeom prst="rect">
            <a:avLst/>
          </a:prstGeom>
        </p:spPr>
      </p:pic>
      <p:sp>
        <p:nvSpPr>
          <p:cNvPr id="30" name="Tekstfelt 29">
            <a:extLst>
              <a:ext uri="{FF2B5EF4-FFF2-40B4-BE49-F238E27FC236}">
                <a16:creationId xmlns:a16="http://schemas.microsoft.com/office/drawing/2014/main" id="{209317B3-55EB-A149-8D15-D71F6AB78EA8}"/>
              </a:ext>
            </a:extLst>
          </p:cNvPr>
          <p:cNvSpPr txBox="1"/>
          <p:nvPr userDrawn="1"/>
        </p:nvSpPr>
        <p:spPr>
          <a:xfrm>
            <a:off x="752881" y="498814"/>
            <a:ext cx="3400290" cy="677108"/>
          </a:xfrm>
          <a:prstGeom prst="rect">
            <a:avLst/>
          </a:prstGeom>
          <a:noFill/>
        </p:spPr>
        <p:txBody>
          <a:bodyPr wrap="none" rtlCol="0">
            <a:spAutoFit/>
          </a:bodyPr>
          <a:lstStyle/>
          <a:p>
            <a:r>
              <a:rPr lang="da-DK" sz="3800"/>
              <a:t>Indsæt ikoner</a:t>
            </a:r>
          </a:p>
        </p:txBody>
      </p:sp>
      <p:sp>
        <p:nvSpPr>
          <p:cNvPr id="3" name="Rektangel 2">
            <a:extLst>
              <a:ext uri="{FF2B5EF4-FFF2-40B4-BE49-F238E27FC236}">
                <a16:creationId xmlns:a16="http://schemas.microsoft.com/office/drawing/2014/main" id="{B1AD1622-AF12-4E45-85D1-878109A1F577}"/>
              </a:ext>
            </a:extLst>
          </p:cNvPr>
          <p:cNvSpPr/>
          <p:nvPr userDrawn="1"/>
        </p:nvSpPr>
        <p:spPr>
          <a:xfrm>
            <a:off x="632825" y="4480179"/>
            <a:ext cx="4739885" cy="113889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a-DK" sz="1300"/>
              <a:t>Du kan indsætte RettighedsAlliancens egne ikoner fra serveren under </a:t>
            </a:r>
          </a:p>
          <a:p>
            <a:pPr algn="l"/>
            <a:endParaRPr lang="da-DK" sz="1300"/>
          </a:p>
          <a:p>
            <a:pPr algn="l"/>
            <a:r>
              <a:rPr lang="da-DK" sz="1300"/>
              <a:t>Kommunikation &gt; Grafik &amp; Design &gt; Ikoner</a:t>
            </a:r>
          </a:p>
        </p:txBody>
      </p:sp>
      <p:sp>
        <p:nvSpPr>
          <p:cNvPr id="5" name="Rektangel 4">
            <a:extLst>
              <a:ext uri="{FF2B5EF4-FFF2-40B4-BE49-F238E27FC236}">
                <a16:creationId xmlns:a16="http://schemas.microsoft.com/office/drawing/2014/main" id="{A9391C50-A237-C641-A0A7-7D2D3A3BF50E}"/>
              </a:ext>
            </a:extLst>
          </p:cNvPr>
          <p:cNvSpPr/>
          <p:nvPr userDrawn="1"/>
        </p:nvSpPr>
        <p:spPr>
          <a:xfrm>
            <a:off x="6443944" y="1411457"/>
            <a:ext cx="2946799" cy="12044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a-DK" sz="1300"/>
              <a:t>Eller du kan fremsøge ikoner i </a:t>
            </a:r>
            <a:r>
              <a:rPr lang="da-DK" sz="1300" noProof="1"/>
              <a:t>powerpoint,</a:t>
            </a:r>
            <a:r>
              <a:rPr lang="da-DK" sz="1300"/>
              <a:t> ved at gå til fanen </a:t>
            </a:r>
            <a:r>
              <a:rPr lang="da-DK" sz="1300" b="1"/>
              <a:t>Indsæt </a:t>
            </a:r>
            <a:r>
              <a:rPr lang="da-DK" sz="1300"/>
              <a:t> og klikke på I</a:t>
            </a:r>
            <a:r>
              <a:rPr lang="da-DK" sz="1300" b="1"/>
              <a:t>koner</a:t>
            </a:r>
            <a:r>
              <a:rPr lang="da-DK" sz="1300"/>
              <a:t>. Du kan farvelægge ikonerne i fanen </a:t>
            </a:r>
            <a:r>
              <a:rPr lang="da-DK" sz="1300" b="1"/>
              <a:t>Grafikformat. </a:t>
            </a:r>
          </a:p>
        </p:txBody>
      </p:sp>
      <p:pic>
        <p:nvPicPr>
          <p:cNvPr id="8" name="Billede 7">
            <a:extLst>
              <a:ext uri="{FF2B5EF4-FFF2-40B4-BE49-F238E27FC236}">
                <a16:creationId xmlns:a16="http://schemas.microsoft.com/office/drawing/2014/main" id="{B0B64B36-D42A-9541-88D5-BF687801C942}"/>
              </a:ext>
            </a:extLst>
          </p:cNvPr>
          <p:cNvPicPr>
            <a:picLocks noChangeAspect="1"/>
          </p:cNvPicPr>
          <p:nvPr userDrawn="1"/>
        </p:nvPicPr>
        <p:blipFill rotWithShape="1">
          <a:blip r:embed="rId10"/>
          <a:srcRect r="11160"/>
          <a:stretch/>
        </p:blipFill>
        <p:spPr>
          <a:xfrm>
            <a:off x="9637943" y="1371911"/>
            <a:ext cx="812344" cy="1243967"/>
          </a:xfrm>
          <a:prstGeom prst="rect">
            <a:avLst/>
          </a:prstGeom>
        </p:spPr>
      </p:pic>
      <p:pic>
        <p:nvPicPr>
          <p:cNvPr id="12" name="Billede 11">
            <a:extLst>
              <a:ext uri="{FF2B5EF4-FFF2-40B4-BE49-F238E27FC236}">
                <a16:creationId xmlns:a16="http://schemas.microsoft.com/office/drawing/2014/main" id="{265F0767-4A4F-1442-8C5B-647A1A0B8FCE}"/>
              </a:ext>
            </a:extLst>
          </p:cNvPr>
          <p:cNvPicPr>
            <a:picLocks noChangeAspect="1"/>
          </p:cNvPicPr>
          <p:nvPr userDrawn="1"/>
        </p:nvPicPr>
        <p:blipFill>
          <a:blip r:embed="rId11"/>
          <a:stretch>
            <a:fillRect/>
          </a:stretch>
        </p:blipFill>
        <p:spPr>
          <a:xfrm>
            <a:off x="6443944" y="3057598"/>
            <a:ext cx="2441834" cy="2797010"/>
          </a:xfrm>
          <a:prstGeom prst="rect">
            <a:avLst/>
          </a:prstGeom>
        </p:spPr>
      </p:pic>
      <p:pic>
        <p:nvPicPr>
          <p:cNvPr id="16" name="Grafik 15" descr="Sejlbåd (som pirat) med massiv udfyldning">
            <a:extLst>
              <a:ext uri="{FF2B5EF4-FFF2-40B4-BE49-F238E27FC236}">
                <a16:creationId xmlns:a16="http://schemas.microsoft.com/office/drawing/2014/main" id="{211A2DCF-2F70-8E49-96FE-A760558B630D}"/>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9396043" y="3484233"/>
            <a:ext cx="914400" cy="914400"/>
          </a:xfrm>
          <a:prstGeom prst="rect">
            <a:avLst/>
          </a:prstGeom>
        </p:spPr>
      </p:pic>
      <p:pic>
        <p:nvPicPr>
          <p:cNvPr id="23" name="Grafik 22" descr="Forstørrelsesglas med massiv udfyldning">
            <a:extLst>
              <a:ext uri="{FF2B5EF4-FFF2-40B4-BE49-F238E27FC236}">
                <a16:creationId xmlns:a16="http://schemas.microsoft.com/office/drawing/2014/main" id="{68731201-9865-934A-A155-94FF55D74E4C}"/>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0713772" y="3545104"/>
            <a:ext cx="914400" cy="914400"/>
          </a:xfrm>
          <a:prstGeom prst="rect">
            <a:avLst/>
          </a:prstGeom>
        </p:spPr>
      </p:pic>
      <p:pic>
        <p:nvPicPr>
          <p:cNvPr id="25" name="Grafik 24" descr="Gruppe af mænd med massiv udfyldning">
            <a:extLst>
              <a:ext uri="{FF2B5EF4-FFF2-40B4-BE49-F238E27FC236}">
                <a16:creationId xmlns:a16="http://schemas.microsoft.com/office/drawing/2014/main" id="{46E66948-A466-0546-880A-A3A2120D7286}"/>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9956673" y="4900285"/>
            <a:ext cx="914400" cy="914400"/>
          </a:xfrm>
          <a:prstGeom prst="rect">
            <a:avLst/>
          </a:prstGeom>
        </p:spPr>
      </p:pic>
    </p:spTree>
    <p:extLst>
      <p:ext uri="{BB962C8B-B14F-4D97-AF65-F5344CB8AC3E}">
        <p14:creationId xmlns:p14="http://schemas.microsoft.com/office/powerpoint/2010/main" val="2235157951"/>
      </p:ext>
    </p:extLst>
  </p:cSld>
  <p:clrMapOvr>
    <a:masterClrMapping/>
  </p:clrMapOvr>
  <p:transition spd="med">
    <p:push dir="u"/>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D73E91-F496-EF4D-9AF6-85D77822A92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Undertitel 2">
            <a:extLst>
              <a:ext uri="{FF2B5EF4-FFF2-40B4-BE49-F238E27FC236}">
                <a16:creationId xmlns:a16="http://schemas.microsoft.com/office/drawing/2014/main" id="{25B2157A-B819-F54F-A186-A96EC72AD1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Pladsholder til dato 3">
            <a:extLst>
              <a:ext uri="{FF2B5EF4-FFF2-40B4-BE49-F238E27FC236}">
                <a16:creationId xmlns:a16="http://schemas.microsoft.com/office/drawing/2014/main" id="{DB246DD4-2880-7047-9CB2-9D1A236682A5}"/>
              </a:ext>
            </a:extLst>
          </p:cNvPr>
          <p:cNvSpPr>
            <a:spLocks noGrp="1"/>
          </p:cNvSpPr>
          <p:nvPr>
            <p:ph type="dt" sz="half" idx="10"/>
          </p:nvPr>
        </p:nvSpPr>
        <p:spPr/>
        <p:txBody>
          <a:bodyPr/>
          <a:lstStyle/>
          <a:p>
            <a:fld id="{2C0307FA-F72D-BD43-8A06-F95C8DFC10BF}" type="datetimeFigureOut">
              <a:rPr lang="en-GB" smtClean="0"/>
              <a:t>29/04/2024</a:t>
            </a:fld>
            <a:endParaRPr lang="en-GB"/>
          </a:p>
        </p:txBody>
      </p:sp>
      <p:sp>
        <p:nvSpPr>
          <p:cNvPr id="5" name="Pladsholder til sidefod 4">
            <a:extLst>
              <a:ext uri="{FF2B5EF4-FFF2-40B4-BE49-F238E27FC236}">
                <a16:creationId xmlns:a16="http://schemas.microsoft.com/office/drawing/2014/main" id="{1F412CDE-A7E3-EE44-9477-03D90259B2DD}"/>
              </a:ext>
            </a:extLst>
          </p:cNvPr>
          <p:cNvSpPr>
            <a:spLocks noGrp="1"/>
          </p:cNvSpPr>
          <p:nvPr>
            <p:ph type="ftr" sz="quarter" idx="11"/>
          </p:nvPr>
        </p:nvSpPr>
        <p:spPr/>
        <p:txBody>
          <a:bodyPr/>
          <a:lstStyle/>
          <a:p>
            <a:endParaRPr lang="en-GB"/>
          </a:p>
        </p:txBody>
      </p:sp>
      <p:sp>
        <p:nvSpPr>
          <p:cNvPr id="6" name="Pladsholder til slidenummer 5">
            <a:extLst>
              <a:ext uri="{FF2B5EF4-FFF2-40B4-BE49-F238E27FC236}">
                <a16:creationId xmlns:a16="http://schemas.microsoft.com/office/drawing/2014/main" id="{44AED979-C696-4942-A690-D4C908EF13C8}"/>
              </a:ext>
            </a:extLst>
          </p:cNvPr>
          <p:cNvSpPr>
            <a:spLocks noGrp="1"/>
          </p:cNvSpPr>
          <p:nvPr>
            <p:ph type="sldNum" sz="quarter" idx="12"/>
          </p:nvPr>
        </p:nvSpPr>
        <p:spPr/>
        <p:txBody>
          <a:bodyPr/>
          <a:lstStyle/>
          <a:p>
            <a:fld id="{159A5DD1-94BC-8F49-AC76-73BE307D95E2}" type="slidenum">
              <a:rPr lang="en-GB" smtClean="0"/>
              <a:t>‹nr.›</a:t>
            </a:fld>
            <a:endParaRPr lang="en-GB"/>
          </a:p>
        </p:txBody>
      </p:sp>
    </p:spTree>
    <p:extLst>
      <p:ext uri="{BB962C8B-B14F-4D97-AF65-F5344CB8AC3E}">
        <p14:creationId xmlns:p14="http://schemas.microsoft.com/office/powerpoint/2010/main" val="118142723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0759D4-D86E-B647-ACD5-1BD6219A844D}"/>
              </a:ext>
            </a:extLst>
          </p:cNvPr>
          <p:cNvSpPr>
            <a:spLocks noGrp="1"/>
          </p:cNvSpPr>
          <p:nvPr>
            <p:ph type="title"/>
          </p:nvPr>
        </p:nvSpPr>
        <p:spPr/>
        <p:txBody>
          <a:bodyPr/>
          <a:lstStyle/>
          <a:p>
            <a:r>
              <a:rPr lang="en-GB"/>
              <a:t>Click to edit Master title style</a:t>
            </a:r>
          </a:p>
        </p:txBody>
      </p:sp>
      <p:sp>
        <p:nvSpPr>
          <p:cNvPr id="3" name="Pladsholder til indhold 2">
            <a:extLst>
              <a:ext uri="{FF2B5EF4-FFF2-40B4-BE49-F238E27FC236}">
                <a16:creationId xmlns:a16="http://schemas.microsoft.com/office/drawing/2014/main" id="{3A6F3028-935C-0943-B4D5-F97DBDC210B6}"/>
              </a:ext>
            </a:extLst>
          </p:cNvPr>
          <p:cNvSpPr>
            <a:spLocks noGrp="1"/>
          </p:cNvSpPr>
          <p:nvPr>
            <p:ph idx="1"/>
          </p:nvPr>
        </p:nvSpPr>
        <p:spPr/>
        <p:txBody>
          <a:bodyPr/>
          <a:lstStyle/>
          <a:p>
            <a:pPr lvl="0"/>
            <a:r>
              <a:rPr lang="en-GB"/>
              <a:t>Click to edit Master text styles</a:t>
            </a:r>
          </a:p>
        </p:txBody>
      </p:sp>
      <p:sp>
        <p:nvSpPr>
          <p:cNvPr id="4" name="Pladsholder til dato 3">
            <a:extLst>
              <a:ext uri="{FF2B5EF4-FFF2-40B4-BE49-F238E27FC236}">
                <a16:creationId xmlns:a16="http://schemas.microsoft.com/office/drawing/2014/main" id="{F2F355B8-29B6-BF4E-BE3F-5A3A5221FE68}"/>
              </a:ext>
            </a:extLst>
          </p:cNvPr>
          <p:cNvSpPr>
            <a:spLocks noGrp="1"/>
          </p:cNvSpPr>
          <p:nvPr>
            <p:ph type="dt" sz="half" idx="10"/>
          </p:nvPr>
        </p:nvSpPr>
        <p:spPr/>
        <p:txBody>
          <a:bodyPr/>
          <a:lstStyle/>
          <a:p>
            <a:fld id="{2C0307FA-F72D-BD43-8A06-F95C8DFC10BF}" type="datetimeFigureOut">
              <a:rPr lang="en-GB" smtClean="0"/>
              <a:t>29/04/2024</a:t>
            </a:fld>
            <a:endParaRPr lang="en-GB"/>
          </a:p>
        </p:txBody>
      </p:sp>
      <p:sp>
        <p:nvSpPr>
          <p:cNvPr id="5" name="Pladsholder til sidefod 4">
            <a:extLst>
              <a:ext uri="{FF2B5EF4-FFF2-40B4-BE49-F238E27FC236}">
                <a16:creationId xmlns:a16="http://schemas.microsoft.com/office/drawing/2014/main" id="{E99F541F-107C-444F-B096-3E12C5B4C6EE}"/>
              </a:ext>
            </a:extLst>
          </p:cNvPr>
          <p:cNvSpPr>
            <a:spLocks noGrp="1"/>
          </p:cNvSpPr>
          <p:nvPr>
            <p:ph type="ftr" sz="quarter" idx="11"/>
          </p:nvPr>
        </p:nvSpPr>
        <p:spPr/>
        <p:txBody>
          <a:bodyPr/>
          <a:lstStyle/>
          <a:p>
            <a:endParaRPr lang="en-GB"/>
          </a:p>
        </p:txBody>
      </p:sp>
      <p:sp>
        <p:nvSpPr>
          <p:cNvPr id="6" name="Pladsholder til slidenummer 5">
            <a:extLst>
              <a:ext uri="{FF2B5EF4-FFF2-40B4-BE49-F238E27FC236}">
                <a16:creationId xmlns:a16="http://schemas.microsoft.com/office/drawing/2014/main" id="{F443E429-AEAB-144D-A67B-74D0535A4F6E}"/>
              </a:ext>
            </a:extLst>
          </p:cNvPr>
          <p:cNvSpPr>
            <a:spLocks noGrp="1"/>
          </p:cNvSpPr>
          <p:nvPr>
            <p:ph type="sldNum" sz="quarter" idx="12"/>
          </p:nvPr>
        </p:nvSpPr>
        <p:spPr/>
        <p:txBody>
          <a:bodyPr/>
          <a:lstStyle/>
          <a:p>
            <a:fld id="{159A5DD1-94BC-8F49-AC76-73BE307D95E2}" type="slidenum">
              <a:rPr lang="en-GB" smtClean="0"/>
              <a:t>‹nr.›</a:t>
            </a:fld>
            <a:endParaRPr lang="en-GB"/>
          </a:p>
        </p:txBody>
      </p:sp>
    </p:spTree>
    <p:extLst>
      <p:ext uri="{BB962C8B-B14F-4D97-AF65-F5344CB8AC3E}">
        <p14:creationId xmlns:p14="http://schemas.microsoft.com/office/powerpoint/2010/main" val="203450938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userDrawn="1">
  <p:cSld name="6_Brugerdefineret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C5BBAD-173E-6190-6B53-9FB8D4AB2AF3}"/>
              </a:ext>
            </a:extLst>
          </p:cNvPr>
          <p:cNvSpPr>
            <a:spLocks noGrp="1"/>
          </p:cNvSpPr>
          <p:nvPr>
            <p:ph type="title"/>
          </p:nvPr>
        </p:nvSpPr>
        <p:spPr>
          <a:xfrm>
            <a:off x="534959" y="356659"/>
            <a:ext cx="9689500" cy="1330381"/>
          </a:xfrm>
        </p:spPr>
        <p:txBody>
          <a:bodyPr/>
          <a:lstStyle/>
          <a:p>
            <a:r>
              <a:rPr lang="da-DK"/>
              <a:t>Klik for at redigere titeltypografien i masteren</a:t>
            </a:r>
            <a:endParaRPr lang="da-DK" dirty="0"/>
          </a:p>
        </p:txBody>
      </p:sp>
      <p:pic>
        <p:nvPicPr>
          <p:cNvPr id="9" name="Billede 8">
            <a:extLst>
              <a:ext uri="{FF2B5EF4-FFF2-40B4-BE49-F238E27FC236}">
                <a16:creationId xmlns:a16="http://schemas.microsoft.com/office/drawing/2014/main" id="{CD8695AF-6367-5083-16D8-20E1F01CDB51}"/>
              </a:ext>
            </a:extLst>
          </p:cNvPr>
          <p:cNvPicPr>
            <a:picLocks noChangeAspect="1"/>
          </p:cNvPicPr>
          <p:nvPr userDrawn="1"/>
        </p:nvPicPr>
        <p:blipFill>
          <a:blip r:embed="rId2"/>
          <a:stretch>
            <a:fillRect/>
          </a:stretch>
        </p:blipFill>
        <p:spPr>
          <a:xfrm>
            <a:off x="10640191" y="277113"/>
            <a:ext cx="1016851" cy="1489472"/>
          </a:xfrm>
          <a:prstGeom prst="rect">
            <a:avLst/>
          </a:prstGeom>
        </p:spPr>
      </p:pic>
    </p:spTree>
    <p:extLst>
      <p:ext uri="{BB962C8B-B14F-4D97-AF65-F5344CB8AC3E}">
        <p14:creationId xmlns:p14="http://schemas.microsoft.com/office/powerpoint/2010/main" val="22360518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fsnitsoverskrift 1">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ladsholder til dato 2">
            <a:extLst>
              <a:ext uri="{FF2B5EF4-FFF2-40B4-BE49-F238E27FC236}">
                <a16:creationId xmlns:a16="http://schemas.microsoft.com/office/drawing/2014/main" id="{6320358C-AD31-014A-B261-9E53D8E21C34}"/>
              </a:ext>
            </a:extLst>
          </p:cNvPr>
          <p:cNvSpPr>
            <a:spLocks noGrp="1"/>
          </p:cNvSpPr>
          <p:nvPr>
            <p:ph type="dt" sz="half" idx="10"/>
          </p:nvPr>
        </p:nvSpPr>
        <p:spPr/>
        <p:txBody>
          <a:bodyPr/>
          <a:lstStyle/>
          <a:p>
            <a:fld id="{9D05055B-9D73-864E-BF9A-4515FAEAF5CE}" type="datetime1">
              <a:rPr lang="da-DK" smtClean="0"/>
              <a:t>29.04.2024</a:t>
            </a:fld>
            <a:endParaRPr lang="en-GB"/>
          </a:p>
        </p:txBody>
      </p:sp>
      <p:sp>
        <p:nvSpPr>
          <p:cNvPr id="4" name="Pladsholder til slidenummer 3">
            <a:extLst>
              <a:ext uri="{FF2B5EF4-FFF2-40B4-BE49-F238E27FC236}">
                <a16:creationId xmlns:a16="http://schemas.microsoft.com/office/drawing/2014/main" id="{502E5624-52B4-0841-A9BC-AA1C7AB7282E}"/>
              </a:ext>
            </a:extLst>
          </p:cNvPr>
          <p:cNvSpPr>
            <a:spLocks noGrp="1"/>
          </p:cNvSpPr>
          <p:nvPr>
            <p:ph type="sldNum" sz="quarter" idx="11"/>
          </p:nvPr>
        </p:nvSpPr>
        <p:spPr/>
        <p:txBody>
          <a:bodyPr/>
          <a:lstStyle/>
          <a:p>
            <a:r>
              <a:rPr lang="en-GB"/>
              <a:t>￨   </a:t>
            </a:r>
            <a:fld id="{159A5DD1-94BC-8F49-AC76-73BE307D95E2}" type="slidenum">
              <a:rPr lang="en-GB" smtClean="0"/>
              <a:pPr/>
              <a:t>‹nr.›</a:t>
            </a:fld>
            <a:endParaRPr lang="en-GB"/>
          </a:p>
        </p:txBody>
      </p:sp>
      <p:sp>
        <p:nvSpPr>
          <p:cNvPr id="5" name="Pladsholder til sidefod 4">
            <a:extLst>
              <a:ext uri="{FF2B5EF4-FFF2-40B4-BE49-F238E27FC236}">
                <a16:creationId xmlns:a16="http://schemas.microsoft.com/office/drawing/2014/main" id="{81F8A600-3278-4844-A850-5CF911004E86}"/>
              </a:ext>
            </a:extLst>
          </p:cNvPr>
          <p:cNvSpPr>
            <a:spLocks noGrp="1"/>
          </p:cNvSpPr>
          <p:nvPr>
            <p:ph type="ftr" sz="quarter" idx="12"/>
          </p:nvPr>
        </p:nvSpPr>
        <p:spPr/>
        <p:txBody>
          <a:bodyPr/>
          <a:lstStyle/>
          <a:p>
            <a:r>
              <a:rPr lang="da-DK"/>
              <a:t>RettighedsAlliancen   ￨</a:t>
            </a:r>
          </a:p>
        </p:txBody>
      </p:sp>
      <p:sp>
        <p:nvSpPr>
          <p:cNvPr id="8" name="Trekant 2">
            <a:extLst>
              <a:ext uri="{FF2B5EF4-FFF2-40B4-BE49-F238E27FC236}">
                <a16:creationId xmlns:a16="http://schemas.microsoft.com/office/drawing/2014/main" id="{F3DF60D5-B1B1-4F47-9BB3-5D882D0691FE}"/>
              </a:ext>
            </a:extLst>
          </p:cNvPr>
          <p:cNvSpPr/>
          <p:nvPr userDrawn="1"/>
        </p:nvSpPr>
        <p:spPr>
          <a:xfrm>
            <a:off x="10914837" y="6000416"/>
            <a:ext cx="1290226" cy="865534"/>
          </a:xfrm>
          <a:custGeom>
            <a:avLst/>
            <a:gdLst>
              <a:gd name="connsiteX0" fmla="*/ 0 w 9703324"/>
              <a:gd name="connsiteY0" fmla="*/ 3436229 h 3436229"/>
              <a:gd name="connsiteX1" fmla="*/ 4851662 w 9703324"/>
              <a:gd name="connsiteY1" fmla="*/ 0 h 3436229"/>
              <a:gd name="connsiteX2" fmla="*/ 9703324 w 9703324"/>
              <a:gd name="connsiteY2" fmla="*/ 3436229 h 3436229"/>
              <a:gd name="connsiteX3" fmla="*/ 0 w 9703324"/>
              <a:gd name="connsiteY3" fmla="*/ 3436229 h 3436229"/>
              <a:gd name="connsiteX0" fmla="*/ 0 w 9703324"/>
              <a:gd name="connsiteY0" fmla="*/ 6509367 h 6509367"/>
              <a:gd name="connsiteX1" fmla="*/ 9697039 w 9703324"/>
              <a:gd name="connsiteY1" fmla="*/ 0 h 6509367"/>
              <a:gd name="connsiteX2" fmla="*/ 9703324 w 9703324"/>
              <a:gd name="connsiteY2" fmla="*/ 6509367 h 6509367"/>
              <a:gd name="connsiteX3" fmla="*/ 0 w 9703324"/>
              <a:gd name="connsiteY3" fmla="*/ 6509367 h 6509367"/>
            </a:gdLst>
            <a:ahLst/>
            <a:cxnLst>
              <a:cxn ang="0">
                <a:pos x="connsiteX0" y="connsiteY0"/>
              </a:cxn>
              <a:cxn ang="0">
                <a:pos x="connsiteX1" y="connsiteY1"/>
              </a:cxn>
              <a:cxn ang="0">
                <a:pos x="connsiteX2" y="connsiteY2"/>
              </a:cxn>
              <a:cxn ang="0">
                <a:pos x="connsiteX3" y="connsiteY3"/>
              </a:cxn>
            </a:cxnLst>
            <a:rect l="l" t="t" r="r" b="b"/>
            <a:pathLst>
              <a:path w="9703324" h="6509367">
                <a:moveTo>
                  <a:pt x="0" y="6509367"/>
                </a:moveTo>
                <a:lnTo>
                  <a:pt x="9697039" y="0"/>
                </a:lnTo>
                <a:lnTo>
                  <a:pt x="9703324" y="6509367"/>
                </a:lnTo>
                <a:lnTo>
                  <a:pt x="0" y="6509367"/>
                </a:lnTo>
                <a:close/>
              </a:path>
            </a:pathLst>
          </a:cu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b="0" i="0">
              <a:solidFill>
                <a:schemeClr val="accent4"/>
              </a:solidFill>
              <a:latin typeface="Raleway" pitchFamily="2" charset="77"/>
            </a:endParaRPr>
          </a:p>
        </p:txBody>
      </p:sp>
      <p:sp>
        <p:nvSpPr>
          <p:cNvPr id="13" name="Pladsholder til tekst 11">
            <a:extLst>
              <a:ext uri="{FF2B5EF4-FFF2-40B4-BE49-F238E27FC236}">
                <a16:creationId xmlns:a16="http://schemas.microsoft.com/office/drawing/2014/main" id="{5004ED92-37F4-4045-8994-FCADBC1670A4}"/>
              </a:ext>
            </a:extLst>
          </p:cNvPr>
          <p:cNvSpPr>
            <a:spLocks noGrp="1"/>
          </p:cNvSpPr>
          <p:nvPr>
            <p:ph type="body" sz="quarter" idx="13" hasCustomPrompt="1"/>
          </p:nvPr>
        </p:nvSpPr>
        <p:spPr>
          <a:xfrm>
            <a:off x="1572019" y="4412974"/>
            <a:ext cx="8833554" cy="808384"/>
          </a:xfrm>
        </p:spPr>
        <p:txBody>
          <a:bodyPr lIns="0" tIns="0" rIns="0" bIns="0"/>
          <a:lstStyle>
            <a:lvl1pPr algn="ctr">
              <a:defRPr sz="2400" b="1">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da-DK"/>
              <a:t>Indsæt sekundær overskrift</a:t>
            </a:r>
          </a:p>
        </p:txBody>
      </p:sp>
      <p:sp>
        <p:nvSpPr>
          <p:cNvPr id="9" name="Titel 1">
            <a:extLst>
              <a:ext uri="{FF2B5EF4-FFF2-40B4-BE49-F238E27FC236}">
                <a16:creationId xmlns:a16="http://schemas.microsoft.com/office/drawing/2014/main" id="{8CC7DB5A-EB0E-BA4B-8752-A21C6DB76244}"/>
              </a:ext>
            </a:extLst>
          </p:cNvPr>
          <p:cNvSpPr>
            <a:spLocks noGrp="1"/>
          </p:cNvSpPr>
          <p:nvPr>
            <p:ph type="title" hasCustomPrompt="1"/>
          </p:nvPr>
        </p:nvSpPr>
        <p:spPr>
          <a:xfrm>
            <a:off x="1572019" y="2445028"/>
            <a:ext cx="8833554" cy="1848018"/>
          </a:xfrm>
        </p:spPr>
        <p:txBody>
          <a:bodyPr anchor="b"/>
          <a:lstStyle>
            <a:lvl1pPr algn="ctr">
              <a:defRPr sz="6600" b="1">
                <a:solidFill>
                  <a:schemeClr val="bg1"/>
                </a:solidFill>
              </a:defRPr>
            </a:lvl1pPr>
          </a:lstStyle>
          <a:p>
            <a:r>
              <a:rPr lang="da-DK"/>
              <a:t>AFSNITSOVERSKRIFT</a:t>
            </a:r>
          </a:p>
        </p:txBody>
      </p:sp>
    </p:spTree>
    <p:extLst>
      <p:ext uri="{BB962C8B-B14F-4D97-AF65-F5344CB8AC3E}">
        <p14:creationId xmlns:p14="http://schemas.microsoft.com/office/powerpoint/2010/main" val="657385164"/>
      </p:ext>
    </p:extLst>
  </p:cSld>
  <p:clrMapOvr>
    <a:masterClrMapping/>
  </p:clrMapOvr>
  <p:transition spd="med">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fsnit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ekstfelt 6">
            <a:extLst>
              <a:ext uri="{FF2B5EF4-FFF2-40B4-BE49-F238E27FC236}">
                <a16:creationId xmlns:a16="http://schemas.microsoft.com/office/drawing/2014/main" id="{85FF3212-46CA-8C4C-8481-A4124C83C7C9}"/>
              </a:ext>
            </a:extLst>
          </p:cNvPr>
          <p:cNvSpPr txBox="1"/>
          <p:nvPr userDrawn="1"/>
        </p:nvSpPr>
        <p:spPr>
          <a:xfrm>
            <a:off x="13480473" y="69273"/>
            <a:ext cx="184731" cy="369332"/>
          </a:xfrm>
          <a:prstGeom prst="rect">
            <a:avLst/>
          </a:prstGeom>
          <a:noFill/>
        </p:spPr>
        <p:txBody>
          <a:bodyPr wrap="none" rtlCol="0">
            <a:spAutoFit/>
          </a:bodyPr>
          <a:lstStyle/>
          <a:p>
            <a:endParaRPr lang="da-DK"/>
          </a:p>
        </p:txBody>
      </p:sp>
      <p:sp>
        <p:nvSpPr>
          <p:cNvPr id="9" name="Pladsholder til dato 8">
            <a:extLst>
              <a:ext uri="{FF2B5EF4-FFF2-40B4-BE49-F238E27FC236}">
                <a16:creationId xmlns:a16="http://schemas.microsoft.com/office/drawing/2014/main" id="{05D97084-D2C5-7345-B402-1D48443488B4}"/>
              </a:ext>
            </a:extLst>
          </p:cNvPr>
          <p:cNvSpPr>
            <a:spLocks noGrp="1"/>
          </p:cNvSpPr>
          <p:nvPr>
            <p:ph type="dt" sz="half" idx="13"/>
          </p:nvPr>
        </p:nvSpPr>
        <p:spPr/>
        <p:txBody>
          <a:bodyPr/>
          <a:lstStyle>
            <a:lvl1pPr>
              <a:defRPr>
                <a:solidFill>
                  <a:schemeClr val="bg1">
                    <a:lumMod val="50000"/>
                  </a:schemeClr>
                </a:solidFill>
              </a:defRPr>
            </a:lvl1pPr>
          </a:lstStyle>
          <a:p>
            <a:fld id="{5F20A297-1FDE-5F4B-9BEB-DB5D28EC1B77}" type="datetime1">
              <a:rPr lang="da-DK" smtClean="0"/>
              <a:pPr/>
              <a:t>29.04.2024</a:t>
            </a:fld>
            <a:endParaRPr lang="da-DK"/>
          </a:p>
        </p:txBody>
      </p:sp>
      <p:sp>
        <p:nvSpPr>
          <p:cNvPr id="11" name="Pladsholder til sidefod 10">
            <a:extLst>
              <a:ext uri="{FF2B5EF4-FFF2-40B4-BE49-F238E27FC236}">
                <a16:creationId xmlns:a16="http://schemas.microsoft.com/office/drawing/2014/main" id="{646F724A-E585-594F-AAA0-638BC4118C89}"/>
              </a:ext>
            </a:extLst>
          </p:cNvPr>
          <p:cNvSpPr>
            <a:spLocks noGrp="1"/>
          </p:cNvSpPr>
          <p:nvPr>
            <p:ph type="ftr" sz="quarter" idx="14"/>
          </p:nvPr>
        </p:nvSpPr>
        <p:spPr/>
        <p:txBody>
          <a:bodyPr/>
          <a:lstStyle>
            <a:lvl1pPr>
              <a:defRPr>
                <a:solidFill>
                  <a:schemeClr val="bg1">
                    <a:lumMod val="50000"/>
                  </a:schemeClr>
                </a:solidFill>
              </a:defRPr>
            </a:lvl1pPr>
          </a:lstStyle>
          <a:p>
            <a:r>
              <a:rPr lang="da-DK"/>
              <a:t>RettighedsAlliancen   ￨</a:t>
            </a:r>
          </a:p>
        </p:txBody>
      </p:sp>
      <p:sp>
        <p:nvSpPr>
          <p:cNvPr id="12" name="Pladsholder til slidenummer 11">
            <a:extLst>
              <a:ext uri="{FF2B5EF4-FFF2-40B4-BE49-F238E27FC236}">
                <a16:creationId xmlns:a16="http://schemas.microsoft.com/office/drawing/2014/main" id="{05BF3429-E511-5E41-BA9B-E9185943595D}"/>
              </a:ext>
            </a:extLst>
          </p:cNvPr>
          <p:cNvSpPr>
            <a:spLocks noGrp="1"/>
          </p:cNvSpPr>
          <p:nvPr>
            <p:ph type="sldNum" sz="quarter" idx="15"/>
          </p:nvPr>
        </p:nvSpPr>
        <p:spPr/>
        <p:txBody>
          <a:bodyPr/>
          <a:lstStyle>
            <a:lvl1pPr>
              <a:defRPr>
                <a:solidFill>
                  <a:schemeClr val="bg1">
                    <a:lumMod val="50000"/>
                  </a:schemeClr>
                </a:solidFill>
              </a:defRPr>
            </a:lvl1pPr>
          </a:lstStyle>
          <a:p>
            <a:r>
              <a:rPr lang="en-GB"/>
              <a:t>￨   </a:t>
            </a:r>
            <a:fld id="{159A5DD1-94BC-8F49-AC76-73BE307D95E2}" type="slidenum">
              <a:rPr lang="en-GB" smtClean="0"/>
              <a:pPr/>
              <a:t>‹nr.›</a:t>
            </a:fld>
            <a:endParaRPr lang="en-GB"/>
          </a:p>
        </p:txBody>
      </p:sp>
      <p:sp>
        <p:nvSpPr>
          <p:cNvPr id="13" name="Trekant 2">
            <a:extLst>
              <a:ext uri="{FF2B5EF4-FFF2-40B4-BE49-F238E27FC236}">
                <a16:creationId xmlns:a16="http://schemas.microsoft.com/office/drawing/2014/main" id="{5D3A471F-EDF9-904F-9036-3DE90B59D995}"/>
              </a:ext>
            </a:extLst>
          </p:cNvPr>
          <p:cNvSpPr/>
          <p:nvPr userDrawn="1"/>
        </p:nvSpPr>
        <p:spPr>
          <a:xfrm>
            <a:off x="9934679" y="5338413"/>
            <a:ext cx="2267712" cy="1521269"/>
          </a:xfrm>
          <a:custGeom>
            <a:avLst/>
            <a:gdLst>
              <a:gd name="connsiteX0" fmla="*/ 0 w 9703324"/>
              <a:gd name="connsiteY0" fmla="*/ 3436229 h 3436229"/>
              <a:gd name="connsiteX1" fmla="*/ 4851662 w 9703324"/>
              <a:gd name="connsiteY1" fmla="*/ 0 h 3436229"/>
              <a:gd name="connsiteX2" fmla="*/ 9703324 w 9703324"/>
              <a:gd name="connsiteY2" fmla="*/ 3436229 h 3436229"/>
              <a:gd name="connsiteX3" fmla="*/ 0 w 9703324"/>
              <a:gd name="connsiteY3" fmla="*/ 3436229 h 3436229"/>
              <a:gd name="connsiteX0" fmla="*/ 0 w 9703324"/>
              <a:gd name="connsiteY0" fmla="*/ 6509367 h 6509367"/>
              <a:gd name="connsiteX1" fmla="*/ 9697039 w 9703324"/>
              <a:gd name="connsiteY1" fmla="*/ 0 h 6509367"/>
              <a:gd name="connsiteX2" fmla="*/ 9703324 w 9703324"/>
              <a:gd name="connsiteY2" fmla="*/ 6509367 h 6509367"/>
              <a:gd name="connsiteX3" fmla="*/ 0 w 9703324"/>
              <a:gd name="connsiteY3" fmla="*/ 6509367 h 6509367"/>
            </a:gdLst>
            <a:ahLst/>
            <a:cxnLst>
              <a:cxn ang="0">
                <a:pos x="connsiteX0" y="connsiteY0"/>
              </a:cxn>
              <a:cxn ang="0">
                <a:pos x="connsiteX1" y="connsiteY1"/>
              </a:cxn>
              <a:cxn ang="0">
                <a:pos x="connsiteX2" y="connsiteY2"/>
              </a:cxn>
              <a:cxn ang="0">
                <a:pos x="connsiteX3" y="connsiteY3"/>
              </a:cxn>
            </a:cxnLst>
            <a:rect l="l" t="t" r="r" b="b"/>
            <a:pathLst>
              <a:path w="9703324" h="6509367">
                <a:moveTo>
                  <a:pt x="0" y="6509367"/>
                </a:moveTo>
                <a:lnTo>
                  <a:pt x="9697039" y="0"/>
                </a:lnTo>
                <a:lnTo>
                  <a:pt x="9703324" y="6509367"/>
                </a:lnTo>
                <a:lnTo>
                  <a:pt x="0" y="6509367"/>
                </a:lnTo>
                <a:close/>
              </a:path>
            </a:pathLst>
          </a:cu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b="0" i="0">
              <a:latin typeface="Raleway" pitchFamily="2" charset="77"/>
            </a:endParaRPr>
          </a:p>
        </p:txBody>
      </p:sp>
      <p:sp>
        <p:nvSpPr>
          <p:cNvPr id="15" name="Pladsholder til tekst 11">
            <a:extLst>
              <a:ext uri="{FF2B5EF4-FFF2-40B4-BE49-F238E27FC236}">
                <a16:creationId xmlns:a16="http://schemas.microsoft.com/office/drawing/2014/main" id="{D8F15E13-E413-A047-BD7A-CE8D305029B4}"/>
              </a:ext>
            </a:extLst>
          </p:cNvPr>
          <p:cNvSpPr>
            <a:spLocks noGrp="1"/>
          </p:cNvSpPr>
          <p:nvPr>
            <p:ph type="body" sz="quarter" idx="16" hasCustomPrompt="1"/>
          </p:nvPr>
        </p:nvSpPr>
        <p:spPr>
          <a:xfrm>
            <a:off x="1572019" y="4412973"/>
            <a:ext cx="8833554" cy="1032151"/>
          </a:xfrm>
        </p:spPr>
        <p:txBody>
          <a:bodyPr lIns="0" tIns="0" rIns="0" bIns="0"/>
          <a:lstStyle>
            <a:lvl1pPr algn="ctr">
              <a:defRPr sz="2400" b="1">
                <a:solidFill>
                  <a:schemeClr val="accent3"/>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da-DK"/>
              <a:t>Indsæt sekundær overskrift</a:t>
            </a:r>
          </a:p>
        </p:txBody>
      </p:sp>
      <p:sp>
        <p:nvSpPr>
          <p:cNvPr id="16" name="Titel 1">
            <a:extLst>
              <a:ext uri="{FF2B5EF4-FFF2-40B4-BE49-F238E27FC236}">
                <a16:creationId xmlns:a16="http://schemas.microsoft.com/office/drawing/2014/main" id="{FBFE8B27-16F0-CC40-A31D-0BFA549FAA85}"/>
              </a:ext>
            </a:extLst>
          </p:cNvPr>
          <p:cNvSpPr>
            <a:spLocks noGrp="1"/>
          </p:cNvSpPr>
          <p:nvPr>
            <p:ph type="title" hasCustomPrompt="1"/>
          </p:nvPr>
        </p:nvSpPr>
        <p:spPr>
          <a:xfrm>
            <a:off x="1572019" y="2469736"/>
            <a:ext cx="8833554" cy="1848018"/>
          </a:xfrm>
        </p:spPr>
        <p:txBody>
          <a:bodyPr anchor="b"/>
          <a:lstStyle>
            <a:lvl1pPr algn="ctr">
              <a:defRPr sz="6600" b="1">
                <a:solidFill>
                  <a:schemeClr val="accent3"/>
                </a:solidFill>
              </a:defRPr>
            </a:lvl1pPr>
          </a:lstStyle>
          <a:p>
            <a:r>
              <a:rPr lang="da-DK"/>
              <a:t>AFSNITSOVERSKRIFT</a:t>
            </a:r>
          </a:p>
        </p:txBody>
      </p:sp>
    </p:spTree>
    <p:extLst>
      <p:ext uri="{BB962C8B-B14F-4D97-AF65-F5344CB8AC3E}">
        <p14:creationId xmlns:p14="http://schemas.microsoft.com/office/powerpoint/2010/main" val="80645061"/>
      </p:ext>
    </p:extLst>
  </p:cSld>
  <p:clrMapOvr>
    <a:masterClrMapping/>
  </p:clrMapOvr>
  <p:transition spd="med">
    <p:push dir="u"/>
  </p:transition>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fsnitsoverskrift 4">
    <p:bg>
      <p:bgPr>
        <a:blipFill dpi="0" rotWithShape="1">
          <a:blip r:embed="rId2" cstate="screen">
            <a:extLst>
              <a:ext uri="{BEBA8EAE-BF5A-486C-A8C5-ECC9F3942E4B}">
                <a14:imgProps xmlns:a14="http://schemas.microsoft.com/office/drawing/2010/main">
                  <a14:imgLayer r:embed="rId3">
                    <a14:imgEffect>
                      <a14:saturation sat="10000"/>
                    </a14:imgEffect>
                    <a14:imgEffect>
                      <a14:brightnessContrast bright="-41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ladsholder til dato 2">
            <a:extLst>
              <a:ext uri="{FF2B5EF4-FFF2-40B4-BE49-F238E27FC236}">
                <a16:creationId xmlns:a16="http://schemas.microsoft.com/office/drawing/2014/main" id="{6320358C-AD31-014A-B261-9E53D8E21C34}"/>
              </a:ext>
            </a:extLst>
          </p:cNvPr>
          <p:cNvSpPr>
            <a:spLocks noGrp="1"/>
          </p:cNvSpPr>
          <p:nvPr>
            <p:ph type="dt" sz="half" idx="10"/>
          </p:nvPr>
        </p:nvSpPr>
        <p:spPr/>
        <p:txBody>
          <a:bodyPr/>
          <a:lstStyle/>
          <a:p>
            <a:fld id="{9D05055B-9D73-864E-BF9A-4515FAEAF5CE}" type="datetime1">
              <a:rPr lang="da-DK" smtClean="0"/>
              <a:t>29.04.2024</a:t>
            </a:fld>
            <a:endParaRPr lang="en-GB"/>
          </a:p>
        </p:txBody>
      </p:sp>
      <p:sp>
        <p:nvSpPr>
          <p:cNvPr id="4" name="Pladsholder til slidenummer 3">
            <a:extLst>
              <a:ext uri="{FF2B5EF4-FFF2-40B4-BE49-F238E27FC236}">
                <a16:creationId xmlns:a16="http://schemas.microsoft.com/office/drawing/2014/main" id="{502E5624-52B4-0841-A9BC-AA1C7AB7282E}"/>
              </a:ext>
            </a:extLst>
          </p:cNvPr>
          <p:cNvSpPr>
            <a:spLocks noGrp="1"/>
          </p:cNvSpPr>
          <p:nvPr>
            <p:ph type="sldNum" sz="quarter" idx="11"/>
          </p:nvPr>
        </p:nvSpPr>
        <p:spPr/>
        <p:txBody>
          <a:bodyPr/>
          <a:lstStyle/>
          <a:p>
            <a:r>
              <a:rPr lang="en-GB"/>
              <a:t>￨   </a:t>
            </a:r>
            <a:fld id="{159A5DD1-94BC-8F49-AC76-73BE307D95E2}" type="slidenum">
              <a:rPr lang="en-GB" smtClean="0"/>
              <a:pPr/>
              <a:t>‹nr.›</a:t>
            </a:fld>
            <a:endParaRPr lang="en-GB"/>
          </a:p>
        </p:txBody>
      </p:sp>
      <p:sp>
        <p:nvSpPr>
          <p:cNvPr id="5" name="Pladsholder til sidefod 4">
            <a:extLst>
              <a:ext uri="{FF2B5EF4-FFF2-40B4-BE49-F238E27FC236}">
                <a16:creationId xmlns:a16="http://schemas.microsoft.com/office/drawing/2014/main" id="{81F8A600-3278-4844-A850-5CF911004E86}"/>
              </a:ext>
            </a:extLst>
          </p:cNvPr>
          <p:cNvSpPr>
            <a:spLocks noGrp="1"/>
          </p:cNvSpPr>
          <p:nvPr>
            <p:ph type="ftr" sz="quarter" idx="12"/>
          </p:nvPr>
        </p:nvSpPr>
        <p:spPr/>
        <p:txBody>
          <a:bodyPr/>
          <a:lstStyle/>
          <a:p>
            <a:r>
              <a:rPr lang="da-DK"/>
              <a:t>RettighedsAlliancen   ￨</a:t>
            </a:r>
          </a:p>
        </p:txBody>
      </p:sp>
      <p:sp>
        <p:nvSpPr>
          <p:cNvPr id="9" name="Trekant 2">
            <a:extLst>
              <a:ext uri="{FF2B5EF4-FFF2-40B4-BE49-F238E27FC236}">
                <a16:creationId xmlns:a16="http://schemas.microsoft.com/office/drawing/2014/main" id="{B80B218C-6425-F342-B0A7-96A7DFF5EEB9}"/>
              </a:ext>
            </a:extLst>
          </p:cNvPr>
          <p:cNvSpPr/>
          <p:nvPr userDrawn="1"/>
        </p:nvSpPr>
        <p:spPr>
          <a:xfrm>
            <a:off x="10914837" y="6000416"/>
            <a:ext cx="1290226" cy="865534"/>
          </a:xfrm>
          <a:custGeom>
            <a:avLst/>
            <a:gdLst>
              <a:gd name="connsiteX0" fmla="*/ 0 w 9703324"/>
              <a:gd name="connsiteY0" fmla="*/ 3436229 h 3436229"/>
              <a:gd name="connsiteX1" fmla="*/ 4851662 w 9703324"/>
              <a:gd name="connsiteY1" fmla="*/ 0 h 3436229"/>
              <a:gd name="connsiteX2" fmla="*/ 9703324 w 9703324"/>
              <a:gd name="connsiteY2" fmla="*/ 3436229 h 3436229"/>
              <a:gd name="connsiteX3" fmla="*/ 0 w 9703324"/>
              <a:gd name="connsiteY3" fmla="*/ 3436229 h 3436229"/>
              <a:gd name="connsiteX0" fmla="*/ 0 w 9703324"/>
              <a:gd name="connsiteY0" fmla="*/ 6509367 h 6509367"/>
              <a:gd name="connsiteX1" fmla="*/ 9697039 w 9703324"/>
              <a:gd name="connsiteY1" fmla="*/ 0 h 6509367"/>
              <a:gd name="connsiteX2" fmla="*/ 9703324 w 9703324"/>
              <a:gd name="connsiteY2" fmla="*/ 6509367 h 6509367"/>
              <a:gd name="connsiteX3" fmla="*/ 0 w 9703324"/>
              <a:gd name="connsiteY3" fmla="*/ 6509367 h 6509367"/>
            </a:gdLst>
            <a:ahLst/>
            <a:cxnLst>
              <a:cxn ang="0">
                <a:pos x="connsiteX0" y="connsiteY0"/>
              </a:cxn>
              <a:cxn ang="0">
                <a:pos x="connsiteX1" y="connsiteY1"/>
              </a:cxn>
              <a:cxn ang="0">
                <a:pos x="connsiteX2" y="connsiteY2"/>
              </a:cxn>
              <a:cxn ang="0">
                <a:pos x="connsiteX3" y="connsiteY3"/>
              </a:cxn>
            </a:cxnLst>
            <a:rect l="l" t="t" r="r" b="b"/>
            <a:pathLst>
              <a:path w="9703324" h="6509367">
                <a:moveTo>
                  <a:pt x="0" y="6509367"/>
                </a:moveTo>
                <a:lnTo>
                  <a:pt x="9697039" y="0"/>
                </a:lnTo>
                <a:lnTo>
                  <a:pt x="9703324" y="6509367"/>
                </a:lnTo>
                <a:lnTo>
                  <a:pt x="0" y="6509367"/>
                </a:lnTo>
                <a:close/>
              </a:path>
            </a:pathLst>
          </a:cu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b="0" i="0">
              <a:latin typeface="Raleway" pitchFamily="2" charset="77"/>
            </a:endParaRPr>
          </a:p>
        </p:txBody>
      </p:sp>
      <p:sp>
        <p:nvSpPr>
          <p:cNvPr id="10" name="Pladsholder til tekst 11">
            <a:extLst>
              <a:ext uri="{FF2B5EF4-FFF2-40B4-BE49-F238E27FC236}">
                <a16:creationId xmlns:a16="http://schemas.microsoft.com/office/drawing/2014/main" id="{11CC9C19-11D7-E847-ACA9-9A1D3B6B66D0}"/>
              </a:ext>
            </a:extLst>
          </p:cNvPr>
          <p:cNvSpPr>
            <a:spLocks noGrp="1"/>
          </p:cNvSpPr>
          <p:nvPr>
            <p:ph type="body" sz="quarter" idx="13" hasCustomPrompt="1"/>
          </p:nvPr>
        </p:nvSpPr>
        <p:spPr>
          <a:xfrm>
            <a:off x="1572019" y="4412973"/>
            <a:ext cx="8833554" cy="1032151"/>
          </a:xfrm>
        </p:spPr>
        <p:txBody>
          <a:bodyPr lIns="0" tIns="0" rIns="0" bIns="0"/>
          <a:lstStyle>
            <a:lvl1pPr algn="ctr">
              <a:defRPr sz="2400" b="1">
                <a:solidFill>
                  <a:schemeClr val="accent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da-DK"/>
              <a:t>Indsæt sekundær overskrift</a:t>
            </a:r>
          </a:p>
        </p:txBody>
      </p:sp>
      <p:sp>
        <p:nvSpPr>
          <p:cNvPr id="8" name="Titel 1">
            <a:extLst>
              <a:ext uri="{FF2B5EF4-FFF2-40B4-BE49-F238E27FC236}">
                <a16:creationId xmlns:a16="http://schemas.microsoft.com/office/drawing/2014/main" id="{2ECCF71C-E329-2C44-B9FC-EDF0E6D163DD}"/>
              </a:ext>
            </a:extLst>
          </p:cNvPr>
          <p:cNvSpPr>
            <a:spLocks noGrp="1"/>
          </p:cNvSpPr>
          <p:nvPr>
            <p:ph type="title" hasCustomPrompt="1"/>
          </p:nvPr>
        </p:nvSpPr>
        <p:spPr>
          <a:xfrm>
            <a:off x="1561687" y="2445027"/>
            <a:ext cx="8833554" cy="1848018"/>
          </a:xfrm>
        </p:spPr>
        <p:txBody>
          <a:bodyPr anchor="b"/>
          <a:lstStyle>
            <a:lvl1pPr algn="ctr">
              <a:defRPr sz="6600" b="1">
                <a:solidFill>
                  <a:schemeClr val="accent1"/>
                </a:solidFill>
              </a:defRPr>
            </a:lvl1pPr>
          </a:lstStyle>
          <a:p>
            <a:r>
              <a:rPr lang="da-DK"/>
              <a:t>AFSNITSOVERSKRIFT</a:t>
            </a:r>
          </a:p>
        </p:txBody>
      </p:sp>
    </p:spTree>
    <p:extLst>
      <p:ext uri="{BB962C8B-B14F-4D97-AF65-F5344CB8AC3E}">
        <p14:creationId xmlns:p14="http://schemas.microsoft.com/office/powerpoint/2010/main" val="3028782592"/>
      </p:ext>
    </p:extLst>
  </p:cSld>
  <p:clrMapOvr>
    <a:masterClrMapping/>
  </p:clrMapOvr>
  <p:transition spd="med">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fsnit 3">
    <p:bg>
      <p:bgPr>
        <a:blipFill dpi="0" rotWithShape="1">
          <a:blip r:embed="rId2" cstate="screen">
            <a:alphaModFix amt="82251"/>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Pladsholder til dato 5">
            <a:extLst>
              <a:ext uri="{FF2B5EF4-FFF2-40B4-BE49-F238E27FC236}">
                <a16:creationId xmlns:a16="http://schemas.microsoft.com/office/drawing/2014/main" id="{73CFEBEC-A828-2946-A501-DD6DFE380D29}"/>
              </a:ext>
            </a:extLst>
          </p:cNvPr>
          <p:cNvSpPr>
            <a:spLocks noGrp="1"/>
          </p:cNvSpPr>
          <p:nvPr>
            <p:ph type="dt" sz="half" idx="10"/>
          </p:nvPr>
        </p:nvSpPr>
        <p:spPr/>
        <p:txBody>
          <a:bodyPr/>
          <a:lstStyle>
            <a:lvl1pPr>
              <a:defRPr>
                <a:solidFill>
                  <a:schemeClr val="bg1">
                    <a:lumMod val="50000"/>
                  </a:schemeClr>
                </a:solidFill>
              </a:defRPr>
            </a:lvl1pPr>
          </a:lstStyle>
          <a:p>
            <a:fld id="{5F20A297-1FDE-5F4B-9BEB-DB5D28EC1B77}" type="datetime1">
              <a:rPr lang="da-DK" smtClean="0"/>
              <a:pPr/>
              <a:t>29.04.2024</a:t>
            </a:fld>
            <a:endParaRPr lang="da-DK"/>
          </a:p>
        </p:txBody>
      </p:sp>
      <p:sp>
        <p:nvSpPr>
          <p:cNvPr id="7" name="Pladsholder til sidefod 6">
            <a:extLst>
              <a:ext uri="{FF2B5EF4-FFF2-40B4-BE49-F238E27FC236}">
                <a16:creationId xmlns:a16="http://schemas.microsoft.com/office/drawing/2014/main" id="{1E986EDF-13AE-994D-B823-A4221156EC88}"/>
              </a:ext>
            </a:extLst>
          </p:cNvPr>
          <p:cNvSpPr>
            <a:spLocks noGrp="1"/>
          </p:cNvSpPr>
          <p:nvPr>
            <p:ph type="ftr" sz="quarter" idx="11"/>
          </p:nvPr>
        </p:nvSpPr>
        <p:spPr/>
        <p:txBody>
          <a:bodyPr/>
          <a:lstStyle>
            <a:lvl1pPr>
              <a:defRPr>
                <a:solidFill>
                  <a:schemeClr val="bg1">
                    <a:lumMod val="50000"/>
                  </a:schemeClr>
                </a:solidFill>
              </a:defRPr>
            </a:lvl1pPr>
          </a:lstStyle>
          <a:p>
            <a:r>
              <a:rPr lang="da-DK"/>
              <a:t>RettighedsAlliancen   ￨</a:t>
            </a:r>
          </a:p>
        </p:txBody>
      </p:sp>
      <p:sp>
        <p:nvSpPr>
          <p:cNvPr id="10" name="Pladsholder til slidenummer 9">
            <a:extLst>
              <a:ext uri="{FF2B5EF4-FFF2-40B4-BE49-F238E27FC236}">
                <a16:creationId xmlns:a16="http://schemas.microsoft.com/office/drawing/2014/main" id="{9F8F27EC-B102-7C40-B53B-25A6E1421F31}"/>
              </a:ext>
            </a:extLst>
          </p:cNvPr>
          <p:cNvSpPr>
            <a:spLocks noGrp="1"/>
          </p:cNvSpPr>
          <p:nvPr>
            <p:ph type="sldNum" sz="quarter" idx="12"/>
          </p:nvPr>
        </p:nvSpPr>
        <p:spPr/>
        <p:txBody>
          <a:bodyPr/>
          <a:lstStyle>
            <a:lvl1pPr>
              <a:defRPr>
                <a:solidFill>
                  <a:schemeClr val="bg1">
                    <a:lumMod val="50000"/>
                  </a:schemeClr>
                </a:solidFill>
              </a:defRPr>
            </a:lvl1pPr>
          </a:lstStyle>
          <a:p>
            <a:r>
              <a:rPr lang="en-GB"/>
              <a:t>￨   </a:t>
            </a:r>
            <a:fld id="{159A5DD1-94BC-8F49-AC76-73BE307D95E2}" type="slidenum">
              <a:rPr lang="en-GB" smtClean="0"/>
              <a:pPr/>
              <a:t>‹nr.›</a:t>
            </a:fld>
            <a:endParaRPr lang="en-GB"/>
          </a:p>
        </p:txBody>
      </p:sp>
      <p:sp>
        <p:nvSpPr>
          <p:cNvPr id="12" name="Trekant 2">
            <a:extLst>
              <a:ext uri="{FF2B5EF4-FFF2-40B4-BE49-F238E27FC236}">
                <a16:creationId xmlns:a16="http://schemas.microsoft.com/office/drawing/2014/main" id="{29220125-0E7C-9648-8130-ED761F0BD939}"/>
              </a:ext>
            </a:extLst>
          </p:cNvPr>
          <p:cNvSpPr/>
          <p:nvPr userDrawn="1"/>
        </p:nvSpPr>
        <p:spPr>
          <a:xfrm>
            <a:off x="9934679" y="5338413"/>
            <a:ext cx="2267712" cy="1521269"/>
          </a:xfrm>
          <a:custGeom>
            <a:avLst/>
            <a:gdLst>
              <a:gd name="connsiteX0" fmla="*/ 0 w 9703324"/>
              <a:gd name="connsiteY0" fmla="*/ 3436229 h 3436229"/>
              <a:gd name="connsiteX1" fmla="*/ 4851662 w 9703324"/>
              <a:gd name="connsiteY1" fmla="*/ 0 h 3436229"/>
              <a:gd name="connsiteX2" fmla="*/ 9703324 w 9703324"/>
              <a:gd name="connsiteY2" fmla="*/ 3436229 h 3436229"/>
              <a:gd name="connsiteX3" fmla="*/ 0 w 9703324"/>
              <a:gd name="connsiteY3" fmla="*/ 3436229 h 3436229"/>
              <a:gd name="connsiteX0" fmla="*/ 0 w 9703324"/>
              <a:gd name="connsiteY0" fmla="*/ 6509367 h 6509367"/>
              <a:gd name="connsiteX1" fmla="*/ 9697039 w 9703324"/>
              <a:gd name="connsiteY1" fmla="*/ 0 h 6509367"/>
              <a:gd name="connsiteX2" fmla="*/ 9703324 w 9703324"/>
              <a:gd name="connsiteY2" fmla="*/ 6509367 h 6509367"/>
              <a:gd name="connsiteX3" fmla="*/ 0 w 9703324"/>
              <a:gd name="connsiteY3" fmla="*/ 6509367 h 6509367"/>
            </a:gdLst>
            <a:ahLst/>
            <a:cxnLst>
              <a:cxn ang="0">
                <a:pos x="connsiteX0" y="connsiteY0"/>
              </a:cxn>
              <a:cxn ang="0">
                <a:pos x="connsiteX1" y="connsiteY1"/>
              </a:cxn>
              <a:cxn ang="0">
                <a:pos x="connsiteX2" y="connsiteY2"/>
              </a:cxn>
              <a:cxn ang="0">
                <a:pos x="connsiteX3" y="connsiteY3"/>
              </a:cxn>
            </a:cxnLst>
            <a:rect l="l" t="t" r="r" b="b"/>
            <a:pathLst>
              <a:path w="9703324" h="6509367">
                <a:moveTo>
                  <a:pt x="0" y="6509367"/>
                </a:moveTo>
                <a:lnTo>
                  <a:pt x="9697039" y="0"/>
                </a:lnTo>
                <a:lnTo>
                  <a:pt x="9703324" y="6509367"/>
                </a:lnTo>
                <a:lnTo>
                  <a:pt x="0" y="6509367"/>
                </a:lnTo>
                <a:close/>
              </a:path>
            </a:pathLst>
          </a:cu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b="0" i="0">
              <a:latin typeface="Raleway" pitchFamily="2" charset="77"/>
            </a:endParaRPr>
          </a:p>
        </p:txBody>
      </p:sp>
      <p:sp>
        <p:nvSpPr>
          <p:cNvPr id="9" name="Titel 1">
            <a:extLst>
              <a:ext uri="{FF2B5EF4-FFF2-40B4-BE49-F238E27FC236}">
                <a16:creationId xmlns:a16="http://schemas.microsoft.com/office/drawing/2014/main" id="{CD1B0DB2-ADBF-D749-9BB0-935DD50B3F29}"/>
              </a:ext>
            </a:extLst>
          </p:cNvPr>
          <p:cNvSpPr>
            <a:spLocks noGrp="1"/>
          </p:cNvSpPr>
          <p:nvPr>
            <p:ph type="title" hasCustomPrompt="1"/>
          </p:nvPr>
        </p:nvSpPr>
        <p:spPr>
          <a:xfrm>
            <a:off x="1572019" y="2445028"/>
            <a:ext cx="8833554" cy="1848018"/>
          </a:xfrm>
        </p:spPr>
        <p:txBody>
          <a:bodyPr anchor="b"/>
          <a:lstStyle>
            <a:lvl1pPr algn="ctr">
              <a:defRPr sz="6600" b="1">
                <a:solidFill>
                  <a:schemeClr val="accent2"/>
                </a:solidFill>
              </a:defRPr>
            </a:lvl1pPr>
          </a:lstStyle>
          <a:p>
            <a:r>
              <a:rPr lang="da-DK"/>
              <a:t>AFSNITSOVERSKRIFT</a:t>
            </a:r>
          </a:p>
        </p:txBody>
      </p:sp>
      <p:sp>
        <p:nvSpPr>
          <p:cNvPr id="13" name="Pladsholder til tekst 11">
            <a:extLst>
              <a:ext uri="{FF2B5EF4-FFF2-40B4-BE49-F238E27FC236}">
                <a16:creationId xmlns:a16="http://schemas.microsoft.com/office/drawing/2014/main" id="{7D9D27C0-0D4D-BF40-BC2A-9A280A233366}"/>
              </a:ext>
            </a:extLst>
          </p:cNvPr>
          <p:cNvSpPr>
            <a:spLocks noGrp="1"/>
          </p:cNvSpPr>
          <p:nvPr>
            <p:ph type="body" sz="quarter" idx="13" hasCustomPrompt="1"/>
          </p:nvPr>
        </p:nvSpPr>
        <p:spPr>
          <a:xfrm>
            <a:off x="1572019" y="4412973"/>
            <a:ext cx="8833554" cy="1032151"/>
          </a:xfrm>
        </p:spPr>
        <p:txBody>
          <a:bodyPr lIns="0" tIns="0" rIns="0" bIns="0"/>
          <a:lstStyle>
            <a:lvl1pPr algn="ctr">
              <a:defRPr sz="2400" b="1">
                <a:solidFill>
                  <a:schemeClr val="accent2"/>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da-DK"/>
              <a:t>Indsæt sekundær overskrift</a:t>
            </a:r>
          </a:p>
        </p:txBody>
      </p:sp>
    </p:spTree>
    <p:extLst>
      <p:ext uri="{BB962C8B-B14F-4D97-AF65-F5344CB8AC3E}">
        <p14:creationId xmlns:p14="http://schemas.microsoft.com/office/powerpoint/2010/main" val="3864039885"/>
      </p:ext>
    </p:extLst>
  </p:cSld>
  <p:clrMapOvr>
    <a:masterClrMapping/>
  </p:clrMapOvr>
  <p:transition spd="med">
    <p:push dir="u"/>
  </p:transition>
  <p:extLst>
    <p:ext uri="{DCECCB84-F9BA-43D5-87BE-67443E8EF086}">
      <p15:sldGuideLst xmlns:p15="http://schemas.microsoft.com/office/powerpoint/2012/main">
        <p15:guide id="1" orient="horz" pos="2908">
          <p15:clr>
            <a:srgbClr val="FBAE40"/>
          </p15:clr>
        </p15:guide>
        <p15:guide id="2" pos="937">
          <p15:clr>
            <a:srgbClr val="FBAE40"/>
          </p15:clr>
        </p15:guide>
        <p15:guide id="3" orient="horz" pos="1389">
          <p15:clr>
            <a:srgbClr val="FBAE40"/>
          </p15:clr>
        </p15:guide>
        <p15:guide id="4" pos="6743">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fsnitsoverskrift 3">
    <p:bg>
      <p:bgPr>
        <a:blipFill dpi="0" rotWithShape="1">
          <a:blip r:embed="rId2" cstate="screen">
            <a:extLst>
              <a:ext uri="{BEBA8EAE-BF5A-486C-A8C5-ECC9F3942E4B}">
                <a14:imgProps xmlns:a14="http://schemas.microsoft.com/office/drawing/2010/main">
                  <a14:imgLayer r:embed="rId3">
                    <a14:imgEffect>
                      <a14:brightnessContrast bright="3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ladsholder til dato 2">
            <a:extLst>
              <a:ext uri="{FF2B5EF4-FFF2-40B4-BE49-F238E27FC236}">
                <a16:creationId xmlns:a16="http://schemas.microsoft.com/office/drawing/2014/main" id="{6320358C-AD31-014A-B261-9E53D8E21C34}"/>
              </a:ext>
            </a:extLst>
          </p:cNvPr>
          <p:cNvSpPr>
            <a:spLocks noGrp="1"/>
          </p:cNvSpPr>
          <p:nvPr>
            <p:ph type="dt" sz="half" idx="10"/>
          </p:nvPr>
        </p:nvSpPr>
        <p:spPr/>
        <p:txBody>
          <a:bodyPr/>
          <a:lstStyle>
            <a:lvl1pPr>
              <a:defRPr>
                <a:solidFill>
                  <a:schemeClr val="bg1">
                    <a:lumMod val="50000"/>
                  </a:schemeClr>
                </a:solidFill>
              </a:defRPr>
            </a:lvl1pPr>
          </a:lstStyle>
          <a:p>
            <a:fld id="{9D05055B-9D73-864E-BF9A-4515FAEAF5CE}" type="datetime1">
              <a:rPr lang="da-DK" smtClean="0"/>
              <a:pPr/>
              <a:t>29.04.2024</a:t>
            </a:fld>
            <a:endParaRPr lang="da-DK"/>
          </a:p>
        </p:txBody>
      </p:sp>
      <p:sp>
        <p:nvSpPr>
          <p:cNvPr id="4" name="Pladsholder til slidenummer 3">
            <a:extLst>
              <a:ext uri="{FF2B5EF4-FFF2-40B4-BE49-F238E27FC236}">
                <a16:creationId xmlns:a16="http://schemas.microsoft.com/office/drawing/2014/main" id="{502E5624-52B4-0841-A9BC-AA1C7AB7282E}"/>
              </a:ext>
            </a:extLst>
          </p:cNvPr>
          <p:cNvSpPr>
            <a:spLocks noGrp="1"/>
          </p:cNvSpPr>
          <p:nvPr>
            <p:ph type="sldNum" sz="quarter" idx="11"/>
          </p:nvPr>
        </p:nvSpPr>
        <p:spPr/>
        <p:txBody>
          <a:bodyPr/>
          <a:lstStyle>
            <a:lvl1pPr>
              <a:defRPr>
                <a:solidFill>
                  <a:schemeClr val="bg1">
                    <a:lumMod val="50000"/>
                  </a:schemeClr>
                </a:solidFill>
              </a:defRPr>
            </a:lvl1pPr>
          </a:lstStyle>
          <a:p>
            <a:r>
              <a:rPr lang="en-GB"/>
              <a:t>￨   </a:t>
            </a:r>
            <a:fld id="{159A5DD1-94BC-8F49-AC76-73BE307D95E2}" type="slidenum">
              <a:rPr lang="en-GB" smtClean="0"/>
              <a:pPr/>
              <a:t>‹nr.›</a:t>
            </a:fld>
            <a:endParaRPr lang="en-GB"/>
          </a:p>
        </p:txBody>
      </p:sp>
      <p:sp>
        <p:nvSpPr>
          <p:cNvPr id="5" name="Pladsholder til sidefod 4">
            <a:extLst>
              <a:ext uri="{FF2B5EF4-FFF2-40B4-BE49-F238E27FC236}">
                <a16:creationId xmlns:a16="http://schemas.microsoft.com/office/drawing/2014/main" id="{81F8A600-3278-4844-A850-5CF911004E86}"/>
              </a:ext>
            </a:extLst>
          </p:cNvPr>
          <p:cNvSpPr>
            <a:spLocks noGrp="1"/>
          </p:cNvSpPr>
          <p:nvPr>
            <p:ph type="ftr" sz="quarter" idx="12"/>
          </p:nvPr>
        </p:nvSpPr>
        <p:spPr/>
        <p:txBody>
          <a:bodyPr/>
          <a:lstStyle>
            <a:lvl1pPr>
              <a:defRPr>
                <a:solidFill>
                  <a:schemeClr val="bg1">
                    <a:lumMod val="50000"/>
                  </a:schemeClr>
                </a:solidFill>
              </a:defRPr>
            </a:lvl1pPr>
          </a:lstStyle>
          <a:p>
            <a:r>
              <a:rPr lang="da-DK"/>
              <a:t>RettighedsAlliancen   ￨</a:t>
            </a:r>
          </a:p>
        </p:txBody>
      </p:sp>
      <p:sp>
        <p:nvSpPr>
          <p:cNvPr id="9" name="Trekant 2">
            <a:extLst>
              <a:ext uri="{FF2B5EF4-FFF2-40B4-BE49-F238E27FC236}">
                <a16:creationId xmlns:a16="http://schemas.microsoft.com/office/drawing/2014/main" id="{43564CA1-F5B1-D349-BD25-ED42DBC9C35A}"/>
              </a:ext>
            </a:extLst>
          </p:cNvPr>
          <p:cNvSpPr/>
          <p:nvPr userDrawn="1"/>
        </p:nvSpPr>
        <p:spPr>
          <a:xfrm>
            <a:off x="10914837" y="6000416"/>
            <a:ext cx="1290226" cy="865534"/>
          </a:xfrm>
          <a:custGeom>
            <a:avLst/>
            <a:gdLst>
              <a:gd name="connsiteX0" fmla="*/ 0 w 9703324"/>
              <a:gd name="connsiteY0" fmla="*/ 3436229 h 3436229"/>
              <a:gd name="connsiteX1" fmla="*/ 4851662 w 9703324"/>
              <a:gd name="connsiteY1" fmla="*/ 0 h 3436229"/>
              <a:gd name="connsiteX2" fmla="*/ 9703324 w 9703324"/>
              <a:gd name="connsiteY2" fmla="*/ 3436229 h 3436229"/>
              <a:gd name="connsiteX3" fmla="*/ 0 w 9703324"/>
              <a:gd name="connsiteY3" fmla="*/ 3436229 h 3436229"/>
              <a:gd name="connsiteX0" fmla="*/ 0 w 9703324"/>
              <a:gd name="connsiteY0" fmla="*/ 6509367 h 6509367"/>
              <a:gd name="connsiteX1" fmla="*/ 9697039 w 9703324"/>
              <a:gd name="connsiteY1" fmla="*/ 0 h 6509367"/>
              <a:gd name="connsiteX2" fmla="*/ 9703324 w 9703324"/>
              <a:gd name="connsiteY2" fmla="*/ 6509367 h 6509367"/>
              <a:gd name="connsiteX3" fmla="*/ 0 w 9703324"/>
              <a:gd name="connsiteY3" fmla="*/ 6509367 h 6509367"/>
            </a:gdLst>
            <a:ahLst/>
            <a:cxnLst>
              <a:cxn ang="0">
                <a:pos x="connsiteX0" y="connsiteY0"/>
              </a:cxn>
              <a:cxn ang="0">
                <a:pos x="connsiteX1" y="connsiteY1"/>
              </a:cxn>
              <a:cxn ang="0">
                <a:pos x="connsiteX2" y="connsiteY2"/>
              </a:cxn>
              <a:cxn ang="0">
                <a:pos x="connsiteX3" y="connsiteY3"/>
              </a:cxn>
            </a:cxnLst>
            <a:rect l="l" t="t" r="r" b="b"/>
            <a:pathLst>
              <a:path w="9703324" h="6509367">
                <a:moveTo>
                  <a:pt x="0" y="6509367"/>
                </a:moveTo>
                <a:lnTo>
                  <a:pt x="9697039" y="0"/>
                </a:lnTo>
                <a:lnTo>
                  <a:pt x="9703324" y="6509367"/>
                </a:lnTo>
                <a:lnTo>
                  <a:pt x="0" y="6509367"/>
                </a:lnTo>
                <a:close/>
              </a:path>
            </a:pathLst>
          </a:custGeom>
          <a:solidFill>
            <a:srgbClr val="E0553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b="0" i="0">
              <a:latin typeface="Raleway" pitchFamily="2" charset="77"/>
            </a:endParaRPr>
          </a:p>
        </p:txBody>
      </p:sp>
      <p:sp>
        <p:nvSpPr>
          <p:cNvPr id="10" name="Pladsholder til tekst 11">
            <a:extLst>
              <a:ext uri="{FF2B5EF4-FFF2-40B4-BE49-F238E27FC236}">
                <a16:creationId xmlns:a16="http://schemas.microsoft.com/office/drawing/2014/main" id="{C2EA9A65-872D-E445-9008-CACE1A76117A}"/>
              </a:ext>
            </a:extLst>
          </p:cNvPr>
          <p:cNvSpPr>
            <a:spLocks noGrp="1"/>
          </p:cNvSpPr>
          <p:nvPr>
            <p:ph type="body" sz="quarter" idx="13" hasCustomPrompt="1"/>
          </p:nvPr>
        </p:nvSpPr>
        <p:spPr>
          <a:xfrm>
            <a:off x="1572019" y="4412973"/>
            <a:ext cx="8833554" cy="1032151"/>
          </a:xfrm>
        </p:spPr>
        <p:txBody>
          <a:bodyPr lIns="0" tIns="0" rIns="0" bIns="0"/>
          <a:lstStyle>
            <a:lvl1pPr algn="ctr">
              <a:defRPr sz="2400" b="1">
                <a:solidFill>
                  <a:schemeClr val="accent5"/>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da-DK"/>
              <a:t>Indsæt sekundær overskrift</a:t>
            </a:r>
          </a:p>
        </p:txBody>
      </p:sp>
      <p:sp>
        <p:nvSpPr>
          <p:cNvPr id="8" name="Titel 1">
            <a:extLst>
              <a:ext uri="{FF2B5EF4-FFF2-40B4-BE49-F238E27FC236}">
                <a16:creationId xmlns:a16="http://schemas.microsoft.com/office/drawing/2014/main" id="{C548C8DF-7017-CB41-8342-7C0047E597AD}"/>
              </a:ext>
            </a:extLst>
          </p:cNvPr>
          <p:cNvSpPr>
            <a:spLocks noGrp="1"/>
          </p:cNvSpPr>
          <p:nvPr>
            <p:ph type="title" hasCustomPrompt="1"/>
          </p:nvPr>
        </p:nvSpPr>
        <p:spPr>
          <a:xfrm>
            <a:off x="1724419" y="2597428"/>
            <a:ext cx="8833554" cy="1848018"/>
          </a:xfrm>
        </p:spPr>
        <p:txBody>
          <a:bodyPr anchor="b"/>
          <a:lstStyle>
            <a:lvl1pPr algn="ctr">
              <a:defRPr sz="6600" b="1">
                <a:solidFill>
                  <a:schemeClr val="accent5"/>
                </a:solidFill>
              </a:defRPr>
            </a:lvl1pPr>
          </a:lstStyle>
          <a:p>
            <a:r>
              <a:rPr lang="da-DK"/>
              <a:t>AFSNITSOVERSKRIFT</a:t>
            </a:r>
          </a:p>
        </p:txBody>
      </p:sp>
    </p:spTree>
    <p:extLst>
      <p:ext uri="{BB962C8B-B14F-4D97-AF65-F5344CB8AC3E}">
        <p14:creationId xmlns:p14="http://schemas.microsoft.com/office/powerpoint/2010/main" val="3016586234"/>
      </p:ext>
    </p:extLst>
  </p:cSld>
  <p:clrMapOvr>
    <a:masterClrMapping/>
  </p:clrMapOvr>
  <p:transition spd="med">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kundær overskrift 4">
    <p:bg>
      <p:bgPr>
        <a:solidFill>
          <a:schemeClr val="accent1"/>
        </a:solidFill>
        <a:effectLst/>
      </p:bgPr>
    </p:bg>
    <p:spTree>
      <p:nvGrpSpPr>
        <p:cNvPr id="1" name=""/>
        <p:cNvGrpSpPr/>
        <p:nvPr/>
      </p:nvGrpSpPr>
      <p:grpSpPr>
        <a:xfrm>
          <a:off x="0" y="0"/>
          <a:ext cx="0" cy="0"/>
          <a:chOff x="0" y="0"/>
          <a:chExt cx="0" cy="0"/>
        </a:xfrm>
      </p:grpSpPr>
      <p:sp>
        <p:nvSpPr>
          <p:cNvPr id="13" name="Trekant 2">
            <a:extLst>
              <a:ext uri="{FF2B5EF4-FFF2-40B4-BE49-F238E27FC236}">
                <a16:creationId xmlns:a16="http://schemas.microsoft.com/office/drawing/2014/main" id="{E12574E1-6451-1741-9168-252AB9AE48E7}"/>
              </a:ext>
            </a:extLst>
          </p:cNvPr>
          <p:cNvSpPr/>
          <p:nvPr userDrawn="1"/>
        </p:nvSpPr>
        <p:spPr>
          <a:xfrm>
            <a:off x="2501739" y="348633"/>
            <a:ext cx="9703324" cy="6509367"/>
          </a:xfrm>
          <a:custGeom>
            <a:avLst/>
            <a:gdLst>
              <a:gd name="connsiteX0" fmla="*/ 0 w 9703324"/>
              <a:gd name="connsiteY0" fmla="*/ 3436229 h 3436229"/>
              <a:gd name="connsiteX1" fmla="*/ 4851662 w 9703324"/>
              <a:gd name="connsiteY1" fmla="*/ 0 h 3436229"/>
              <a:gd name="connsiteX2" fmla="*/ 9703324 w 9703324"/>
              <a:gd name="connsiteY2" fmla="*/ 3436229 h 3436229"/>
              <a:gd name="connsiteX3" fmla="*/ 0 w 9703324"/>
              <a:gd name="connsiteY3" fmla="*/ 3436229 h 3436229"/>
              <a:gd name="connsiteX0" fmla="*/ 0 w 9703324"/>
              <a:gd name="connsiteY0" fmla="*/ 6509367 h 6509367"/>
              <a:gd name="connsiteX1" fmla="*/ 9697039 w 9703324"/>
              <a:gd name="connsiteY1" fmla="*/ 0 h 6509367"/>
              <a:gd name="connsiteX2" fmla="*/ 9703324 w 9703324"/>
              <a:gd name="connsiteY2" fmla="*/ 6509367 h 6509367"/>
              <a:gd name="connsiteX3" fmla="*/ 0 w 9703324"/>
              <a:gd name="connsiteY3" fmla="*/ 6509367 h 6509367"/>
            </a:gdLst>
            <a:ahLst/>
            <a:cxnLst>
              <a:cxn ang="0">
                <a:pos x="connsiteX0" y="connsiteY0"/>
              </a:cxn>
              <a:cxn ang="0">
                <a:pos x="connsiteX1" y="connsiteY1"/>
              </a:cxn>
              <a:cxn ang="0">
                <a:pos x="connsiteX2" y="connsiteY2"/>
              </a:cxn>
              <a:cxn ang="0">
                <a:pos x="connsiteX3" y="connsiteY3"/>
              </a:cxn>
            </a:cxnLst>
            <a:rect l="l" t="t" r="r" b="b"/>
            <a:pathLst>
              <a:path w="9703324" h="6509367">
                <a:moveTo>
                  <a:pt x="0" y="6509367"/>
                </a:moveTo>
                <a:lnTo>
                  <a:pt x="9697039" y="0"/>
                </a:lnTo>
                <a:lnTo>
                  <a:pt x="9703324" y="6509367"/>
                </a:lnTo>
                <a:lnTo>
                  <a:pt x="0" y="650936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Raleway" pitchFamily="2" charset="77"/>
            </a:endParaRPr>
          </a:p>
        </p:txBody>
      </p:sp>
      <p:sp>
        <p:nvSpPr>
          <p:cNvPr id="17" name="Pladsholder til tekst 6">
            <a:extLst>
              <a:ext uri="{FF2B5EF4-FFF2-40B4-BE49-F238E27FC236}">
                <a16:creationId xmlns:a16="http://schemas.microsoft.com/office/drawing/2014/main" id="{BE61934F-2C13-434B-A55E-CE5D9916EFE6}"/>
              </a:ext>
            </a:extLst>
          </p:cNvPr>
          <p:cNvSpPr>
            <a:spLocks noGrp="1"/>
          </p:cNvSpPr>
          <p:nvPr>
            <p:ph type="body" sz="quarter" idx="13"/>
          </p:nvPr>
        </p:nvSpPr>
        <p:spPr>
          <a:xfrm>
            <a:off x="565879" y="1881963"/>
            <a:ext cx="6638485" cy="2135856"/>
          </a:xfrm>
          <a:prstGeom prst="rect">
            <a:avLst/>
          </a:prstGeom>
        </p:spPr>
        <p:txBody>
          <a:bodyPr/>
          <a:lstStyle>
            <a:lvl1pPr marL="0" indent="0">
              <a:buNone/>
              <a:defRPr/>
            </a:lvl1pPr>
            <a:lvl2pPr marL="457200" indent="0">
              <a:buNone/>
              <a:defRPr b="0" i="0">
                <a:latin typeface="Raleway" pitchFamily="2" charset="77"/>
              </a:defRPr>
            </a:lvl2pPr>
          </a:lstStyle>
          <a:p>
            <a:pPr lvl="0"/>
            <a:r>
              <a:rPr lang="da-DK"/>
              <a:t>Klik for at redigere teksttypografierne i masteren</a:t>
            </a:r>
          </a:p>
          <a:p>
            <a:pPr lvl="1"/>
            <a:r>
              <a:rPr lang="da-DK"/>
              <a:t>Andet niveau</a:t>
            </a:r>
          </a:p>
        </p:txBody>
      </p:sp>
      <p:sp>
        <p:nvSpPr>
          <p:cNvPr id="6" name="Pladsholder til dato 5">
            <a:extLst>
              <a:ext uri="{FF2B5EF4-FFF2-40B4-BE49-F238E27FC236}">
                <a16:creationId xmlns:a16="http://schemas.microsoft.com/office/drawing/2014/main" id="{A58A7472-0F76-7B43-A3DE-1B2617F174A3}"/>
              </a:ext>
            </a:extLst>
          </p:cNvPr>
          <p:cNvSpPr>
            <a:spLocks noGrp="1"/>
          </p:cNvSpPr>
          <p:nvPr>
            <p:ph type="dt" sz="half" idx="14"/>
          </p:nvPr>
        </p:nvSpPr>
        <p:spPr/>
        <p:txBody>
          <a:bodyPr/>
          <a:lstStyle/>
          <a:p>
            <a:pPr algn="ctr"/>
            <a:fld id="{17FC77BF-24D1-DE4C-A297-3E9E989EE781}" type="datetime1">
              <a:rPr lang="da-DK" smtClean="0"/>
              <a:pPr algn="ctr"/>
              <a:t>29.04.2024</a:t>
            </a:fld>
            <a:endParaRPr lang="da-DK"/>
          </a:p>
        </p:txBody>
      </p:sp>
      <p:sp>
        <p:nvSpPr>
          <p:cNvPr id="7" name="Pladsholder til sidefod 6">
            <a:extLst>
              <a:ext uri="{FF2B5EF4-FFF2-40B4-BE49-F238E27FC236}">
                <a16:creationId xmlns:a16="http://schemas.microsoft.com/office/drawing/2014/main" id="{A427B2A2-B324-A246-BD6F-8B27DC2690CF}"/>
              </a:ext>
            </a:extLst>
          </p:cNvPr>
          <p:cNvSpPr>
            <a:spLocks noGrp="1"/>
          </p:cNvSpPr>
          <p:nvPr>
            <p:ph type="ftr" sz="quarter" idx="15"/>
          </p:nvPr>
        </p:nvSpPr>
        <p:spPr/>
        <p:txBody>
          <a:bodyPr/>
          <a:lstStyle/>
          <a:p>
            <a:r>
              <a:rPr lang="da-DK"/>
              <a:t>RettighedsAlliancen   ￨</a:t>
            </a:r>
          </a:p>
        </p:txBody>
      </p:sp>
      <p:sp>
        <p:nvSpPr>
          <p:cNvPr id="9" name="Pladsholder til slidenummer 8">
            <a:extLst>
              <a:ext uri="{FF2B5EF4-FFF2-40B4-BE49-F238E27FC236}">
                <a16:creationId xmlns:a16="http://schemas.microsoft.com/office/drawing/2014/main" id="{3BC9200A-2DBD-4749-9C99-EECF65B56511}"/>
              </a:ext>
            </a:extLst>
          </p:cNvPr>
          <p:cNvSpPr>
            <a:spLocks noGrp="1"/>
          </p:cNvSpPr>
          <p:nvPr>
            <p:ph type="sldNum" sz="quarter" idx="16"/>
          </p:nvPr>
        </p:nvSpPr>
        <p:spPr/>
        <p:txBody>
          <a:bodyPr/>
          <a:lstStyle/>
          <a:p>
            <a:r>
              <a:rPr lang="da-DK"/>
              <a:t>￨   </a:t>
            </a:r>
            <a:fld id="{159A5DD1-94BC-8F49-AC76-73BE307D95E2}" type="slidenum">
              <a:rPr lang="da-DK" smtClean="0"/>
              <a:pPr/>
              <a:t>‹nr.›</a:t>
            </a:fld>
            <a:endParaRPr lang="da-DK"/>
          </a:p>
        </p:txBody>
      </p:sp>
      <p:sp>
        <p:nvSpPr>
          <p:cNvPr id="3" name="Titel 2">
            <a:extLst>
              <a:ext uri="{FF2B5EF4-FFF2-40B4-BE49-F238E27FC236}">
                <a16:creationId xmlns:a16="http://schemas.microsoft.com/office/drawing/2014/main" id="{B44E939C-C7BE-6E48-BD3B-683B9A25FB32}"/>
              </a:ext>
            </a:extLst>
          </p:cNvPr>
          <p:cNvSpPr>
            <a:spLocks noGrp="1"/>
          </p:cNvSpPr>
          <p:nvPr>
            <p:ph type="title" hasCustomPrompt="1"/>
          </p:nvPr>
        </p:nvSpPr>
        <p:spPr>
          <a:xfrm>
            <a:off x="4699321" y="5543281"/>
            <a:ext cx="7049765" cy="946420"/>
          </a:xfrm>
        </p:spPr>
        <p:txBody>
          <a:bodyPr anchor="b"/>
          <a:lstStyle>
            <a:lvl1pPr algn="r">
              <a:defRPr sz="3000"/>
            </a:lvl1pPr>
          </a:lstStyle>
          <a:p>
            <a:r>
              <a:rPr lang="da-DK"/>
              <a:t>SEKUNDÆR OVERSKRIFT</a:t>
            </a:r>
          </a:p>
        </p:txBody>
      </p:sp>
      <p:sp>
        <p:nvSpPr>
          <p:cNvPr id="11" name="Pladsholder til tekst 3">
            <a:extLst>
              <a:ext uri="{FF2B5EF4-FFF2-40B4-BE49-F238E27FC236}">
                <a16:creationId xmlns:a16="http://schemas.microsoft.com/office/drawing/2014/main" id="{03C725E6-D90C-934A-AB92-FB5716FDB0A6}"/>
              </a:ext>
            </a:extLst>
          </p:cNvPr>
          <p:cNvSpPr>
            <a:spLocks noGrp="1"/>
          </p:cNvSpPr>
          <p:nvPr>
            <p:ph type="body" sz="quarter" idx="19"/>
          </p:nvPr>
        </p:nvSpPr>
        <p:spPr>
          <a:xfrm>
            <a:off x="7696199" y="3644900"/>
            <a:ext cx="4052888" cy="1748159"/>
          </a:xfrm>
          <a:prstGeom prst="rect">
            <a:avLst/>
          </a:prstGeom>
        </p:spPr>
        <p:txBody>
          <a:bodyPr lIns="0" tIns="0" rIns="0" bIns="0" anchor="b"/>
          <a:lstStyle>
            <a:lvl1pPr algn="r">
              <a:defRPr/>
            </a:lvl1pPr>
            <a:lvl2pPr algn="r">
              <a:defRPr/>
            </a:lvl2pPr>
            <a:lvl3pPr algn="r">
              <a:defRPr/>
            </a:lvl3pPr>
            <a:lvl4pPr algn="r">
              <a:defRPr/>
            </a:lvl4pPr>
            <a:lvl5pPr algn="r">
              <a:defRPr/>
            </a:lvl5pPr>
          </a:lstStyle>
          <a:p>
            <a:pPr lvl="0"/>
            <a:r>
              <a:rPr lang="da-DK"/>
              <a:t>Klik for at redigere teksttypografierne i masteren</a:t>
            </a:r>
          </a:p>
        </p:txBody>
      </p:sp>
      <p:pic>
        <p:nvPicPr>
          <p:cNvPr id="12" name="Billede 11">
            <a:extLst>
              <a:ext uri="{FF2B5EF4-FFF2-40B4-BE49-F238E27FC236}">
                <a16:creationId xmlns:a16="http://schemas.microsoft.com/office/drawing/2014/main" id="{A90852BD-39B5-664B-9074-21DDBE00BAC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8018" y="307009"/>
            <a:ext cx="445568" cy="684883"/>
          </a:xfrm>
          <a:prstGeom prst="rect">
            <a:avLst/>
          </a:prstGeom>
        </p:spPr>
      </p:pic>
    </p:spTree>
    <p:extLst>
      <p:ext uri="{BB962C8B-B14F-4D97-AF65-F5344CB8AC3E}">
        <p14:creationId xmlns:p14="http://schemas.microsoft.com/office/powerpoint/2010/main" val="1980273238"/>
      </p:ext>
    </p:extLst>
  </p:cSld>
  <p:clrMapOvr>
    <a:masterClrMapping/>
  </p:clrMapOvr>
  <p:transition spd="med">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udsagn + indhold 1">
    <p:bg>
      <p:bgPr>
        <a:solidFill>
          <a:schemeClr val="accent5"/>
        </a:solidFill>
        <a:effectLst/>
      </p:bgPr>
    </p:bg>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FDA48F40-5A9C-A74A-A52F-87E33938746F}"/>
              </a:ext>
            </a:extLst>
          </p:cNvPr>
          <p:cNvSpPr/>
          <p:nvPr userDrawn="1"/>
        </p:nvSpPr>
        <p:spPr>
          <a:xfrm>
            <a:off x="5808663" y="0"/>
            <a:ext cx="6383337" cy="6897688"/>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a-DK" b="0" i="0">
              <a:latin typeface="Raleway" pitchFamily="2" charset="77"/>
            </a:endParaRPr>
          </a:p>
        </p:txBody>
      </p:sp>
      <p:sp>
        <p:nvSpPr>
          <p:cNvPr id="2" name="Titel 1">
            <a:extLst>
              <a:ext uri="{FF2B5EF4-FFF2-40B4-BE49-F238E27FC236}">
                <a16:creationId xmlns:a16="http://schemas.microsoft.com/office/drawing/2014/main" id="{5BA3EC6B-16FE-7D40-8730-B795E9286906}"/>
              </a:ext>
            </a:extLst>
          </p:cNvPr>
          <p:cNvSpPr>
            <a:spLocks noGrp="1"/>
          </p:cNvSpPr>
          <p:nvPr>
            <p:ph type="title"/>
          </p:nvPr>
        </p:nvSpPr>
        <p:spPr>
          <a:xfrm>
            <a:off x="731838" y="476250"/>
            <a:ext cx="4892675" cy="1152525"/>
          </a:xfrm>
        </p:spPr>
        <p:txBody>
          <a:bodyPr/>
          <a:lstStyle>
            <a:lvl1pPr algn="l">
              <a:defRPr i="0">
                <a:solidFill>
                  <a:schemeClr val="bg1"/>
                </a:solidFill>
              </a:defRPr>
            </a:lvl1pPr>
          </a:lstStyle>
          <a:p>
            <a:r>
              <a:rPr lang="da-DK"/>
              <a:t>Klik for at redigere titeltypografien i masteren</a:t>
            </a:r>
          </a:p>
        </p:txBody>
      </p:sp>
      <p:sp>
        <p:nvSpPr>
          <p:cNvPr id="13" name="Pladsholder til indhold 8">
            <a:extLst>
              <a:ext uri="{FF2B5EF4-FFF2-40B4-BE49-F238E27FC236}">
                <a16:creationId xmlns:a16="http://schemas.microsoft.com/office/drawing/2014/main" id="{3A423F74-1AD8-1049-BB09-44BEF205F763}"/>
              </a:ext>
            </a:extLst>
          </p:cNvPr>
          <p:cNvSpPr>
            <a:spLocks noGrp="1"/>
          </p:cNvSpPr>
          <p:nvPr>
            <p:ph sz="quarter" idx="16" hasCustomPrompt="1"/>
          </p:nvPr>
        </p:nvSpPr>
        <p:spPr>
          <a:xfrm>
            <a:off x="6203950" y="1704975"/>
            <a:ext cx="5545138" cy="4244975"/>
          </a:xfrm>
          <a:prstGeom prst="rect">
            <a:avLst/>
          </a:prstGeom>
        </p:spPr>
        <p:txBody>
          <a:bodyPr lIns="0" tIns="0" rIns="0" bIns="0"/>
          <a:lstStyle/>
          <a:p>
            <a:pPr lvl="0"/>
            <a:r>
              <a:rPr lang="da-DK"/>
              <a:t>Her kan du indsætte et billede, graf, figur mv. Eller du kan skrive en tekst.</a:t>
            </a:r>
          </a:p>
        </p:txBody>
      </p:sp>
      <p:sp>
        <p:nvSpPr>
          <p:cNvPr id="4" name="Pladsholder til tekst 3">
            <a:extLst>
              <a:ext uri="{FF2B5EF4-FFF2-40B4-BE49-F238E27FC236}">
                <a16:creationId xmlns:a16="http://schemas.microsoft.com/office/drawing/2014/main" id="{148374AF-D0DA-F445-B0CF-E7392906CBB3}"/>
              </a:ext>
            </a:extLst>
          </p:cNvPr>
          <p:cNvSpPr>
            <a:spLocks noGrp="1"/>
          </p:cNvSpPr>
          <p:nvPr>
            <p:ph type="body" sz="quarter" idx="25" hasCustomPrompt="1"/>
          </p:nvPr>
        </p:nvSpPr>
        <p:spPr>
          <a:xfrm>
            <a:off x="731838" y="2487432"/>
            <a:ext cx="4892675" cy="2314936"/>
          </a:xfrm>
        </p:spPr>
        <p:txBody>
          <a:bodyPr anchor="ctr"/>
          <a:lstStyle>
            <a:lvl1pPr algn="ctr">
              <a:defRPr sz="3000" b="1" i="1">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da-DK"/>
              <a:t>Her kan du skrive en vigtig pointe/udsagn/citat mv.</a:t>
            </a:r>
          </a:p>
        </p:txBody>
      </p:sp>
      <p:sp>
        <p:nvSpPr>
          <p:cNvPr id="17" name="Pladsholder til tekst 12">
            <a:extLst>
              <a:ext uri="{FF2B5EF4-FFF2-40B4-BE49-F238E27FC236}">
                <a16:creationId xmlns:a16="http://schemas.microsoft.com/office/drawing/2014/main" id="{30753975-47B9-F042-A013-424EC524F298}"/>
              </a:ext>
            </a:extLst>
          </p:cNvPr>
          <p:cNvSpPr>
            <a:spLocks noGrp="1"/>
          </p:cNvSpPr>
          <p:nvPr>
            <p:ph type="body" sz="quarter" idx="21" hasCustomPrompt="1"/>
          </p:nvPr>
        </p:nvSpPr>
        <p:spPr>
          <a:xfrm>
            <a:off x="6665914" y="5949951"/>
            <a:ext cx="4947200" cy="285750"/>
          </a:xfrm>
        </p:spPr>
        <p:txBody>
          <a:bodyPr rIns="216000"/>
          <a:lstStyle>
            <a:lvl1pPr algn="r">
              <a:defRPr sz="900" i="1"/>
            </a:lvl1pPr>
          </a:lstStyle>
          <a:p>
            <a:pPr lvl="0"/>
            <a:r>
              <a:rPr lang="da-DK"/>
              <a:t>Indsæt kilde, </a:t>
            </a:r>
            <a:r>
              <a:rPr lang="da-DK" err="1"/>
              <a:t>credits</a:t>
            </a:r>
            <a:r>
              <a:rPr lang="da-DK"/>
              <a:t> el.lign.</a:t>
            </a:r>
          </a:p>
        </p:txBody>
      </p:sp>
      <p:sp>
        <p:nvSpPr>
          <p:cNvPr id="3" name="Pladsholder til dato 2">
            <a:extLst>
              <a:ext uri="{FF2B5EF4-FFF2-40B4-BE49-F238E27FC236}">
                <a16:creationId xmlns:a16="http://schemas.microsoft.com/office/drawing/2014/main" id="{91AD1D7A-790C-C645-83BD-94F33F0BCA91}"/>
              </a:ext>
            </a:extLst>
          </p:cNvPr>
          <p:cNvSpPr>
            <a:spLocks noGrp="1"/>
          </p:cNvSpPr>
          <p:nvPr>
            <p:ph type="dt" sz="half" idx="26"/>
          </p:nvPr>
        </p:nvSpPr>
        <p:spPr/>
        <p:txBody>
          <a:bodyPr/>
          <a:lstStyle/>
          <a:p>
            <a:fld id="{5F20A297-1FDE-5F4B-9BEB-DB5D28EC1B77}" type="datetime1">
              <a:rPr lang="da-DK" smtClean="0"/>
              <a:pPr/>
              <a:t>29.04.2024</a:t>
            </a:fld>
            <a:endParaRPr lang="da-DK"/>
          </a:p>
        </p:txBody>
      </p:sp>
      <p:sp>
        <p:nvSpPr>
          <p:cNvPr id="6" name="Pladsholder til sidefod 5">
            <a:extLst>
              <a:ext uri="{FF2B5EF4-FFF2-40B4-BE49-F238E27FC236}">
                <a16:creationId xmlns:a16="http://schemas.microsoft.com/office/drawing/2014/main" id="{AA6937C5-0420-7D43-92A8-62D6F473CCF7}"/>
              </a:ext>
            </a:extLst>
          </p:cNvPr>
          <p:cNvSpPr>
            <a:spLocks noGrp="1"/>
          </p:cNvSpPr>
          <p:nvPr>
            <p:ph type="ftr" sz="quarter" idx="27"/>
          </p:nvPr>
        </p:nvSpPr>
        <p:spPr/>
        <p:txBody>
          <a:bodyPr/>
          <a:lstStyle/>
          <a:p>
            <a:r>
              <a:rPr lang="da-DK"/>
              <a:t>RettighedsAlliancen   ￨</a:t>
            </a:r>
          </a:p>
        </p:txBody>
      </p:sp>
      <p:sp>
        <p:nvSpPr>
          <p:cNvPr id="7" name="Pladsholder til slidenummer 6">
            <a:extLst>
              <a:ext uri="{FF2B5EF4-FFF2-40B4-BE49-F238E27FC236}">
                <a16:creationId xmlns:a16="http://schemas.microsoft.com/office/drawing/2014/main" id="{C0FE4B8C-0C05-E24A-99E4-78366F676F9D}"/>
              </a:ext>
            </a:extLst>
          </p:cNvPr>
          <p:cNvSpPr>
            <a:spLocks noGrp="1"/>
          </p:cNvSpPr>
          <p:nvPr>
            <p:ph type="sldNum" sz="quarter" idx="28"/>
          </p:nvPr>
        </p:nvSpPr>
        <p:spPr/>
        <p:txBody>
          <a:bodyPr/>
          <a:lstStyle/>
          <a:p>
            <a:r>
              <a:rPr lang="en-GB"/>
              <a:t>￨   </a:t>
            </a:r>
            <a:fld id="{159A5DD1-94BC-8F49-AC76-73BE307D95E2}" type="slidenum">
              <a:rPr lang="en-GB" smtClean="0"/>
              <a:pPr/>
              <a:t>‹nr.›</a:t>
            </a:fld>
            <a:endParaRPr lang="en-GB"/>
          </a:p>
        </p:txBody>
      </p:sp>
    </p:spTree>
    <p:extLst>
      <p:ext uri="{BB962C8B-B14F-4D97-AF65-F5344CB8AC3E}">
        <p14:creationId xmlns:p14="http://schemas.microsoft.com/office/powerpoint/2010/main" val="658648602"/>
      </p:ext>
    </p:extLst>
  </p:cSld>
  <p:clrMapOvr>
    <a:masterClrMapping/>
  </p:clrMapOvr>
  <p:transition spd="med">
    <p:push dir="u"/>
  </p:transition>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udsagn + indhold 3">
    <p:bg>
      <p:bgPr>
        <a:solidFill>
          <a:schemeClr val="accent1"/>
        </a:solidFill>
        <a:effectLst/>
      </p:bgPr>
    </p:bg>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FDA48F40-5A9C-A74A-A52F-87E33938746F}"/>
              </a:ext>
            </a:extLst>
          </p:cNvPr>
          <p:cNvSpPr/>
          <p:nvPr userDrawn="1"/>
        </p:nvSpPr>
        <p:spPr>
          <a:xfrm>
            <a:off x="3540124" y="-19844"/>
            <a:ext cx="8651875" cy="6897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b="0" i="0">
              <a:latin typeface="Raleway" pitchFamily="2" charset="77"/>
            </a:endParaRPr>
          </a:p>
        </p:txBody>
      </p:sp>
      <p:sp>
        <p:nvSpPr>
          <p:cNvPr id="2" name="Titel 1">
            <a:extLst>
              <a:ext uri="{FF2B5EF4-FFF2-40B4-BE49-F238E27FC236}">
                <a16:creationId xmlns:a16="http://schemas.microsoft.com/office/drawing/2014/main" id="{5BA3EC6B-16FE-7D40-8730-B795E9286906}"/>
              </a:ext>
            </a:extLst>
          </p:cNvPr>
          <p:cNvSpPr>
            <a:spLocks noGrp="1"/>
          </p:cNvSpPr>
          <p:nvPr>
            <p:ph type="title"/>
          </p:nvPr>
        </p:nvSpPr>
        <p:spPr>
          <a:xfrm>
            <a:off x="3819646" y="477938"/>
            <a:ext cx="7929442" cy="1152525"/>
          </a:xfrm>
        </p:spPr>
        <p:txBody>
          <a:bodyPr/>
          <a:lstStyle>
            <a:lvl1pPr algn="l">
              <a:defRPr>
                <a:solidFill>
                  <a:schemeClr val="tx1"/>
                </a:solidFill>
              </a:defRPr>
            </a:lvl1pPr>
          </a:lstStyle>
          <a:p>
            <a:r>
              <a:rPr lang="da-DK"/>
              <a:t>Klik for at redigere titeltypografien i masteren</a:t>
            </a:r>
          </a:p>
        </p:txBody>
      </p:sp>
      <p:sp>
        <p:nvSpPr>
          <p:cNvPr id="9" name="Pladsholder til dato 8">
            <a:extLst>
              <a:ext uri="{FF2B5EF4-FFF2-40B4-BE49-F238E27FC236}">
                <a16:creationId xmlns:a16="http://schemas.microsoft.com/office/drawing/2014/main" id="{82ACBE88-4DE6-9840-9932-69EF0B8FECD8}"/>
              </a:ext>
            </a:extLst>
          </p:cNvPr>
          <p:cNvSpPr>
            <a:spLocks noGrp="1"/>
          </p:cNvSpPr>
          <p:nvPr>
            <p:ph type="dt" sz="half" idx="17"/>
          </p:nvPr>
        </p:nvSpPr>
        <p:spPr/>
        <p:txBody>
          <a:bodyPr/>
          <a:lstStyle/>
          <a:p>
            <a:fld id="{5F20A297-1FDE-5F4B-9BEB-DB5D28EC1B77}" type="datetime1">
              <a:rPr lang="da-DK" smtClean="0"/>
              <a:pPr/>
              <a:t>29.04.2024</a:t>
            </a:fld>
            <a:endParaRPr lang="da-DK"/>
          </a:p>
        </p:txBody>
      </p:sp>
      <p:sp>
        <p:nvSpPr>
          <p:cNvPr id="10" name="Pladsholder til sidefod 9">
            <a:extLst>
              <a:ext uri="{FF2B5EF4-FFF2-40B4-BE49-F238E27FC236}">
                <a16:creationId xmlns:a16="http://schemas.microsoft.com/office/drawing/2014/main" id="{697FCD17-30D6-7044-B032-4B6212EBC069}"/>
              </a:ext>
            </a:extLst>
          </p:cNvPr>
          <p:cNvSpPr>
            <a:spLocks noGrp="1"/>
          </p:cNvSpPr>
          <p:nvPr>
            <p:ph type="ftr" sz="quarter" idx="18"/>
          </p:nvPr>
        </p:nvSpPr>
        <p:spPr/>
        <p:txBody>
          <a:bodyPr/>
          <a:lstStyle/>
          <a:p>
            <a:r>
              <a:rPr lang="da-DK"/>
              <a:t>RettighedsAlliancen   ￨</a:t>
            </a:r>
          </a:p>
        </p:txBody>
      </p:sp>
      <p:sp>
        <p:nvSpPr>
          <p:cNvPr id="11" name="Pladsholder til slidenummer 10">
            <a:extLst>
              <a:ext uri="{FF2B5EF4-FFF2-40B4-BE49-F238E27FC236}">
                <a16:creationId xmlns:a16="http://schemas.microsoft.com/office/drawing/2014/main" id="{0663517F-D733-1447-83F2-C754FFC084E0}"/>
              </a:ext>
            </a:extLst>
          </p:cNvPr>
          <p:cNvSpPr>
            <a:spLocks noGrp="1"/>
          </p:cNvSpPr>
          <p:nvPr>
            <p:ph type="sldNum" sz="quarter" idx="19"/>
          </p:nvPr>
        </p:nvSpPr>
        <p:spPr/>
        <p:txBody>
          <a:bodyPr/>
          <a:lstStyle/>
          <a:p>
            <a:r>
              <a:rPr lang="en-GB"/>
              <a:t>￨   </a:t>
            </a:r>
            <a:fld id="{159A5DD1-94BC-8F49-AC76-73BE307D95E2}" type="slidenum">
              <a:rPr lang="en-GB" smtClean="0"/>
              <a:pPr/>
              <a:t>‹nr.›</a:t>
            </a:fld>
            <a:endParaRPr lang="en-GB"/>
          </a:p>
        </p:txBody>
      </p:sp>
      <p:sp>
        <p:nvSpPr>
          <p:cNvPr id="13" name="Pladsholder til indhold 8">
            <a:extLst>
              <a:ext uri="{FF2B5EF4-FFF2-40B4-BE49-F238E27FC236}">
                <a16:creationId xmlns:a16="http://schemas.microsoft.com/office/drawing/2014/main" id="{3A423F74-1AD8-1049-BB09-44BEF205F763}"/>
              </a:ext>
            </a:extLst>
          </p:cNvPr>
          <p:cNvSpPr>
            <a:spLocks noGrp="1"/>
          </p:cNvSpPr>
          <p:nvPr>
            <p:ph sz="quarter" idx="16" hasCustomPrompt="1"/>
          </p:nvPr>
        </p:nvSpPr>
        <p:spPr>
          <a:xfrm>
            <a:off x="3819646" y="1704975"/>
            <a:ext cx="7929442" cy="4244975"/>
          </a:xfrm>
          <a:prstGeom prst="rect">
            <a:avLst/>
          </a:prstGeom>
        </p:spPr>
        <p:txBody>
          <a:bodyPr lIns="0" tIns="0" rIns="0" bIns="0"/>
          <a:lstStyle/>
          <a:p>
            <a:pPr lvl="0"/>
            <a:r>
              <a:rPr lang="da-DK"/>
              <a:t>Her kan du indsætte et billede, graf, figur mv. Eller du kan skrive en tekst.</a:t>
            </a:r>
          </a:p>
        </p:txBody>
      </p:sp>
      <p:sp>
        <p:nvSpPr>
          <p:cNvPr id="15" name="Pladsholder til tekst 12">
            <a:extLst>
              <a:ext uri="{FF2B5EF4-FFF2-40B4-BE49-F238E27FC236}">
                <a16:creationId xmlns:a16="http://schemas.microsoft.com/office/drawing/2014/main" id="{C9444939-6E7C-0441-9E9B-1423191AEF14}"/>
              </a:ext>
            </a:extLst>
          </p:cNvPr>
          <p:cNvSpPr>
            <a:spLocks noGrp="1"/>
          </p:cNvSpPr>
          <p:nvPr>
            <p:ph type="body" sz="quarter" idx="21" hasCustomPrompt="1"/>
          </p:nvPr>
        </p:nvSpPr>
        <p:spPr>
          <a:xfrm>
            <a:off x="6665914" y="5949951"/>
            <a:ext cx="4947200" cy="285750"/>
          </a:xfrm>
        </p:spPr>
        <p:txBody>
          <a:bodyPr rIns="216000"/>
          <a:lstStyle>
            <a:lvl1pPr algn="r">
              <a:defRPr sz="900" i="1"/>
            </a:lvl1pPr>
          </a:lstStyle>
          <a:p>
            <a:pPr lvl="0"/>
            <a:r>
              <a:rPr lang="da-DK"/>
              <a:t>Indsæt kilde, </a:t>
            </a:r>
            <a:r>
              <a:rPr lang="da-DK" err="1"/>
              <a:t>credits</a:t>
            </a:r>
            <a:r>
              <a:rPr lang="da-DK"/>
              <a:t> el.lign.</a:t>
            </a:r>
          </a:p>
        </p:txBody>
      </p:sp>
      <p:sp>
        <p:nvSpPr>
          <p:cNvPr id="4" name="Pladsholder til tekst 3">
            <a:extLst>
              <a:ext uri="{FF2B5EF4-FFF2-40B4-BE49-F238E27FC236}">
                <a16:creationId xmlns:a16="http://schemas.microsoft.com/office/drawing/2014/main" id="{581F2272-A7A4-D148-BC95-BC70122C0D66}"/>
              </a:ext>
            </a:extLst>
          </p:cNvPr>
          <p:cNvSpPr>
            <a:spLocks noGrp="1"/>
          </p:cNvSpPr>
          <p:nvPr>
            <p:ph type="body" sz="quarter" idx="20" hasCustomPrompt="1"/>
          </p:nvPr>
        </p:nvSpPr>
        <p:spPr>
          <a:xfrm>
            <a:off x="731838" y="1979271"/>
            <a:ext cx="2416175" cy="3329108"/>
          </a:xfrm>
        </p:spPr>
        <p:txBody>
          <a:bodyPr anchor="ctr"/>
          <a:lstStyle>
            <a:lvl1pPr algn="ctr">
              <a:defRPr sz="2400">
                <a:solidFill>
                  <a:schemeClr val="bg2"/>
                </a:solidFill>
              </a:defRPr>
            </a:lvl1pPr>
            <a:lvl2pPr>
              <a:defRPr sz="2400">
                <a:solidFill>
                  <a:schemeClr val="bg2"/>
                </a:solidFill>
              </a:defRPr>
            </a:lvl2pPr>
            <a:lvl3pPr>
              <a:defRPr sz="2400">
                <a:solidFill>
                  <a:schemeClr val="bg2"/>
                </a:solidFill>
              </a:defRPr>
            </a:lvl3pPr>
            <a:lvl4pPr>
              <a:defRPr sz="2400">
                <a:solidFill>
                  <a:schemeClr val="bg2"/>
                </a:solidFill>
              </a:defRPr>
            </a:lvl4pPr>
            <a:lvl5pPr>
              <a:defRPr sz="2400">
                <a:solidFill>
                  <a:schemeClr val="bg2"/>
                </a:solidFill>
              </a:defRPr>
            </a:lvl5pPr>
          </a:lstStyle>
          <a:p>
            <a:pPr lvl="0"/>
            <a:r>
              <a:rPr lang="da-DK"/>
              <a:t>Skriv en pointe/udsagn/citat el.lign.</a:t>
            </a:r>
          </a:p>
        </p:txBody>
      </p:sp>
    </p:spTree>
    <p:extLst>
      <p:ext uri="{BB962C8B-B14F-4D97-AF65-F5344CB8AC3E}">
        <p14:creationId xmlns:p14="http://schemas.microsoft.com/office/powerpoint/2010/main" val="3879790095"/>
      </p:ext>
    </p:extLst>
  </p:cSld>
  <p:clrMapOvr>
    <a:masterClrMapping/>
  </p:clrMapOvr>
  <p:transition spd="med">
    <p:push dir="u"/>
  </p:transition>
  <p:extLst>
    <p:ext uri="{DCECCB84-F9BA-43D5-87BE-67443E8EF086}">
      <p15:sldGuideLst xmlns:p15="http://schemas.microsoft.com/office/powerpoint/2012/main">
        <p15:guide id="1" pos="223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udsagn + indhold 7">
    <p:bg>
      <p:bgPr>
        <a:solidFill>
          <a:schemeClr val="accent2"/>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ED02F9F4-41B9-3B41-9F51-F55CE1512EBD}"/>
              </a:ext>
            </a:extLst>
          </p:cNvPr>
          <p:cNvSpPr/>
          <p:nvPr userDrawn="1"/>
        </p:nvSpPr>
        <p:spPr>
          <a:xfrm>
            <a:off x="3880022" y="-13146"/>
            <a:ext cx="4431955" cy="6884291"/>
          </a:xfrm>
          <a:prstGeom prst="rect">
            <a:avLst/>
          </a:prstGeom>
          <a:solidFill>
            <a:schemeClr val="bg1">
              <a:alpha val="99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400" u="none" strike="noStrike" kern="1200" cap="none" spc="0" normalizeH="0" baseline="0" noProof="0">
              <a:ln>
                <a:noFill/>
              </a:ln>
              <a:solidFill>
                <a:srgbClr val="5A5A5A"/>
              </a:solidFill>
              <a:effectLst/>
              <a:uLnTx/>
              <a:uFillTx/>
              <a:latin typeface="Raleway Light" panose="020B0403030101060003" pitchFamily="34" charset="77"/>
              <a:ea typeface="Helvetica Neue" panose="02000503000000020004" pitchFamily="2" charset="0"/>
              <a:cs typeface="Helvetica Neue" panose="02000503000000020004" pitchFamily="2" charset="0"/>
            </a:endParaRPr>
          </a:p>
        </p:txBody>
      </p:sp>
      <p:sp>
        <p:nvSpPr>
          <p:cNvPr id="17" name="Titel 16">
            <a:extLst>
              <a:ext uri="{FF2B5EF4-FFF2-40B4-BE49-F238E27FC236}">
                <a16:creationId xmlns:a16="http://schemas.microsoft.com/office/drawing/2014/main" id="{82A5B409-9290-4A4A-8B65-5FB9D223D9B1}"/>
              </a:ext>
            </a:extLst>
          </p:cNvPr>
          <p:cNvSpPr>
            <a:spLocks noGrp="1"/>
          </p:cNvSpPr>
          <p:nvPr>
            <p:ph type="title"/>
          </p:nvPr>
        </p:nvSpPr>
        <p:spPr/>
        <p:txBody>
          <a:bodyPr/>
          <a:lstStyle>
            <a:lvl1pPr>
              <a:defRPr>
                <a:solidFill>
                  <a:schemeClr val="tx1"/>
                </a:solidFill>
              </a:defRPr>
            </a:lvl1pPr>
          </a:lstStyle>
          <a:p>
            <a:r>
              <a:rPr lang="da-DK"/>
              <a:t>Klik for at redigere titeltypografien i masteren</a:t>
            </a:r>
          </a:p>
        </p:txBody>
      </p:sp>
      <p:sp>
        <p:nvSpPr>
          <p:cNvPr id="18" name="Pladsholder til tekst 10">
            <a:extLst>
              <a:ext uri="{FF2B5EF4-FFF2-40B4-BE49-F238E27FC236}">
                <a16:creationId xmlns:a16="http://schemas.microsoft.com/office/drawing/2014/main" id="{55D56D0F-BF3B-D043-BA2E-81581B1C0D85}"/>
              </a:ext>
            </a:extLst>
          </p:cNvPr>
          <p:cNvSpPr>
            <a:spLocks noGrp="1"/>
          </p:cNvSpPr>
          <p:nvPr>
            <p:ph type="body" sz="quarter" idx="16"/>
          </p:nvPr>
        </p:nvSpPr>
        <p:spPr>
          <a:xfrm>
            <a:off x="4246630" y="1736725"/>
            <a:ext cx="3610373" cy="3708399"/>
          </a:xfrm>
          <a:prstGeom prst="rect">
            <a:avLst/>
          </a:prstGeom>
        </p:spPr>
        <p:txBody>
          <a:bodyPr lIns="0" tIns="0" rIns="0" bIns="0">
            <a:noAutofit/>
          </a:bodyPr>
          <a:lstStyle>
            <a:lvl1pPr algn="ctr">
              <a:defRPr sz="2000" b="1">
                <a:solidFill>
                  <a:srgbClr val="5A5A5A"/>
                </a:solidFill>
              </a:defRPr>
            </a:lvl1pPr>
            <a:lvl2pPr algn="ctr">
              <a:defRPr sz="2000">
                <a:solidFill>
                  <a:srgbClr val="5A5A5A"/>
                </a:solidFill>
              </a:defRPr>
            </a:lvl2pPr>
            <a:lvl3pPr>
              <a:defRPr sz="4000"/>
            </a:lvl3pPr>
            <a:lvl4pPr>
              <a:defRPr sz="4000"/>
            </a:lvl4pPr>
            <a:lvl5pPr>
              <a:defRPr sz="4000"/>
            </a:lvl5pPr>
          </a:lstStyle>
          <a:p>
            <a:pPr lvl="0"/>
            <a:r>
              <a:rPr lang="da-DK"/>
              <a:t>Klik for at redigere teksttypografierne i masteren</a:t>
            </a:r>
          </a:p>
        </p:txBody>
      </p:sp>
      <p:sp>
        <p:nvSpPr>
          <p:cNvPr id="13" name="Pladsholder til slidenummer 12">
            <a:extLst>
              <a:ext uri="{FF2B5EF4-FFF2-40B4-BE49-F238E27FC236}">
                <a16:creationId xmlns:a16="http://schemas.microsoft.com/office/drawing/2014/main" id="{8F90C246-2767-3B4B-BB3A-0747C78C78A3}"/>
              </a:ext>
            </a:extLst>
          </p:cNvPr>
          <p:cNvSpPr>
            <a:spLocks noGrp="1"/>
          </p:cNvSpPr>
          <p:nvPr>
            <p:ph type="sldNum" sz="quarter" idx="21"/>
          </p:nvPr>
        </p:nvSpPr>
        <p:spPr/>
        <p:txBody>
          <a:bodyPr/>
          <a:lstStyle/>
          <a:p>
            <a:r>
              <a:rPr lang="en-GB"/>
              <a:t>￨   </a:t>
            </a:r>
            <a:fld id="{159A5DD1-94BC-8F49-AC76-73BE307D95E2}" type="slidenum">
              <a:rPr lang="en-GB" smtClean="0"/>
              <a:pPr/>
              <a:t>‹nr.›</a:t>
            </a:fld>
            <a:endParaRPr lang="en-GB"/>
          </a:p>
        </p:txBody>
      </p:sp>
      <p:sp>
        <p:nvSpPr>
          <p:cNvPr id="8" name="Pladsholder til dato 7">
            <a:extLst>
              <a:ext uri="{FF2B5EF4-FFF2-40B4-BE49-F238E27FC236}">
                <a16:creationId xmlns:a16="http://schemas.microsoft.com/office/drawing/2014/main" id="{B8367890-EA97-574C-903B-B6FF6CB4E3A2}"/>
              </a:ext>
            </a:extLst>
          </p:cNvPr>
          <p:cNvSpPr>
            <a:spLocks noGrp="1"/>
          </p:cNvSpPr>
          <p:nvPr>
            <p:ph type="dt" sz="half" idx="19"/>
          </p:nvPr>
        </p:nvSpPr>
        <p:spPr/>
        <p:txBody>
          <a:bodyPr/>
          <a:lstStyle/>
          <a:p>
            <a:fld id="{5F20A297-1FDE-5F4B-9BEB-DB5D28EC1B77}" type="datetime1">
              <a:rPr lang="da-DK" smtClean="0"/>
              <a:pPr/>
              <a:t>29.04.2024</a:t>
            </a:fld>
            <a:endParaRPr lang="en-GB"/>
          </a:p>
        </p:txBody>
      </p:sp>
      <p:sp>
        <p:nvSpPr>
          <p:cNvPr id="9" name="Pladsholder til sidefod 8">
            <a:extLst>
              <a:ext uri="{FF2B5EF4-FFF2-40B4-BE49-F238E27FC236}">
                <a16:creationId xmlns:a16="http://schemas.microsoft.com/office/drawing/2014/main" id="{4D42AB2C-874A-B74D-AF80-794331CEFCF1}"/>
              </a:ext>
            </a:extLst>
          </p:cNvPr>
          <p:cNvSpPr>
            <a:spLocks noGrp="1"/>
          </p:cNvSpPr>
          <p:nvPr>
            <p:ph type="ftr" sz="quarter" idx="20"/>
          </p:nvPr>
        </p:nvSpPr>
        <p:spPr/>
        <p:txBody>
          <a:bodyPr/>
          <a:lstStyle/>
          <a:p>
            <a:r>
              <a:rPr lang="da-DK"/>
              <a:t>RettighedsAlliancen   ￨</a:t>
            </a:r>
          </a:p>
        </p:txBody>
      </p:sp>
      <p:sp>
        <p:nvSpPr>
          <p:cNvPr id="10" name="Pladsholder til indhold 2">
            <a:extLst>
              <a:ext uri="{FF2B5EF4-FFF2-40B4-BE49-F238E27FC236}">
                <a16:creationId xmlns:a16="http://schemas.microsoft.com/office/drawing/2014/main" id="{C36F83D2-B114-3949-9580-F7B5BA6E96BE}"/>
              </a:ext>
            </a:extLst>
          </p:cNvPr>
          <p:cNvSpPr>
            <a:spLocks noGrp="1"/>
          </p:cNvSpPr>
          <p:nvPr>
            <p:ph sz="quarter" idx="22"/>
          </p:nvPr>
        </p:nvSpPr>
        <p:spPr>
          <a:xfrm>
            <a:off x="731838" y="1764574"/>
            <a:ext cx="2809874" cy="3708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2" name="Pladsholder til indhold 2">
            <a:extLst>
              <a:ext uri="{FF2B5EF4-FFF2-40B4-BE49-F238E27FC236}">
                <a16:creationId xmlns:a16="http://schemas.microsoft.com/office/drawing/2014/main" id="{CF5B115A-4D24-3649-95E9-C432D731E94B}"/>
              </a:ext>
            </a:extLst>
          </p:cNvPr>
          <p:cNvSpPr>
            <a:spLocks noGrp="1"/>
          </p:cNvSpPr>
          <p:nvPr>
            <p:ph sz="quarter" idx="23"/>
          </p:nvPr>
        </p:nvSpPr>
        <p:spPr>
          <a:xfrm>
            <a:off x="8650288" y="1749788"/>
            <a:ext cx="3098800" cy="3708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602965187"/>
      </p:ext>
    </p:extLst>
  </p:cSld>
  <p:clrMapOvr>
    <a:masterClrMapping/>
  </p:clrMapOvr>
  <p:transition spd="med">
    <p:push dir="u"/>
  </p:transition>
  <p:extLst>
    <p:ext uri="{DCECCB84-F9BA-43D5-87BE-67443E8EF086}">
      <p15:sldGuideLst xmlns:p15="http://schemas.microsoft.com/office/powerpoint/2012/main">
        <p15:guide id="1" pos="5246" userDrawn="1">
          <p15:clr>
            <a:srgbClr val="FBAE40"/>
          </p15:clr>
        </p15:guide>
        <p15:guide id="2" pos="2457"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itat">
    <p:bg>
      <p:bgPr>
        <a:solidFill>
          <a:schemeClr val="accent3"/>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A3EC6B-16FE-7D40-8730-B795E9286906}"/>
              </a:ext>
            </a:extLst>
          </p:cNvPr>
          <p:cNvSpPr>
            <a:spLocks noGrp="1"/>
          </p:cNvSpPr>
          <p:nvPr>
            <p:ph type="title" hasCustomPrompt="1"/>
          </p:nvPr>
        </p:nvSpPr>
        <p:spPr>
          <a:xfrm>
            <a:off x="1310816" y="929064"/>
            <a:ext cx="9570369" cy="3571499"/>
          </a:xfrm>
        </p:spPr>
        <p:txBody>
          <a:bodyPr>
            <a:noAutofit/>
          </a:bodyPr>
          <a:lstStyle>
            <a:lvl1pPr algn="ctr">
              <a:defRPr sz="2400" i="1">
                <a:solidFill>
                  <a:schemeClr val="bg1"/>
                </a:solidFill>
              </a:defRPr>
            </a:lvl1pPr>
          </a:lstStyle>
          <a:p>
            <a:r>
              <a:rPr lang="da-DK"/>
              <a:t>Indsæt et citat</a:t>
            </a:r>
          </a:p>
        </p:txBody>
      </p:sp>
      <p:sp>
        <p:nvSpPr>
          <p:cNvPr id="7" name="Pladsholder til dato 6">
            <a:extLst>
              <a:ext uri="{FF2B5EF4-FFF2-40B4-BE49-F238E27FC236}">
                <a16:creationId xmlns:a16="http://schemas.microsoft.com/office/drawing/2014/main" id="{1B5454BD-DD81-D145-A73A-3472DAF4EA30}"/>
              </a:ext>
            </a:extLst>
          </p:cNvPr>
          <p:cNvSpPr>
            <a:spLocks noGrp="1"/>
          </p:cNvSpPr>
          <p:nvPr>
            <p:ph type="dt" sz="half" idx="10"/>
          </p:nvPr>
        </p:nvSpPr>
        <p:spPr/>
        <p:txBody>
          <a:bodyPr/>
          <a:lstStyle/>
          <a:p>
            <a:fld id="{5F20A297-1FDE-5F4B-9BEB-DB5D28EC1B77}" type="datetime1">
              <a:rPr lang="da-DK" smtClean="0"/>
              <a:pPr/>
              <a:t>29.04.2024</a:t>
            </a:fld>
            <a:endParaRPr lang="da-DK"/>
          </a:p>
        </p:txBody>
      </p:sp>
      <p:sp>
        <p:nvSpPr>
          <p:cNvPr id="8" name="Pladsholder til sidefod 7">
            <a:extLst>
              <a:ext uri="{FF2B5EF4-FFF2-40B4-BE49-F238E27FC236}">
                <a16:creationId xmlns:a16="http://schemas.microsoft.com/office/drawing/2014/main" id="{9EAC3E6F-B48B-5B4C-83B8-46F1A082DA53}"/>
              </a:ext>
            </a:extLst>
          </p:cNvPr>
          <p:cNvSpPr>
            <a:spLocks noGrp="1"/>
          </p:cNvSpPr>
          <p:nvPr>
            <p:ph type="ftr" sz="quarter" idx="11"/>
          </p:nvPr>
        </p:nvSpPr>
        <p:spPr/>
        <p:txBody>
          <a:bodyPr/>
          <a:lstStyle/>
          <a:p>
            <a:r>
              <a:rPr lang="da-DK"/>
              <a:t>RettighedsAlliancen   ￨</a:t>
            </a:r>
          </a:p>
        </p:txBody>
      </p:sp>
      <p:sp>
        <p:nvSpPr>
          <p:cNvPr id="9" name="Pladsholder til slidenummer 8">
            <a:extLst>
              <a:ext uri="{FF2B5EF4-FFF2-40B4-BE49-F238E27FC236}">
                <a16:creationId xmlns:a16="http://schemas.microsoft.com/office/drawing/2014/main" id="{33BD5CB8-1E9E-0045-8BCE-B3A7F5495EF2}"/>
              </a:ext>
            </a:extLst>
          </p:cNvPr>
          <p:cNvSpPr>
            <a:spLocks noGrp="1"/>
          </p:cNvSpPr>
          <p:nvPr>
            <p:ph type="sldNum" sz="quarter" idx="12"/>
          </p:nvPr>
        </p:nvSpPr>
        <p:spPr/>
        <p:txBody>
          <a:bodyPr/>
          <a:lstStyle/>
          <a:p>
            <a:r>
              <a:rPr lang="en-GB"/>
              <a:t>￨   </a:t>
            </a:r>
            <a:fld id="{159A5DD1-94BC-8F49-AC76-73BE307D95E2}" type="slidenum">
              <a:rPr lang="en-GB" smtClean="0"/>
              <a:pPr/>
              <a:t>‹nr.›</a:t>
            </a:fld>
            <a:endParaRPr lang="en-GB"/>
          </a:p>
        </p:txBody>
      </p:sp>
      <p:sp>
        <p:nvSpPr>
          <p:cNvPr id="5" name="Pladsholder til tekst 4">
            <a:extLst>
              <a:ext uri="{FF2B5EF4-FFF2-40B4-BE49-F238E27FC236}">
                <a16:creationId xmlns:a16="http://schemas.microsoft.com/office/drawing/2014/main" id="{85BB01C3-965F-6043-9CD4-04A66FB45C9D}"/>
              </a:ext>
            </a:extLst>
          </p:cNvPr>
          <p:cNvSpPr>
            <a:spLocks noGrp="1"/>
          </p:cNvSpPr>
          <p:nvPr>
            <p:ph type="body" sz="quarter" idx="13" hasCustomPrompt="1"/>
          </p:nvPr>
        </p:nvSpPr>
        <p:spPr>
          <a:xfrm>
            <a:off x="8149098" y="4608830"/>
            <a:ext cx="2732087" cy="344547"/>
          </a:xfrm>
        </p:spPr>
        <p:txBody>
          <a:bodyPr lIns="0" tIns="0" rIns="0" bIns="0">
            <a:normAutofit/>
          </a:bodyPr>
          <a:lstStyle>
            <a:lvl1pPr algn="r">
              <a:defRPr sz="1100" i="1">
                <a:solidFill>
                  <a:schemeClr val="bg1"/>
                </a:solidFill>
              </a:defRPr>
            </a:lvl1pPr>
          </a:lstStyle>
          <a:p>
            <a:pPr lvl="0"/>
            <a:r>
              <a:rPr lang="da-DK"/>
              <a:t>Indsæt navn på ophavsperson</a:t>
            </a:r>
          </a:p>
        </p:txBody>
      </p:sp>
    </p:spTree>
    <p:extLst>
      <p:ext uri="{BB962C8B-B14F-4D97-AF65-F5344CB8AC3E}">
        <p14:creationId xmlns:p14="http://schemas.microsoft.com/office/powerpoint/2010/main" val="4167966536"/>
      </p:ext>
    </p:extLst>
  </p:cSld>
  <p:clrMapOvr>
    <a:masterClrMapping/>
  </p:clrMapOvr>
  <p:transition spd="med">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video">
    <p:bg>
      <p:bgPr>
        <a:solidFill>
          <a:schemeClr val="accent1"/>
        </a:solidFill>
        <a:effectLst/>
      </p:bgPr>
    </p:bg>
    <p:spTree>
      <p:nvGrpSpPr>
        <p:cNvPr id="1" name=""/>
        <p:cNvGrpSpPr/>
        <p:nvPr/>
      </p:nvGrpSpPr>
      <p:grpSpPr>
        <a:xfrm>
          <a:off x="0" y="0"/>
          <a:ext cx="0" cy="0"/>
          <a:chOff x="0" y="0"/>
          <a:chExt cx="0" cy="0"/>
        </a:xfrm>
      </p:grpSpPr>
      <p:sp>
        <p:nvSpPr>
          <p:cNvPr id="7" name="Pladsholder til dato 6">
            <a:extLst>
              <a:ext uri="{FF2B5EF4-FFF2-40B4-BE49-F238E27FC236}">
                <a16:creationId xmlns:a16="http://schemas.microsoft.com/office/drawing/2014/main" id="{1B5454BD-DD81-D145-A73A-3472DAF4EA30}"/>
              </a:ext>
            </a:extLst>
          </p:cNvPr>
          <p:cNvSpPr>
            <a:spLocks noGrp="1"/>
          </p:cNvSpPr>
          <p:nvPr>
            <p:ph type="dt" sz="half" idx="10"/>
          </p:nvPr>
        </p:nvSpPr>
        <p:spPr/>
        <p:txBody>
          <a:bodyPr/>
          <a:lstStyle>
            <a:lvl1pPr>
              <a:defRPr>
                <a:solidFill>
                  <a:schemeClr val="bg1">
                    <a:lumMod val="50000"/>
                  </a:schemeClr>
                </a:solidFill>
              </a:defRPr>
            </a:lvl1pPr>
          </a:lstStyle>
          <a:p>
            <a:fld id="{5F20A297-1FDE-5F4B-9BEB-DB5D28EC1B77}" type="datetime1">
              <a:rPr lang="da-DK" smtClean="0"/>
              <a:pPr/>
              <a:t>29.04.2024</a:t>
            </a:fld>
            <a:endParaRPr lang="da-DK"/>
          </a:p>
        </p:txBody>
      </p:sp>
      <p:sp>
        <p:nvSpPr>
          <p:cNvPr id="8" name="Pladsholder til sidefod 7">
            <a:extLst>
              <a:ext uri="{FF2B5EF4-FFF2-40B4-BE49-F238E27FC236}">
                <a16:creationId xmlns:a16="http://schemas.microsoft.com/office/drawing/2014/main" id="{9EAC3E6F-B48B-5B4C-83B8-46F1A082DA53}"/>
              </a:ext>
            </a:extLst>
          </p:cNvPr>
          <p:cNvSpPr>
            <a:spLocks noGrp="1"/>
          </p:cNvSpPr>
          <p:nvPr>
            <p:ph type="ftr" sz="quarter" idx="11"/>
          </p:nvPr>
        </p:nvSpPr>
        <p:spPr/>
        <p:txBody>
          <a:bodyPr/>
          <a:lstStyle>
            <a:lvl1pPr>
              <a:defRPr>
                <a:solidFill>
                  <a:schemeClr val="bg1">
                    <a:lumMod val="50000"/>
                  </a:schemeClr>
                </a:solidFill>
              </a:defRPr>
            </a:lvl1pPr>
          </a:lstStyle>
          <a:p>
            <a:r>
              <a:rPr lang="da-DK"/>
              <a:t>RettighedsAlliancen   ￨</a:t>
            </a:r>
          </a:p>
        </p:txBody>
      </p:sp>
      <p:sp>
        <p:nvSpPr>
          <p:cNvPr id="9" name="Pladsholder til slidenummer 8">
            <a:extLst>
              <a:ext uri="{FF2B5EF4-FFF2-40B4-BE49-F238E27FC236}">
                <a16:creationId xmlns:a16="http://schemas.microsoft.com/office/drawing/2014/main" id="{33BD5CB8-1E9E-0045-8BCE-B3A7F5495EF2}"/>
              </a:ext>
            </a:extLst>
          </p:cNvPr>
          <p:cNvSpPr>
            <a:spLocks noGrp="1"/>
          </p:cNvSpPr>
          <p:nvPr>
            <p:ph type="sldNum" sz="quarter" idx="12"/>
          </p:nvPr>
        </p:nvSpPr>
        <p:spPr/>
        <p:txBody>
          <a:bodyPr/>
          <a:lstStyle>
            <a:lvl1pPr>
              <a:defRPr>
                <a:solidFill>
                  <a:schemeClr val="bg1">
                    <a:lumMod val="50000"/>
                  </a:schemeClr>
                </a:solidFill>
              </a:defRPr>
            </a:lvl1pPr>
          </a:lstStyle>
          <a:p>
            <a:r>
              <a:rPr lang="en-GB"/>
              <a:t>￨   </a:t>
            </a:r>
            <a:fld id="{159A5DD1-94BC-8F49-AC76-73BE307D95E2}" type="slidenum">
              <a:rPr lang="en-GB" smtClean="0"/>
              <a:pPr/>
              <a:t>‹nr.›</a:t>
            </a:fld>
            <a:endParaRPr lang="en-GB"/>
          </a:p>
        </p:txBody>
      </p:sp>
      <p:sp>
        <p:nvSpPr>
          <p:cNvPr id="4" name="Pladsholder til medieklip 3">
            <a:extLst>
              <a:ext uri="{FF2B5EF4-FFF2-40B4-BE49-F238E27FC236}">
                <a16:creationId xmlns:a16="http://schemas.microsoft.com/office/drawing/2014/main" id="{5BE42353-8FB1-A843-A4BA-810C1FB66340}"/>
              </a:ext>
            </a:extLst>
          </p:cNvPr>
          <p:cNvSpPr>
            <a:spLocks noGrp="1" noChangeAspect="1"/>
          </p:cNvSpPr>
          <p:nvPr>
            <p:ph type="media" sz="quarter" idx="13" hasCustomPrompt="1"/>
          </p:nvPr>
        </p:nvSpPr>
        <p:spPr>
          <a:xfrm>
            <a:off x="1361630" y="535589"/>
            <a:ext cx="9468740" cy="5292864"/>
          </a:xfrm>
          <a:prstGeom prst="rect">
            <a:avLst/>
          </a:prstGeom>
        </p:spPr>
        <p:txBody>
          <a:bodyPr/>
          <a:lstStyle>
            <a:lvl1pPr>
              <a:defRPr/>
            </a:lvl1pPr>
          </a:lstStyle>
          <a:p>
            <a:r>
              <a:rPr lang="da-DK"/>
              <a:t>Klik for at indsætte en film</a:t>
            </a:r>
          </a:p>
        </p:txBody>
      </p:sp>
      <p:sp>
        <p:nvSpPr>
          <p:cNvPr id="6" name="Titel 5">
            <a:extLst>
              <a:ext uri="{FF2B5EF4-FFF2-40B4-BE49-F238E27FC236}">
                <a16:creationId xmlns:a16="http://schemas.microsoft.com/office/drawing/2014/main" id="{8231CC49-C657-F048-9778-8D26099131B0}"/>
              </a:ext>
            </a:extLst>
          </p:cNvPr>
          <p:cNvSpPr>
            <a:spLocks noGrp="1"/>
          </p:cNvSpPr>
          <p:nvPr>
            <p:ph type="title" hasCustomPrompt="1"/>
          </p:nvPr>
        </p:nvSpPr>
        <p:spPr>
          <a:xfrm>
            <a:off x="3416642" y="5887793"/>
            <a:ext cx="7411484" cy="341934"/>
          </a:xfrm>
        </p:spPr>
        <p:txBody>
          <a:bodyPr anchor="b"/>
          <a:lstStyle>
            <a:lvl1pPr algn="r">
              <a:defRPr sz="1800">
                <a:solidFill>
                  <a:schemeClr val="bg1"/>
                </a:solidFill>
              </a:defRPr>
            </a:lvl1pPr>
          </a:lstStyle>
          <a:p>
            <a:r>
              <a:rPr lang="da-DK"/>
              <a:t>Indsæt overskrift på én linje</a:t>
            </a:r>
          </a:p>
        </p:txBody>
      </p:sp>
      <p:sp>
        <p:nvSpPr>
          <p:cNvPr id="10" name="Pladsholder til tekst 4">
            <a:extLst>
              <a:ext uri="{FF2B5EF4-FFF2-40B4-BE49-F238E27FC236}">
                <a16:creationId xmlns:a16="http://schemas.microsoft.com/office/drawing/2014/main" id="{C454647C-4D3C-6343-AFD2-66831694EEAA}"/>
              </a:ext>
            </a:extLst>
          </p:cNvPr>
          <p:cNvSpPr>
            <a:spLocks noGrp="1"/>
          </p:cNvSpPr>
          <p:nvPr>
            <p:ph type="body" sz="quarter" idx="14" hasCustomPrompt="1"/>
          </p:nvPr>
        </p:nvSpPr>
        <p:spPr>
          <a:xfrm>
            <a:off x="6637477" y="7537266"/>
            <a:ext cx="2732087" cy="341934"/>
          </a:xfrm>
        </p:spPr>
        <p:txBody>
          <a:bodyPr>
            <a:normAutofit/>
          </a:bodyPr>
          <a:lstStyle>
            <a:lvl1pPr algn="r">
              <a:defRPr sz="1050">
                <a:solidFill>
                  <a:schemeClr val="tx1"/>
                </a:solidFill>
              </a:defRPr>
            </a:lvl1pPr>
          </a:lstStyle>
          <a:p>
            <a:pPr lvl="0"/>
            <a:r>
              <a:rPr lang="da-DK"/>
              <a:t>Indsæt krediteringsoplysninger </a:t>
            </a:r>
          </a:p>
        </p:txBody>
      </p:sp>
    </p:spTree>
    <p:extLst>
      <p:ext uri="{BB962C8B-B14F-4D97-AF65-F5344CB8AC3E}">
        <p14:creationId xmlns:p14="http://schemas.microsoft.com/office/powerpoint/2010/main" val="1416014309"/>
      </p:ext>
    </p:extLst>
  </p:cSld>
  <p:clrMapOvr>
    <a:masterClrMapping/>
  </p:clrMapOvr>
  <p:transition spd="med">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ause">
    <p:bg>
      <p:bgPr>
        <a:blipFill dpi="0" rotWithShape="1">
          <a:blip r:embed="rId2" cstate="screen">
            <a:lum/>
            <a:extLst>
              <a:ext uri="{28A0092B-C50C-407E-A947-70E740481C1C}">
                <a14:useLocalDpi xmlns:a14="http://schemas.microsoft.com/office/drawing/2010/main"/>
              </a:ext>
            </a:extLst>
          </a:blip>
          <a:srcRect/>
          <a:tile tx="914400" ty="127000" sx="100000" sy="100000" flip="none" algn="br"/>
        </a:blipFill>
        <a:effectLst/>
      </p:bgPr>
    </p:bg>
    <p:spTree>
      <p:nvGrpSpPr>
        <p:cNvPr id="1" name=""/>
        <p:cNvGrpSpPr/>
        <p:nvPr/>
      </p:nvGrpSpPr>
      <p:grpSpPr>
        <a:xfrm>
          <a:off x="0" y="0"/>
          <a:ext cx="0" cy="0"/>
          <a:chOff x="0" y="0"/>
          <a:chExt cx="0" cy="0"/>
        </a:xfrm>
      </p:grpSpPr>
      <p:sp>
        <p:nvSpPr>
          <p:cNvPr id="10" name="Rektangel 5">
            <a:extLst>
              <a:ext uri="{FF2B5EF4-FFF2-40B4-BE49-F238E27FC236}">
                <a16:creationId xmlns:a16="http://schemas.microsoft.com/office/drawing/2014/main" id="{C1194D1B-5A6E-CD49-8426-5657E124C572}"/>
              </a:ext>
            </a:extLst>
          </p:cNvPr>
          <p:cNvSpPr>
            <a:spLocks noChangeAspect="1"/>
          </p:cNvSpPr>
          <p:nvPr userDrawn="1"/>
        </p:nvSpPr>
        <p:spPr>
          <a:xfrm>
            <a:off x="-76200" y="-38100"/>
            <a:ext cx="12313920" cy="6926581"/>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492252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6321552 w 12192000"/>
              <a:gd name="connsiteY2" fmla="*/ 6848856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9884664 w 12192000"/>
              <a:gd name="connsiteY2" fmla="*/ 2715768 h 6858000"/>
              <a:gd name="connsiteX3" fmla="*/ 6321552 w 12192000"/>
              <a:gd name="connsiteY3" fmla="*/ 6848856 h 6858000"/>
              <a:gd name="connsiteX4" fmla="*/ 0 w 12192000"/>
              <a:gd name="connsiteY4" fmla="*/ 6858000 h 6858000"/>
              <a:gd name="connsiteX5" fmla="*/ 0 w 12192000"/>
              <a:gd name="connsiteY5" fmla="*/ 0 h 6858000"/>
              <a:gd name="connsiteX0" fmla="*/ 0 w 12198096"/>
              <a:gd name="connsiteY0" fmla="*/ 0 h 6858000"/>
              <a:gd name="connsiteX1" fmla="*/ 12192000 w 12198096"/>
              <a:gd name="connsiteY1" fmla="*/ 0 h 6858000"/>
              <a:gd name="connsiteX2" fmla="*/ 12198096 w 12198096"/>
              <a:gd name="connsiteY2" fmla="*/ 2898648 h 6858000"/>
              <a:gd name="connsiteX3" fmla="*/ 6321552 w 12198096"/>
              <a:gd name="connsiteY3" fmla="*/ 6848856 h 6858000"/>
              <a:gd name="connsiteX4" fmla="*/ 0 w 12198096"/>
              <a:gd name="connsiteY4" fmla="*/ 6858000 h 6858000"/>
              <a:gd name="connsiteX5" fmla="*/ 0 w 12198096"/>
              <a:gd name="connsiteY5" fmla="*/ 0 h 6858000"/>
              <a:gd name="connsiteX0" fmla="*/ 4744528 w 12198096"/>
              <a:gd name="connsiteY0" fmla="*/ 2735806 h 6858000"/>
              <a:gd name="connsiteX1" fmla="*/ 12192000 w 12198096"/>
              <a:gd name="connsiteY1" fmla="*/ 0 h 6858000"/>
              <a:gd name="connsiteX2" fmla="*/ 12198096 w 12198096"/>
              <a:gd name="connsiteY2" fmla="*/ 2898648 h 6858000"/>
              <a:gd name="connsiteX3" fmla="*/ 6321552 w 12198096"/>
              <a:gd name="connsiteY3" fmla="*/ 6848856 h 6858000"/>
              <a:gd name="connsiteX4" fmla="*/ 0 w 12198096"/>
              <a:gd name="connsiteY4" fmla="*/ 6858000 h 6858000"/>
              <a:gd name="connsiteX5" fmla="*/ 4744528 w 12198096"/>
              <a:gd name="connsiteY5" fmla="*/ 2735806 h 6858000"/>
              <a:gd name="connsiteX0" fmla="*/ 0 w 7453568"/>
              <a:gd name="connsiteY0" fmla="*/ 2735806 h 6858000"/>
              <a:gd name="connsiteX1" fmla="*/ 7447472 w 7453568"/>
              <a:gd name="connsiteY1" fmla="*/ 0 h 6858000"/>
              <a:gd name="connsiteX2" fmla="*/ 7453568 w 7453568"/>
              <a:gd name="connsiteY2" fmla="*/ 2898648 h 6858000"/>
              <a:gd name="connsiteX3" fmla="*/ 1577024 w 7453568"/>
              <a:gd name="connsiteY3" fmla="*/ 6848856 h 6858000"/>
              <a:gd name="connsiteX4" fmla="*/ 73941 w 7453568"/>
              <a:gd name="connsiteY4" fmla="*/ 6858000 h 6858000"/>
              <a:gd name="connsiteX5" fmla="*/ 0 w 7453568"/>
              <a:gd name="connsiteY5" fmla="*/ 2735806 h 6858000"/>
              <a:gd name="connsiteX0" fmla="*/ 0 w 7453568"/>
              <a:gd name="connsiteY0" fmla="*/ 36970 h 4159164"/>
              <a:gd name="connsiteX1" fmla="*/ 7447472 w 7453568"/>
              <a:gd name="connsiteY1" fmla="*/ 0 h 4159164"/>
              <a:gd name="connsiteX2" fmla="*/ 7453568 w 7453568"/>
              <a:gd name="connsiteY2" fmla="*/ 199812 h 4159164"/>
              <a:gd name="connsiteX3" fmla="*/ 1577024 w 7453568"/>
              <a:gd name="connsiteY3" fmla="*/ 4150020 h 4159164"/>
              <a:gd name="connsiteX4" fmla="*/ 73941 w 7453568"/>
              <a:gd name="connsiteY4" fmla="*/ 4159164 h 4159164"/>
              <a:gd name="connsiteX5" fmla="*/ 0 w 7453568"/>
              <a:gd name="connsiteY5" fmla="*/ 36970 h 4159164"/>
              <a:gd name="connsiteX0" fmla="*/ 0 w 7441245"/>
              <a:gd name="connsiteY0" fmla="*/ 12323 h 4159164"/>
              <a:gd name="connsiteX1" fmla="*/ 7435149 w 7441245"/>
              <a:gd name="connsiteY1" fmla="*/ 0 h 4159164"/>
              <a:gd name="connsiteX2" fmla="*/ 7441245 w 7441245"/>
              <a:gd name="connsiteY2" fmla="*/ 199812 h 4159164"/>
              <a:gd name="connsiteX3" fmla="*/ 1564701 w 7441245"/>
              <a:gd name="connsiteY3" fmla="*/ 4150020 h 4159164"/>
              <a:gd name="connsiteX4" fmla="*/ 61618 w 7441245"/>
              <a:gd name="connsiteY4" fmla="*/ 4159164 h 4159164"/>
              <a:gd name="connsiteX5" fmla="*/ 0 w 7441245"/>
              <a:gd name="connsiteY5" fmla="*/ 12323 h 4159164"/>
              <a:gd name="connsiteX0" fmla="*/ 0 w 7441245"/>
              <a:gd name="connsiteY0" fmla="*/ 12323 h 4171487"/>
              <a:gd name="connsiteX1" fmla="*/ 7435149 w 7441245"/>
              <a:gd name="connsiteY1" fmla="*/ 0 h 4171487"/>
              <a:gd name="connsiteX2" fmla="*/ 7441245 w 7441245"/>
              <a:gd name="connsiteY2" fmla="*/ 199812 h 4171487"/>
              <a:gd name="connsiteX3" fmla="*/ 1564701 w 7441245"/>
              <a:gd name="connsiteY3" fmla="*/ 4150020 h 4171487"/>
              <a:gd name="connsiteX4" fmla="*/ 24648 w 7441245"/>
              <a:gd name="connsiteY4" fmla="*/ 4171487 h 4171487"/>
              <a:gd name="connsiteX5" fmla="*/ 0 w 7441245"/>
              <a:gd name="connsiteY5" fmla="*/ 12323 h 4171487"/>
              <a:gd name="connsiteX0" fmla="*/ 0 w 7448447"/>
              <a:gd name="connsiteY0" fmla="*/ 0 h 4173568"/>
              <a:gd name="connsiteX1" fmla="*/ 7442351 w 7448447"/>
              <a:gd name="connsiteY1" fmla="*/ 2081 h 4173568"/>
              <a:gd name="connsiteX2" fmla="*/ 7448447 w 7448447"/>
              <a:gd name="connsiteY2" fmla="*/ 201893 h 4173568"/>
              <a:gd name="connsiteX3" fmla="*/ 1571903 w 7448447"/>
              <a:gd name="connsiteY3" fmla="*/ 4152101 h 4173568"/>
              <a:gd name="connsiteX4" fmla="*/ 31850 w 7448447"/>
              <a:gd name="connsiteY4" fmla="*/ 4173568 h 4173568"/>
              <a:gd name="connsiteX5" fmla="*/ 0 w 7448447"/>
              <a:gd name="connsiteY5" fmla="*/ 0 h 4173568"/>
              <a:gd name="connsiteX0" fmla="*/ 0 w 7448447"/>
              <a:gd name="connsiteY0" fmla="*/ 0 h 4152239"/>
              <a:gd name="connsiteX1" fmla="*/ 7442351 w 7448447"/>
              <a:gd name="connsiteY1" fmla="*/ 2081 h 4152239"/>
              <a:gd name="connsiteX2" fmla="*/ 7448447 w 7448447"/>
              <a:gd name="connsiteY2" fmla="*/ 201893 h 4152239"/>
              <a:gd name="connsiteX3" fmla="*/ 1571903 w 7448447"/>
              <a:gd name="connsiteY3" fmla="*/ 4152101 h 4152239"/>
              <a:gd name="connsiteX4" fmla="*/ 38960 w 7448447"/>
              <a:gd name="connsiteY4" fmla="*/ 4152239 h 4152239"/>
              <a:gd name="connsiteX5" fmla="*/ 0 w 7448447"/>
              <a:gd name="connsiteY5" fmla="*/ 0 h 4152239"/>
              <a:gd name="connsiteX0" fmla="*/ 10807 w 7409487"/>
              <a:gd name="connsiteY0" fmla="*/ 0 h 4155794"/>
              <a:gd name="connsiteX1" fmla="*/ 7403391 w 7409487"/>
              <a:gd name="connsiteY1" fmla="*/ 5636 h 4155794"/>
              <a:gd name="connsiteX2" fmla="*/ 7409487 w 7409487"/>
              <a:gd name="connsiteY2" fmla="*/ 205448 h 4155794"/>
              <a:gd name="connsiteX3" fmla="*/ 1532943 w 7409487"/>
              <a:gd name="connsiteY3" fmla="*/ 4155656 h 4155794"/>
              <a:gd name="connsiteX4" fmla="*/ 0 w 7409487"/>
              <a:gd name="connsiteY4" fmla="*/ 4155794 h 4155794"/>
              <a:gd name="connsiteX5" fmla="*/ 10807 w 7409487"/>
              <a:gd name="connsiteY5" fmla="*/ 0 h 4155794"/>
              <a:gd name="connsiteX0" fmla="*/ 10807 w 7409487"/>
              <a:gd name="connsiteY0" fmla="*/ 5029 h 4160823"/>
              <a:gd name="connsiteX1" fmla="*/ 7406946 w 7409487"/>
              <a:gd name="connsiteY1" fmla="*/ 0 h 4160823"/>
              <a:gd name="connsiteX2" fmla="*/ 7409487 w 7409487"/>
              <a:gd name="connsiteY2" fmla="*/ 210477 h 4160823"/>
              <a:gd name="connsiteX3" fmla="*/ 1532943 w 7409487"/>
              <a:gd name="connsiteY3" fmla="*/ 4160685 h 4160823"/>
              <a:gd name="connsiteX4" fmla="*/ 0 w 7409487"/>
              <a:gd name="connsiteY4" fmla="*/ 4160823 h 4160823"/>
              <a:gd name="connsiteX5" fmla="*/ 10807 w 7409487"/>
              <a:gd name="connsiteY5" fmla="*/ 5029 h 4160823"/>
              <a:gd name="connsiteX0" fmla="*/ 10807 w 7410501"/>
              <a:gd name="connsiteY0" fmla="*/ 12139 h 4167933"/>
              <a:gd name="connsiteX1" fmla="*/ 7410501 w 7410501"/>
              <a:gd name="connsiteY1" fmla="*/ 0 h 4167933"/>
              <a:gd name="connsiteX2" fmla="*/ 7409487 w 7410501"/>
              <a:gd name="connsiteY2" fmla="*/ 217587 h 4167933"/>
              <a:gd name="connsiteX3" fmla="*/ 1532943 w 7410501"/>
              <a:gd name="connsiteY3" fmla="*/ 4167795 h 4167933"/>
              <a:gd name="connsiteX4" fmla="*/ 0 w 7410501"/>
              <a:gd name="connsiteY4" fmla="*/ 4167933 h 4167933"/>
              <a:gd name="connsiteX5" fmla="*/ 10807 w 7410501"/>
              <a:gd name="connsiteY5" fmla="*/ 12139 h 4167933"/>
              <a:gd name="connsiteX0" fmla="*/ 10807 w 7410501"/>
              <a:gd name="connsiteY0" fmla="*/ 1474 h 4167933"/>
              <a:gd name="connsiteX1" fmla="*/ 7410501 w 7410501"/>
              <a:gd name="connsiteY1" fmla="*/ 0 h 4167933"/>
              <a:gd name="connsiteX2" fmla="*/ 7409487 w 7410501"/>
              <a:gd name="connsiteY2" fmla="*/ 217587 h 4167933"/>
              <a:gd name="connsiteX3" fmla="*/ 1532943 w 7410501"/>
              <a:gd name="connsiteY3" fmla="*/ 4167795 h 4167933"/>
              <a:gd name="connsiteX4" fmla="*/ 0 w 7410501"/>
              <a:gd name="connsiteY4" fmla="*/ 4167933 h 4167933"/>
              <a:gd name="connsiteX5" fmla="*/ 10807 w 7410501"/>
              <a:gd name="connsiteY5" fmla="*/ 1474 h 4167933"/>
              <a:gd name="connsiteX0" fmla="*/ 3698 w 7410501"/>
              <a:gd name="connsiteY0" fmla="*/ 5028 h 4167933"/>
              <a:gd name="connsiteX1" fmla="*/ 7410501 w 7410501"/>
              <a:gd name="connsiteY1" fmla="*/ 0 h 4167933"/>
              <a:gd name="connsiteX2" fmla="*/ 7409487 w 7410501"/>
              <a:gd name="connsiteY2" fmla="*/ 217587 h 4167933"/>
              <a:gd name="connsiteX3" fmla="*/ 1532943 w 7410501"/>
              <a:gd name="connsiteY3" fmla="*/ 4167795 h 4167933"/>
              <a:gd name="connsiteX4" fmla="*/ 0 w 7410501"/>
              <a:gd name="connsiteY4" fmla="*/ 4167933 h 4167933"/>
              <a:gd name="connsiteX5" fmla="*/ 3698 w 7410501"/>
              <a:gd name="connsiteY5" fmla="*/ 5028 h 4167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0501" h="4167933">
                <a:moveTo>
                  <a:pt x="3698" y="5028"/>
                </a:moveTo>
                <a:lnTo>
                  <a:pt x="7410501" y="0"/>
                </a:lnTo>
                <a:lnTo>
                  <a:pt x="7409487" y="217587"/>
                </a:lnTo>
                <a:lnTo>
                  <a:pt x="1532943" y="4167795"/>
                </a:lnTo>
                <a:lnTo>
                  <a:pt x="0" y="4167933"/>
                </a:lnTo>
                <a:cubicBezTo>
                  <a:pt x="3602" y="2782668"/>
                  <a:pt x="96" y="1390293"/>
                  <a:pt x="3698" y="5028"/>
                </a:cubicBezTo>
                <a:close/>
              </a:path>
            </a:pathLst>
          </a:custGeom>
          <a:solidFill>
            <a:srgbClr val="264D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0" i="0">
                <a:latin typeface="Raleway" pitchFamily="2" charset="77"/>
              </a:rPr>
              <a:t> </a:t>
            </a:r>
          </a:p>
        </p:txBody>
      </p:sp>
      <p:sp>
        <p:nvSpPr>
          <p:cNvPr id="2" name="Titel 1">
            <a:extLst>
              <a:ext uri="{FF2B5EF4-FFF2-40B4-BE49-F238E27FC236}">
                <a16:creationId xmlns:a16="http://schemas.microsoft.com/office/drawing/2014/main" id="{5BA3EC6B-16FE-7D40-8730-B795E9286906}"/>
              </a:ext>
            </a:extLst>
          </p:cNvPr>
          <p:cNvSpPr>
            <a:spLocks noGrp="1"/>
          </p:cNvSpPr>
          <p:nvPr>
            <p:ph type="title" hasCustomPrompt="1"/>
          </p:nvPr>
        </p:nvSpPr>
        <p:spPr>
          <a:xfrm>
            <a:off x="1397478" y="2246739"/>
            <a:ext cx="5626677" cy="1398161"/>
          </a:xfrm>
        </p:spPr>
        <p:txBody>
          <a:bodyPr anchor="b">
            <a:noAutofit/>
          </a:bodyPr>
          <a:lstStyle>
            <a:lvl1pPr algn="l">
              <a:defRPr sz="4800" b="1" i="0">
                <a:solidFill>
                  <a:schemeClr val="bg2"/>
                </a:solidFill>
                <a:latin typeface="+mn-lt"/>
              </a:defRPr>
            </a:lvl1pPr>
          </a:lstStyle>
          <a:p>
            <a:r>
              <a:rPr lang="da-DK"/>
              <a:t>Skriv fx ”PAUSE”</a:t>
            </a:r>
          </a:p>
        </p:txBody>
      </p:sp>
      <p:sp>
        <p:nvSpPr>
          <p:cNvPr id="7" name="Pladsholder til dato 6">
            <a:extLst>
              <a:ext uri="{FF2B5EF4-FFF2-40B4-BE49-F238E27FC236}">
                <a16:creationId xmlns:a16="http://schemas.microsoft.com/office/drawing/2014/main" id="{40E43DBA-8D9D-B04B-9B0B-80490E4647AE}"/>
              </a:ext>
            </a:extLst>
          </p:cNvPr>
          <p:cNvSpPr>
            <a:spLocks noGrp="1"/>
          </p:cNvSpPr>
          <p:nvPr>
            <p:ph type="dt" sz="half" idx="16"/>
          </p:nvPr>
        </p:nvSpPr>
        <p:spPr/>
        <p:txBody>
          <a:bodyPr/>
          <a:lstStyle>
            <a:lvl1pPr>
              <a:defRPr>
                <a:solidFill>
                  <a:schemeClr val="bg1">
                    <a:lumMod val="65000"/>
                  </a:schemeClr>
                </a:solidFill>
              </a:defRPr>
            </a:lvl1pPr>
          </a:lstStyle>
          <a:p>
            <a:fld id="{5F20A297-1FDE-5F4B-9BEB-DB5D28EC1B77}" type="datetime1">
              <a:rPr lang="da-DK" smtClean="0"/>
              <a:pPr/>
              <a:t>29.04.2024</a:t>
            </a:fld>
            <a:endParaRPr lang="da-DK"/>
          </a:p>
        </p:txBody>
      </p:sp>
      <p:sp>
        <p:nvSpPr>
          <p:cNvPr id="8" name="Pladsholder til sidefod 7">
            <a:extLst>
              <a:ext uri="{FF2B5EF4-FFF2-40B4-BE49-F238E27FC236}">
                <a16:creationId xmlns:a16="http://schemas.microsoft.com/office/drawing/2014/main" id="{EF936DA6-F3C4-6F48-8979-45AF8B1E4CD2}"/>
              </a:ext>
            </a:extLst>
          </p:cNvPr>
          <p:cNvSpPr>
            <a:spLocks noGrp="1"/>
          </p:cNvSpPr>
          <p:nvPr>
            <p:ph type="ftr" sz="quarter" idx="17"/>
          </p:nvPr>
        </p:nvSpPr>
        <p:spPr/>
        <p:txBody>
          <a:bodyPr/>
          <a:lstStyle>
            <a:lvl1pPr>
              <a:defRPr>
                <a:solidFill>
                  <a:schemeClr val="bg1">
                    <a:lumMod val="65000"/>
                  </a:schemeClr>
                </a:solidFill>
              </a:defRPr>
            </a:lvl1pPr>
          </a:lstStyle>
          <a:p>
            <a:r>
              <a:rPr lang="da-DK"/>
              <a:t>RettighedsAlliancen   ￨</a:t>
            </a:r>
          </a:p>
        </p:txBody>
      </p:sp>
      <p:sp>
        <p:nvSpPr>
          <p:cNvPr id="9" name="Pladsholder til slidenummer 8">
            <a:extLst>
              <a:ext uri="{FF2B5EF4-FFF2-40B4-BE49-F238E27FC236}">
                <a16:creationId xmlns:a16="http://schemas.microsoft.com/office/drawing/2014/main" id="{8E23A969-9139-034A-BA3B-9882099715E0}"/>
              </a:ext>
            </a:extLst>
          </p:cNvPr>
          <p:cNvSpPr>
            <a:spLocks noGrp="1"/>
          </p:cNvSpPr>
          <p:nvPr>
            <p:ph type="sldNum" sz="quarter" idx="18"/>
          </p:nvPr>
        </p:nvSpPr>
        <p:spPr/>
        <p:txBody>
          <a:bodyPr/>
          <a:lstStyle>
            <a:lvl1pPr>
              <a:defRPr>
                <a:solidFill>
                  <a:schemeClr val="bg1">
                    <a:lumMod val="65000"/>
                  </a:schemeClr>
                </a:solidFill>
              </a:defRPr>
            </a:lvl1pPr>
          </a:lstStyle>
          <a:p>
            <a:r>
              <a:rPr lang="en-GB"/>
              <a:t>￨   </a:t>
            </a:r>
            <a:fld id="{159A5DD1-94BC-8F49-AC76-73BE307D95E2}" type="slidenum">
              <a:rPr lang="en-GB" smtClean="0"/>
              <a:pPr/>
              <a:t>‹nr.›</a:t>
            </a:fld>
            <a:endParaRPr lang="en-GB"/>
          </a:p>
        </p:txBody>
      </p:sp>
      <p:sp>
        <p:nvSpPr>
          <p:cNvPr id="6" name="Pladsholder til tekst 5">
            <a:extLst>
              <a:ext uri="{FF2B5EF4-FFF2-40B4-BE49-F238E27FC236}">
                <a16:creationId xmlns:a16="http://schemas.microsoft.com/office/drawing/2014/main" id="{6D82F387-6DBE-AD47-9FCA-E940B81B2F95}"/>
              </a:ext>
            </a:extLst>
          </p:cNvPr>
          <p:cNvSpPr>
            <a:spLocks noGrp="1"/>
          </p:cNvSpPr>
          <p:nvPr>
            <p:ph type="body" sz="quarter" idx="19" hasCustomPrompt="1"/>
          </p:nvPr>
        </p:nvSpPr>
        <p:spPr>
          <a:xfrm>
            <a:off x="1379550" y="3644900"/>
            <a:ext cx="4496492" cy="518772"/>
          </a:xfrm>
        </p:spPr>
        <p:txBody>
          <a:bodyPr lIns="0" tIns="0" rIns="0" bIns="0" anchor="b">
            <a:noAutofit/>
          </a:bodyPr>
          <a:lstStyle>
            <a:lvl1pPr>
              <a:defRPr>
                <a:solidFill>
                  <a:schemeClr val="bg2"/>
                </a:solidFill>
                <a:latin typeface="+mn-lt"/>
              </a:defRPr>
            </a:lvl1pPr>
          </a:lstStyle>
          <a:p>
            <a:pPr lvl="0"/>
            <a:r>
              <a:rPr lang="da-DK"/>
              <a:t>Her kan du skrive tidspunkt for, hvornår programmet går i gang igen </a:t>
            </a:r>
          </a:p>
        </p:txBody>
      </p:sp>
    </p:spTree>
    <p:extLst>
      <p:ext uri="{BB962C8B-B14F-4D97-AF65-F5344CB8AC3E}">
        <p14:creationId xmlns:p14="http://schemas.microsoft.com/office/powerpoint/2010/main" val="575078877"/>
      </p:ext>
    </p:extLst>
  </p:cSld>
  <p:clrMapOvr>
    <a:masterClrMapping/>
  </p:clrMapOvr>
  <p:transition spd="med">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ak for i dag">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Rektangel 5">
            <a:extLst>
              <a:ext uri="{FF2B5EF4-FFF2-40B4-BE49-F238E27FC236}">
                <a16:creationId xmlns:a16="http://schemas.microsoft.com/office/drawing/2014/main" id="{F4316CF5-39B5-1243-AE9D-AD7D9CFB85EA}"/>
              </a:ext>
            </a:extLst>
          </p:cNvPr>
          <p:cNvSpPr>
            <a:spLocks noChangeAspect="1"/>
          </p:cNvSpPr>
          <p:nvPr userDrawn="1"/>
        </p:nvSpPr>
        <p:spPr>
          <a:xfrm>
            <a:off x="-76200" y="-38100"/>
            <a:ext cx="12313920" cy="6926581"/>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492252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6321552 w 12192000"/>
              <a:gd name="connsiteY2" fmla="*/ 6848856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9884664 w 12192000"/>
              <a:gd name="connsiteY2" fmla="*/ 2715768 h 6858000"/>
              <a:gd name="connsiteX3" fmla="*/ 6321552 w 12192000"/>
              <a:gd name="connsiteY3" fmla="*/ 6848856 h 6858000"/>
              <a:gd name="connsiteX4" fmla="*/ 0 w 12192000"/>
              <a:gd name="connsiteY4" fmla="*/ 6858000 h 6858000"/>
              <a:gd name="connsiteX5" fmla="*/ 0 w 12192000"/>
              <a:gd name="connsiteY5" fmla="*/ 0 h 6858000"/>
              <a:gd name="connsiteX0" fmla="*/ 0 w 12198096"/>
              <a:gd name="connsiteY0" fmla="*/ 0 h 6858000"/>
              <a:gd name="connsiteX1" fmla="*/ 12192000 w 12198096"/>
              <a:gd name="connsiteY1" fmla="*/ 0 h 6858000"/>
              <a:gd name="connsiteX2" fmla="*/ 12198096 w 12198096"/>
              <a:gd name="connsiteY2" fmla="*/ 2898648 h 6858000"/>
              <a:gd name="connsiteX3" fmla="*/ 6321552 w 12198096"/>
              <a:gd name="connsiteY3" fmla="*/ 6848856 h 6858000"/>
              <a:gd name="connsiteX4" fmla="*/ 0 w 12198096"/>
              <a:gd name="connsiteY4" fmla="*/ 6858000 h 6858000"/>
              <a:gd name="connsiteX5" fmla="*/ 0 w 12198096"/>
              <a:gd name="connsiteY5" fmla="*/ 0 h 6858000"/>
              <a:gd name="connsiteX0" fmla="*/ 4744528 w 12198096"/>
              <a:gd name="connsiteY0" fmla="*/ 2735806 h 6858000"/>
              <a:gd name="connsiteX1" fmla="*/ 12192000 w 12198096"/>
              <a:gd name="connsiteY1" fmla="*/ 0 h 6858000"/>
              <a:gd name="connsiteX2" fmla="*/ 12198096 w 12198096"/>
              <a:gd name="connsiteY2" fmla="*/ 2898648 h 6858000"/>
              <a:gd name="connsiteX3" fmla="*/ 6321552 w 12198096"/>
              <a:gd name="connsiteY3" fmla="*/ 6848856 h 6858000"/>
              <a:gd name="connsiteX4" fmla="*/ 0 w 12198096"/>
              <a:gd name="connsiteY4" fmla="*/ 6858000 h 6858000"/>
              <a:gd name="connsiteX5" fmla="*/ 4744528 w 12198096"/>
              <a:gd name="connsiteY5" fmla="*/ 2735806 h 6858000"/>
              <a:gd name="connsiteX0" fmla="*/ 0 w 7453568"/>
              <a:gd name="connsiteY0" fmla="*/ 2735806 h 6858000"/>
              <a:gd name="connsiteX1" fmla="*/ 7447472 w 7453568"/>
              <a:gd name="connsiteY1" fmla="*/ 0 h 6858000"/>
              <a:gd name="connsiteX2" fmla="*/ 7453568 w 7453568"/>
              <a:gd name="connsiteY2" fmla="*/ 2898648 h 6858000"/>
              <a:gd name="connsiteX3" fmla="*/ 1577024 w 7453568"/>
              <a:gd name="connsiteY3" fmla="*/ 6848856 h 6858000"/>
              <a:gd name="connsiteX4" fmla="*/ 73941 w 7453568"/>
              <a:gd name="connsiteY4" fmla="*/ 6858000 h 6858000"/>
              <a:gd name="connsiteX5" fmla="*/ 0 w 7453568"/>
              <a:gd name="connsiteY5" fmla="*/ 2735806 h 6858000"/>
              <a:gd name="connsiteX0" fmla="*/ 0 w 7453568"/>
              <a:gd name="connsiteY0" fmla="*/ 36970 h 4159164"/>
              <a:gd name="connsiteX1" fmla="*/ 7447472 w 7453568"/>
              <a:gd name="connsiteY1" fmla="*/ 0 h 4159164"/>
              <a:gd name="connsiteX2" fmla="*/ 7453568 w 7453568"/>
              <a:gd name="connsiteY2" fmla="*/ 199812 h 4159164"/>
              <a:gd name="connsiteX3" fmla="*/ 1577024 w 7453568"/>
              <a:gd name="connsiteY3" fmla="*/ 4150020 h 4159164"/>
              <a:gd name="connsiteX4" fmla="*/ 73941 w 7453568"/>
              <a:gd name="connsiteY4" fmla="*/ 4159164 h 4159164"/>
              <a:gd name="connsiteX5" fmla="*/ 0 w 7453568"/>
              <a:gd name="connsiteY5" fmla="*/ 36970 h 4159164"/>
              <a:gd name="connsiteX0" fmla="*/ 0 w 7441245"/>
              <a:gd name="connsiteY0" fmla="*/ 12323 h 4159164"/>
              <a:gd name="connsiteX1" fmla="*/ 7435149 w 7441245"/>
              <a:gd name="connsiteY1" fmla="*/ 0 h 4159164"/>
              <a:gd name="connsiteX2" fmla="*/ 7441245 w 7441245"/>
              <a:gd name="connsiteY2" fmla="*/ 199812 h 4159164"/>
              <a:gd name="connsiteX3" fmla="*/ 1564701 w 7441245"/>
              <a:gd name="connsiteY3" fmla="*/ 4150020 h 4159164"/>
              <a:gd name="connsiteX4" fmla="*/ 61618 w 7441245"/>
              <a:gd name="connsiteY4" fmla="*/ 4159164 h 4159164"/>
              <a:gd name="connsiteX5" fmla="*/ 0 w 7441245"/>
              <a:gd name="connsiteY5" fmla="*/ 12323 h 4159164"/>
              <a:gd name="connsiteX0" fmla="*/ 0 w 7441245"/>
              <a:gd name="connsiteY0" fmla="*/ 12323 h 4171487"/>
              <a:gd name="connsiteX1" fmla="*/ 7435149 w 7441245"/>
              <a:gd name="connsiteY1" fmla="*/ 0 h 4171487"/>
              <a:gd name="connsiteX2" fmla="*/ 7441245 w 7441245"/>
              <a:gd name="connsiteY2" fmla="*/ 199812 h 4171487"/>
              <a:gd name="connsiteX3" fmla="*/ 1564701 w 7441245"/>
              <a:gd name="connsiteY3" fmla="*/ 4150020 h 4171487"/>
              <a:gd name="connsiteX4" fmla="*/ 24648 w 7441245"/>
              <a:gd name="connsiteY4" fmla="*/ 4171487 h 4171487"/>
              <a:gd name="connsiteX5" fmla="*/ 0 w 7441245"/>
              <a:gd name="connsiteY5" fmla="*/ 12323 h 4171487"/>
              <a:gd name="connsiteX0" fmla="*/ 0 w 7448447"/>
              <a:gd name="connsiteY0" fmla="*/ 0 h 4173568"/>
              <a:gd name="connsiteX1" fmla="*/ 7442351 w 7448447"/>
              <a:gd name="connsiteY1" fmla="*/ 2081 h 4173568"/>
              <a:gd name="connsiteX2" fmla="*/ 7448447 w 7448447"/>
              <a:gd name="connsiteY2" fmla="*/ 201893 h 4173568"/>
              <a:gd name="connsiteX3" fmla="*/ 1571903 w 7448447"/>
              <a:gd name="connsiteY3" fmla="*/ 4152101 h 4173568"/>
              <a:gd name="connsiteX4" fmla="*/ 31850 w 7448447"/>
              <a:gd name="connsiteY4" fmla="*/ 4173568 h 4173568"/>
              <a:gd name="connsiteX5" fmla="*/ 0 w 7448447"/>
              <a:gd name="connsiteY5" fmla="*/ 0 h 4173568"/>
              <a:gd name="connsiteX0" fmla="*/ 0 w 7448447"/>
              <a:gd name="connsiteY0" fmla="*/ 0 h 4152239"/>
              <a:gd name="connsiteX1" fmla="*/ 7442351 w 7448447"/>
              <a:gd name="connsiteY1" fmla="*/ 2081 h 4152239"/>
              <a:gd name="connsiteX2" fmla="*/ 7448447 w 7448447"/>
              <a:gd name="connsiteY2" fmla="*/ 201893 h 4152239"/>
              <a:gd name="connsiteX3" fmla="*/ 1571903 w 7448447"/>
              <a:gd name="connsiteY3" fmla="*/ 4152101 h 4152239"/>
              <a:gd name="connsiteX4" fmla="*/ 38960 w 7448447"/>
              <a:gd name="connsiteY4" fmla="*/ 4152239 h 4152239"/>
              <a:gd name="connsiteX5" fmla="*/ 0 w 7448447"/>
              <a:gd name="connsiteY5" fmla="*/ 0 h 4152239"/>
              <a:gd name="connsiteX0" fmla="*/ 10807 w 7409487"/>
              <a:gd name="connsiteY0" fmla="*/ 0 h 4155794"/>
              <a:gd name="connsiteX1" fmla="*/ 7403391 w 7409487"/>
              <a:gd name="connsiteY1" fmla="*/ 5636 h 4155794"/>
              <a:gd name="connsiteX2" fmla="*/ 7409487 w 7409487"/>
              <a:gd name="connsiteY2" fmla="*/ 205448 h 4155794"/>
              <a:gd name="connsiteX3" fmla="*/ 1532943 w 7409487"/>
              <a:gd name="connsiteY3" fmla="*/ 4155656 h 4155794"/>
              <a:gd name="connsiteX4" fmla="*/ 0 w 7409487"/>
              <a:gd name="connsiteY4" fmla="*/ 4155794 h 4155794"/>
              <a:gd name="connsiteX5" fmla="*/ 10807 w 7409487"/>
              <a:gd name="connsiteY5" fmla="*/ 0 h 4155794"/>
              <a:gd name="connsiteX0" fmla="*/ 10807 w 7409487"/>
              <a:gd name="connsiteY0" fmla="*/ 5029 h 4160823"/>
              <a:gd name="connsiteX1" fmla="*/ 7406946 w 7409487"/>
              <a:gd name="connsiteY1" fmla="*/ 0 h 4160823"/>
              <a:gd name="connsiteX2" fmla="*/ 7409487 w 7409487"/>
              <a:gd name="connsiteY2" fmla="*/ 210477 h 4160823"/>
              <a:gd name="connsiteX3" fmla="*/ 1532943 w 7409487"/>
              <a:gd name="connsiteY3" fmla="*/ 4160685 h 4160823"/>
              <a:gd name="connsiteX4" fmla="*/ 0 w 7409487"/>
              <a:gd name="connsiteY4" fmla="*/ 4160823 h 4160823"/>
              <a:gd name="connsiteX5" fmla="*/ 10807 w 7409487"/>
              <a:gd name="connsiteY5" fmla="*/ 5029 h 4160823"/>
              <a:gd name="connsiteX0" fmla="*/ 10807 w 7410501"/>
              <a:gd name="connsiteY0" fmla="*/ 12139 h 4167933"/>
              <a:gd name="connsiteX1" fmla="*/ 7410501 w 7410501"/>
              <a:gd name="connsiteY1" fmla="*/ 0 h 4167933"/>
              <a:gd name="connsiteX2" fmla="*/ 7409487 w 7410501"/>
              <a:gd name="connsiteY2" fmla="*/ 217587 h 4167933"/>
              <a:gd name="connsiteX3" fmla="*/ 1532943 w 7410501"/>
              <a:gd name="connsiteY3" fmla="*/ 4167795 h 4167933"/>
              <a:gd name="connsiteX4" fmla="*/ 0 w 7410501"/>
              <a:gd name="connsiteY4" fmla="*/ 4167933 h 4167933"/>
              <a:gd name="connsiteX5" fmla="*/ 10807 w 7410501"/>
              <a:gd name="connsiteY5" fmla="*/ 12139 h 4167933"/>
              <a:gd name="connsiteX0" fmla="*/ 10807 w 7410501"/>
              <a:gd name="connsiteY0" fmla="*/ 1474 h 4167933"/>
              <a:gd name="connsiteX1" fmla="*/ 7410501 w 7410501"/>
              <a:gd name="connsiteY1" fmla="*/ 0 h 4167933"/>
              <a:gd name="connsiteX2" fmla="*/ 7409487 w 7410501"/>
              <a:gd name="connsiteY2" fmla="*/ 217587 h 4167933"/>
              <a:gd name="connsiteX3" fmla="*/ 1532943 w 7410501"/>
              <a:gd name="connsiteY3" fmla="*/ 4167795 h 4167933"/>
              <a:gd name="connsiteX4" fmla="*/ 0 w 7410501"/>
              <a:gd name="connsiteY4" fmla="*/ 4167933 h 4167933"/>
              <a:gd name="connsiteX5" fmla="*/ 10807 w 7410501"/>
              <a:gd name="connsiteY5" fmla="*/ 1474 h 4167933"/>
              <a:gd name="connsiteX0" fmla="*/ 3698 w 7410501"/>
              <a:gd name="connsiteY0" fmla="*/ 5028 h 4167933"/>
              <a:gd name="connsiteX1" fmla="*/ 7410501 w 7410501"/>
              <a:gd name="connsiteY1" fmla="*/ 0 h 4167933"/>
              <a:gd name="connsiteX2" fmla="*/ 7409487 w 7410501"/>
              <a:gd name="connsiteY2" fmla="*/ 217587 h 4167933"/>
              <a:gd name="connsiteX3" fmla="*/ 1532943 w 7410501"/>
              <a:gd name="connsiteY3" fmla="*/ 4167795 h 4167933"/>
              <a:gd name="connsiteX4" fmla="*/ 0 w 7410501"/>
              <a:gd name="connsiteY4" fmla="*/ 4167933 h 4167933"/>
              <a:gd name="connsiteX5" fmla="*/ 3698 w 7410501"/>
              <a:gd name="connsiteY5" fmla="*/ 5028 h 4167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0501" h="4167933">
                <a:moveTo>
                  <a:pt x="3698" y="5028"/>
                </a:moveTo>
                <a:lnTo>
                  <a:pt x="7410501" y="0"/>
                </a:lnTo>
                <a:lnTo>
                  <a:pt x="7409487" y="217587"/>
                </a:lnTo>
                <a:lnTo>
                  <a:pt x="1532943" y="4167795"/>
                </a:lnTo>
                <a:lnTo>
                  <a:pt x="0" y="4167933"/>
                </a:lnTo>
                <a:cubicBezTo>
                  <a:pt x="3602" y="2782668"/>
                  <a:pt x="96" y="1390293"/>
                  <a:pt x="3698" y="5028"/>
                </a:cubicBezTo>
                <a:close/>
              </a:path>
            </a:pathLst>
          </a:custGeom>
          <a:solidFill>
            <a:srgbClr val="264D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0" i="0">
                <a:latin typeface="Raleway" pitchFamily="2" charset="77"/>
              </a:rPr>
              <a:t> </a:t>
            </a:r>
          </a:p>
        </p:txBody>
      </p:sp>
      <p:pic>
        <p:nvPicPr>
          <p:cNvPr id="11" name="Billede 10">
            <a:extLst>
              <a:ext uri="{FF2B5EF4-FFF2-40B4-BE49-F238E27FC236}">
                <a16:creationId xmlns:a16="http://schemas.microsoft.com/office/drawing/2014/main" id="{D6ACAB70-5516-F84C-8B46-170AFA1BF9D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81064" y="3428999"/>
            <a:ext cx="2052246" cy="3154513"/>
          </a:xfrm>
          <a:prstGeom prst="rect">
            <a:avLst/>
          </a:prstGeom>
          <a:solidFill>
            <a:srgbClr val="264D5B"/>
          </a:solidFill>
        </p:spPr>
      </p:pic>
      <p:sp>
        <p:nvSpPr>
          <p:cNvPr id="12" name="Titel 1">
            <a:extLst>
              <a:ext uri="{FF2B5EF4-FFF2-40B4-BE49-F238E27FC236}">
                <a16:creationId xmlns:a16="http://schemas.microsoft.com/office/drawing/2014/main" id="{51AFAA1C-DD25-B74B-8B44-A7C06199FEB6}"/>
              </a:ext>
            </a:extLst>
          </p:cNvPr>
          <p:cNvSpPr>
            <a:spLocks noGrp="1"/>
          </p:cNvSpPr>
          <p:nvPr>
            <p:ph type="title" hasCustomPrompt="1"/>
          </p:nvPr>
        </p:nvSpPr>
        <p:spPr>
          <a:xfrm>
            <a:off x="1361394" y="2235257"/>
            <a:ext cx="5468471" cy="1409643"/>
          </a:xfrm>
        </p:spPr>
        <p:txBody>
          <a:bodyPr anchor="b">
            <a:normAutofit/>
          </a:bodyPr>
          <a:lstStyle>
            <a:lvl1pPr algn="l">
              <a:defRPr sz="4800" b="1" i="0">
                <a:solidFill>
                  <a:schemeClr val="bg1"/>
                </a:solidFill>
                <a:latin typeface="+mn-lt"/>
              </a:defRPr>
            </a:lvl1pPr>
          </a:lstStyle>
          <a:p>
            <a:r>
              <a:rPr lang="da-DK"/>
              <a:t>Skriv fx ”Tak for i dag”</a:t>
            </a:r>
          </a:p>
        </p:txBody>
      </p:sp>
      <p:sp>
        <p:nvSpPr>
          <p:cNvPr id="7" name="Pladsholder til tekst 6">
            <a:extLst>
              <a:ext uri="{FF2B5EF4-FFF2-40B4-BE49-F238E27FC236}">
                <a16:creationId xmlns:a16="http://schemas.microsoft.com/office/drawing/2014/main" id="{84C33071-93C0-E54E-A07A-EB4FDE88A35C}"/>
              </a:ext>
            </a:extLst>
          </p:cNvPr>
          <p:cNvSpPr>
            <a:spLocks noGrp="1"/>
          </p:cNvSpPr>
          <p:nvPr>
            <p:ph type="body" sz="quarter" idx="12" hasCustomPrompt="1"/>
          </p:nvPr>
        </p:nvSpPr>
        <p:spPr>
          <a:xfrm>
            <a:off x="1361394" y="3644900"/>
            <a:ext cx="4219575" cy="542925"/>
          </a:xfrm>
          <a:prstGeom prst="rect">
            <a:avLst/>
          </a:prstGeom>
        </p:spPr>
        <p:txBody>
          <a:bodyPr lIns="0" tIns="0" rIns="0" bIns="0" anchor="b">
            <a:noAutofit/>
          </a:bodyPr>
          <a:lstStyle>
            <a:lvl2pPr marL="12700" indent="0">
              <a:buNone/>
              <a:tabLst/>
              <a:defRPr>
                <a:solidFill>
                  <a:schemeClr val="bg1"/>
                </a:solidFill>
                <a:latin typeface="+mn-lt"/>
              </a:defRPr>
            </a:lvl2pPr>
          </a:lstStyle>
          <a:p>
            <a:pPr lvl="1"/>
            <a:r>
              <a:rPr lang="da-DK"/>
              <a:t>Her kan du indtaste kontaktoplysninger</a:t>
            </a:r>
          </a:p>
        </p:txBody>
      </p:sp>
      <p:sp>
        <p:nvSpPr>
          <p:cNvPr id="5" name="Pladsholder til dato 4">
            <a:extLst>
              <a:ext uri="{FF2B5EF4-FFF2-40B4-BE49-F238E27FC236}">
                <a16:creationId xmlns:a16="http://schemas.microsoft.com/office/drawing/2014/main" id="{BC3155A1-6C69-A64F-8DFC-A9F730F14668}"/>
              </a:ext>
            </a:extLst>
          </p:cNvPr>
          <p:cNvSpPr>
            <a:spLocks noGrp="1"/>
          </p:cNvSpPr>
          <p:nvPr>
            <p:ph type="dt" sz="half" idx="13"/>
          </p:nvPr>
        </p:nvSpPr>
        <p:spPr/>
        <p:txBody>
          <a:bodyPr/>
          <a:lstStyle/>
          <a:p>
            <a:fld id="{5F20A297-1FDE-5F4B-9BEB-DB5D28EC1B77}" type="datetime1">
              <a:rPr lang="da-DK" smtClean="0"/>
              <a:pPr/>
              <a:t>29.04.2024</a:t>
            </a:fld>
            <a:endParaRPr lang="en-GB"/>
          </a:p>
        </p:txBody>
      </p:sp>
      <p:sp>
        <p:nvSpPr>
          <p:cNvPr id="6" name="Pladsholder til sidefod 5">
            <a:extLst>
              <a:ext uri="{FF2B5EF4-FFF2-40B4-BE49-F238E27FC236}">
                <a16:creationId xmlns:a16="http://schemas.microsoft.com/office/drawing/2014/main" id="{D376EB19-DFC9-0448-B90A-BCC9DAF0B980}"/>
              </a:ext>
            </a:extLst>
          </p:cNvPr>
          <p:cNvSpPr>
            <a:spLocks noGrp="1"/>
          </p:cNvSpPr>
          <p:nvPr>
            <p:ph type="ftr" sz="quarter" idx="14"/>
          </p:nvPr>
        </p:nvSpPr>
        <p:spPr/>
        <p:txBody>
          <a:bodyPr/>
          <a:lstStyle/>
          <a:p>
            <a:r>
              <a:rPr lang="da-DK"/>
              <a:t>RettighedsAlliancen   ￨</a:t>
            </a:r>
          </a:p>
        </p:txBody>
      </p:sp>
      <p:sp>
        <p:nvSpPr>
          <p:cNvPr id="10" name="Pladsholder til slidenummer 9">
            <a:extLst>
              <a:ext uri="{FF2B5EF4-FFF2-40B4-BE49-F238E27FC236}">
                <a16:creationId xmlns:a16="http://schemas.microsoft.com/office/drawing/2014/main" id="{FBA6355C-0CA0-7D48-9417-EAE3778F7D5E}"/>
              </a:ext>
            </a:extLst>
          </p:cNvPr>
          <p:cNvSpPr>
            <a:spLocks noGrp="1"/>
          </p:cNvSpPr>
          <p:nvPr>
            <p:ph type="sldNum" sz="quarter" idx="15"/>
          </p:nvPr>
        </p:nvSpPr>
        <p:spPr/>
        <p:txBody>
          <a:bodyPr/>
          <a:lstStyle/>
          <a:p>
            <a:r>
              <a:rPr lang="en-GB"/>
              <a:t>￨   </a:t>
            </a:r>
            <a:fld id="{159A5DD1-94BC-8F49-AC76-73BE307D95E2}" type="slidenum">
              <a:rPr lang="en-GB" smtClean="0"/>
              <a:pPr/>
              <a:t>‹nr.›</a:t>
            </a:fld>
            <a:endParaRPr lang="en-GB"/>
          </a:p>
        </p:txBody>
      </p:sp>
    </p:spTree>
    <p:extLst>
      <p:ext uri="{BB962C8B-B14F-4D97-AF65-F5344CB8AC3E}">
        <p14:creationId xmlns:p14="http://schemas.microsoft.com/office/powerpoint/2010/main" val="2315810259"/>
      </p:ext>
    </p:extLst>
  </p:cSld>
  <p:clrMapOvr>
    <a:masterClrMapping/>
  </p:clrMapOvr>
  <p:transition spd="med">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iratpyramiden">
    <p:spTree>
      <p:nvGrpSpPr>
        <p:cNvPr id="1" name=""/>
        <p:cNvGrpSpPr/>
        <p:nvPr/>
      </p:nvGrpSpPr>
      <p:grpSpPr>
        <a:xfrm>
          <a:off x="0" y="0"/>
          <a:ext cx="0" cy="0"/>
          <a:chOff x="0" y="0"/>
          <a:chExt cx="0" cy="0"/>
        </a:xfrm>
      </p:grpSpPr>
      <p:sp>
        <p:nvSpPr>
          <p:cNvPr id="5" name="Trekant 4">
            <a:extLst>
              <a:ext uri="{FF2B5EF4-FFF2-40B4-BE49-F238E27FC236}">
                <a16:creationId xmlns:a16="http://schemas.microsoft.com/office/drawing/2014/main" id="{590BE508-6E82-DC4B-8C73-C80FDD5E3434}"/>
              </a:ext>
            </a:extLst>
          </p:cNvPr>
          <p:cNvSpPr/>
          <p:nvPr userDrawn="1"/>
        </p:nvSpPr>
        <p:spPr>
          <a:xfrm>
            <a:off x="4726547" y="143035"/>
            <a:ext cx="2738907" cy="2088101"/>
          </a:xfrm>
          <a:prstGeom prs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noAutofit/>
          </a:bodyPr>
          <a:lstStyle/>
          <a:p>
            <a:pPr algn="ctr"/>
            <a:endParaRPr lang="da-DK" b="0" i="0">
              <a:latin typeface="Raleway" pitchFamily="2" charset="77"/>
            </a:endParaRPr>
          </a:p>
        </p:txBody>
      </p:sp>
      <p:sp>
        <p:nvSpPr>
          <p:cNvPr id="6" name="Ligebenet trapez 5">
            <a:extLst>
              <a:ext uri="{FF2B5EF4-FFF2-40B4-BE49-F238E27FC236}">
                <a16:creationId xmlns:a16="http://schemas.microsoft.com/office/drawing/2014/main" id="{1A4F260C-5116-324E-9B48-E88FAC2DB4E9}"/>
              </a:ext>
            </a:extLst>
          </p:cNvPr>
          <p:cNvSpPr/>
          <p:nvPr userDrawn="1"/>
        </p:nvSpPr>
        <p:spPr>
          <a:xfrm>
            <a:off x="3160542" y="2377440"/>
            <a:ext cx="5875341" cy="2249425"/>
          </a:xfrm>
          <a:prstGeom prst="trapezoid">
            <a:avLst>
              <a:gd name="adj" fmla="val 65476"/>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noAutofit/>
          </a:bodyPr>
          <a:lstStyle/>
          <a:p>
            <a:pPr algn="ctr"/>
            <a:endParaRPr lang="da-DK" b="0" i="0">
              <a:latin typeface="Raleway" pitchFamily="2" charset="77"/>
            </a:endParaRPr>
          </a:p>
        </p:txBody>
      </p:sp>
      <p:sp>
        <p:nvSpPr>
          <p:cNvPr id="7" name="Ligebenet trapez 6">
            <a:extLst>
              <a:ext uri="{FF2B5EF4-FFF2-40B4-BE49-F238E27FC236}">
                <a16:creationId xmlns:a16="http://schemas.microsoft.com/office/drawing/2014/main" id="{69482C6D-6726-9145-8D4A-3CA7F7C08A13}"/>
              </a:ext>
            </a:extLst>
          </p:cNvPr>
          <p:cNvSpPr/>
          <p:nvPr userDrawn="1"/>
        </p:nvSpPr>
        <p:spPr>
          <a:xfrm>
            <a:off x="1784926" y="4750585"/>
            <a:ext cx="8650223" cy="1964379"/>
          </a:xfrm>
          <a:prstGeom prst="trapezoid">
            <a:avLst>
              <a:gd name="adj" fmla="val 67908"/>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noAutofit/>
          </a:bodyPr>
          <a:lstStyle/>
          <a:p>
            <a:pPr algn="ctr"/>
            <a:endParaRPr lang="da-DK" b="0" i="0">
              <a:latin typeface="Raleway" pitchFamily="2" charset="77"/>
            </a:endParaRPr>
          </a:p>
        </p:txBody>
      </p:sp>
      <p:sp>
        <p:nvSpPr>
          <p:cNvPr id="8" name="Tekstfelt 7">
            <a:extLst>
              <a:ext uri="{FF2B5EF4-FFF2-40B4-BE49-F238E27FC236}">
                <a16:creationId xmlns:a16="http://schemas.microsoft.com/office/drawing/2014/main" id="{459024CD-2970-CE4F-A0E0-F7DBAABBD0B7}"/>
              </a:ext>
            </a:extLst>
          </p:cNvPr>
          <p:cNvSpPr txBox="1">
            <a:spLocks noChangeAspect="1"/>
          </p:cNvSpPr>
          <p:nvPr userDrawn="1"/>
        </p:nvSpPr>
        <p:spPr>
          <a:xfrm>
            <a:off x="6305554" y="143035"/>
            <a:ext cx="3063705" cy="369332"/>
          </a:xfrm>
          <a:prstGeom prst="rect">
            <a:avLst/>
          </a:prstGeom>
          <a:solidFill>
            <a:srgbClr val="D66119"/>
          </a:solidFill>
        </p:spPr>
        <p:txBody>
          <a:bodyPr wrap="square" rtlCol="0">
            <a:noAutofit/>
          </a:bodyPr>
          <a:lstStyle/>
          <a:p>
            <a:r>
              <a:rPr lang="da-DK">
                <a:solidFill>
                  <a:schemeClr val="bg1"/>
                </a:solidFill>
                <a:latin typeface="Raleway" pitchFamily="2" charset="77"/>
                <a:cs typeface="Arial" panose="020B0604020202020204" pitchFamily="34" charset="0"/>
              </a:rPr>
              <a:t>Lukkede netværk</a:t>
            </a:r>
          </a:p>
        </p:txBody>
      </p:sp>
      <p:sp>
        <p:nvSpPr>
          <p:cNvPr id="9" name="Tekstfelt 8">
            <a:extLst>
              <a:ext uri="{FF2B5EF4-FFF2-40B4-BE49-F238E27FC236}">
                <a16:creationId xmlns:a16="http://schemas.microsoft.com/office/drawing/2014/main" id="{2E211E4C-76EC-724A-9A91-4A675EDB03F6}"/>
              </a:ext>
            </a:extLst>
          </p:cNvPr>
          <p:cNvSpPr txBox="1">
            <a:spLocks noChangeAspect="1"/>
          </p:cNvSpPr>
          <p:nvPr userDrawn="1"/>
        </p:nvSpPr>
        <p:spPr>
          <a:xfrm>
            <a:off x="7550165" y="2368293"/>
            <a:ext cx="2789090" cy="369332"/>
          </a:xfrm>
          <a:prstGeom prst="rect">
            <a:avLst/>
          </a:prstGeom>
          <a:solidFill>
            <a:srgbClr val="D66119"/>
          </a:solidFill>
        </p:spPr>
        <p:txBody>
          <a:bodyPr wrap="square" rtlCol="0">
            <a:noAutofit/>
          </a:bodyPr>
          <a:lstStyle/>
          <a:p>
            <a:r>
              <a:rPr lang="da-DK">
                <a:solidFill>
                  <a:schemeClr val="bg1"/>
                </a:solidFill>
                <a:latin typeface="Raleway" pitchFamily="2" charset="77"/>
                <a:cs typeface="Arial" panose="020B0604020202020204" pitchFamily="34" charset="0"/>
              </a:rPr>
              <a:t>Åbne netværk</a:t>
            </a:r>
          </a:p>
        </p:txBody>
      </p:sp>
      <p:sp>
        <p:nvSpPr>
          <p:cNvPr id="10" name="Tekstfelt 9">
            <a:extLst>
              <a:ext uri="{FF2B5EF4-FFF2-40B4-BE49-F238E27FC236}">
                <a16:creationId xmlns:a16="http://schemas.microsoft.com/office/drawing/2014/main" id="{D34A6537-3017-C74D-B91A-0B4DC144794F}"/>
              </a:ext>
            </a:extLst>
          </p:cNvPr>
          <p:cNvSpPr txBox="1">
            <a:spLocks noChangeAspect="1"/>
          </p:cNvSpPr>
          <p:nvPr userDrawn="1"/>
        </p:nvSpPr>
        <p:spPr>
          <a:xfrm>
            <a:off x="8706270" y="4738011"/>
            <a:ext cx="2073468" cy="369332"/>
          </a:xfrm>
          <a:prstGeom prst="rect">
            <a:avLst/>
          </a:prstGeom>
          <a:solidFill>
            <a:srgbClr val="D66119"/>
          </a:solidFill>
        </p:spPr>
        <p:txBody>
          <a:bodyPr wrap="square" rtlCol="0">
            <a:noAutofit/>
          </a:bodyPr>
          <a:lstStyle/>
          <a:p>
            <a:r>
              <a:rPr lang="da-DK">
                <a:solidFill>
                  <a:schemeClr val="bg1"/>
                </a:solidFill>
                <a:latin typeface="Raleway" pitchFamily="2" charset="77"/>
                <a:cs typeface="Arial" panose="020B0604020202020204" pitchFamily="34" charset="0"/>
              </a:rPr>
              <a:t>Lovlige platforme</a:t>
            </a:r>
          </a:p>
        </p:txBody>
      </p:sp>
      <p:sp>
        <p:nvSpPr>
          <p:cNvPr id="11" name="Tekstfelt 10">
            <a:extLst>
              <a:ext uri="{FF2B5EF4-FFF2-40B4-BE49-F238E27FC236}">
                <a16:creationId xmlns:a16="http://schemas.microsoft.com/office/drawing/2014/main" id="{6AA7EAD3-8E4D-394F-9D15-83A814B35E58}"/>
              </a:ext>
            </a:extLst>
          </p:cNvPr>
          <p:cNvSpPr txBox="1">
            <a:spLocks noChangeAspect="1"/>
          </p:cNvSpPr>
          <p:nvPr userDrawn="1"/>
        </p:nvSpPr>
        <p:spPr>
          <a:xfrm>
            <a:off x="9369258" y="149196"/>
            <a:ext cx="2822742" cy="1105088"/>
          </a:xfrm>
          <a:prstGeom prst="rect">
            <a:avLst/>
          </a:prstGeom>
          <a:noFill/>
          <a:ln>
            <a:solidFill>
              <a:srgbClr val="D76118"/>
            </a:solidFill>
          </a:ln>
        </p:spPr>
        <p:txBody>
          <a:bodyPr wrap="square" lIns="36000" tIns="72000" rIns="0" bIns="72000" rtlCol="0">
            <a:noAutofit/>
          </a:bodyPr>
          <a:lstStyle/>
          <a:p>
            <a:r>
              <a:rPr lang="da-DK" sz="1100" b="1" i="0">
                <a:solidFill>
                  <a:srgbClr val="213B48"/>
                </a:solidFill>
                <a:latin typeface="Raleway ExtraBold" pitchFamily="2" charset="77"/>
                <a:cs typeface="Arial" panose="020B0604020202020204" pitchFamily="34" charset="0"/>
              </a:rPr>
              <a:t>Inkarnerede brugere, release-grupper </a:t>
            </a:r>
          </a:p>
          <a:p>
            <a:r>
              <a:rPr lang="da-DK" sz="1100" b="1" i="0">
                <a:solidFill>
                  <a:srgbClr val="213B48"/>
                </a:solidFill>
                <a:latin typeface="Raleway ExtraBold" pitchFamily="2" charset="77"/>
                <a:cs typeface="Arial" panose="020B0604020202020204" pitchFamily="34" charset="0"/>
              </a:rPr>
              <a:t>og operatører:</a:t>
            </a:r>
          </a:p>
          <a:p>
            <a:r>
              <a:rPr lang="da-DK" sz="1100">
                <a:solidFill>
                  <a:srgbClr val="213B48"/>
                </a:solidFill>
                <a:latin typeface="Raleway" pitchFamily="2" charset="77"/>
                <a:cs typeface="Arial" panose="020B0604020202020204" pitchFamily="34" charset="0"/>
              </a:rPr>
              <a:t>- Anmeldes til politiet</a:t>
            </a:r>
          </a:p>
          <a:p>
            <a:r>
              <a:rPr lang="da-DK" sz="1100">
                <a:solidFill>
                  <a:srgbClr val="213B48"/>
                </a:solidFill>
                <a:latin typeface="Raleway" pitchFamily="2" charset="77"/>
                <a:cs typeface="Arial" panose="020B0604020202020204" pitchFamily="34" charset="0"/>
              </a:rPr>
              <a:t>- Efterforskning</a:t>
            </a:r>
          </a:p>
          <a:p>
            <a:r>
              <a:rPr lang="da-DK" sz="1100">
                <a:solidFill>
                  <a:srgbClr val="213B48"/>
                </a:solidFill>
                <a:latin typeface="Raleway" pitchFamily="2" charset="77"/>
                <a:cs typeface="Arial" panose="020B0604020202020204" pitchFamily="34" charset="0"/>
              </a:rPr>
              <a:t>- Intelligence-samarbejde</a:t>
            </a:r>
          </a:p>
        </p:txBody>
      </p:sp>
      <p:sp>
        <p:nvSpPr>
          <p:cNvPr id="12" name="Tekstfelt 11">
            <a:extLst>
              <a:ext uri="{FF2B5EF4-FFF2-40B4-BE49-F238E27FC236}">
                <a16:creationId xmlns:a16="http://schemas.microsoft.com/office/drawing/2014/main" id="{E047E5AE-AADC-9D4E-BB84-4ADECA77501B}"/>
              </a:ext>
            </a:extLst>
          </p:cNvPr>
          <p:cNvSpPr txBox="1">
            <a:spLocks noChangeAspect="1"/>
          </p:cNvSpPr>
          <p:nvPr userDrawn="1"/>
        </p:nvSpPr>
        <p:spPr>
          <a:xfrm>
            <a:off x="10339255" y="2369113"/>
            <a:ext cx="1852744" cy="1105088"/>
          </a:xfrm>
          <a:prstGeom prst="rect">
            <a:avLst/>
          </a:prstGeom>
          <a:noFill/>
          <a:ln>
            <a:solidFill>
              <a:srgbClr val="D76118"/>
            </a:solidFill>
          </a:ln>
        </p:spPr>
        <p:txBody>
          <a:bodyPr wrap="square" lIns="36000" tIns="72000" rIns="0" bIns="72000" rtlCol="0">
            <a:noAutofit/>
          </a:bodyPr>
          <a:lstStyle/>
          <a:p>
            <a:r>
              <a:rPr lang="da-DK" sz="1100" b="1" i="0" kern="1200">
                <a:solidFill>
                  <a:srgbClr val="213B48"/>
                </a:solidFill>
                <a:latin typeface="Raleway ExtraBold" pitchFamily="2" charset="77"/>
                <a:ea typeface="+mn-ea"/>
                <a:cs typeface="Arial" panose="020B0604020202020204" pitchFamily="34" charset="0"/>
              </a:rPr>
              <a:t>”Alm.” brugere:</a:t>
            </a:r>
          </a:p>
          <a:p>
            <a:r>
              <a:rPr lang="da-DK" sz="1100">
                <a:solidFill>
                  <a:srgbClr val="213B48"/>
                </a:solidFill>
                <a:latin typeface="Raleway" pitchFamily="2" charset="77"/>
                <a:cs typeface="Arial" panose="020B0604020202020204" pitchFamily="34" charset="0"/>
              </a:rPr>
              <a:t>- Blokeringer</a:t>
            </a:r>
          </a:p>
          <a:p>
            <a:r>
              <a:rPr lang="da-DK" sz="1100">
                <a:solidFill>
                  <a:srgbClr val="213B48"/>
                </a:solidFill>
                <a:latin typeface="Raleway" pitchFamily="2" charset="77"/>
                <a:cs typeface="Arial" panose="020B0604020202020204" pitchFamily="34" charset="0"/>
              </a:rPr>
              <a:t>- Samarbejdslisten</a:t>
            </a:r>
          </a:p>
          <a:p>
            <a:r>
              <a:rPr lang="da-DK" sz="1100">
                <a:solidFill>
                  <a:srgbClr val="213B48"/>
                </a:solidFill>
                <a:latin typeface="Raleway" pitchFamily="2" charset="77"/>
                <a:cs typeface="Arial" panose="020B0604020202020204" pitchFamily="34" charset="0"/>
              </a:rPr>
              <a:t>- Kodeks</a:t>
            </a:r>
          </a:p>
          <a:p>
            <a:r>
              <a:rPr lang="da-DK" sz="1100">
                <a:solidFill>
                  <a:srgbClr val="213B48"/>
                </a:solidFill>
                <a:latin typeface="Raleway" pitchFamily="2" charset="77"/>
                <a:cs typeface="Arial" panose="020B0604020202020204" pitchFamily="34" charset="0"/>
              </a:rPr>
              <a:t>- Kampagner</a:t>
            </a:r>
          </a:p>
        </p:txBody>
      </p:sp>
      <p:sp>
        <p:nvSpPr>
          <p:cNvPr id="13" name="Ellipse 12">
            <a:extLst>
              <a:ext uri="{FF2B5EF4-FFF2-40B4-BE49-F238E27FC236}">
                <a16:creationId xmlns:a16="http://schemas.microsoft.com/office/drawing/2014/main" id="{F9D64C6C-0C43-C045-B468-CFFBEEAFC6D0}"/>
              </a:ext>
            </a:extLst>
          </p:cNvPr>
          <p:cNvSpPr>
            <a:spLocks noChangeAspect="1"/>
          </p:cNvSpPr>
          <p:nvPr userDrawn="1"/>
        </p:nvSpPr>
        <p:spPr>
          <a:xfrm>
            <a:off x="2942850" y="622547"/>
            <a:ext cx="2699123" cy="1308360"/>
          </a:xfrm>
          <a:prstGeom prst="ellipse">
            <a:avLst/>
          </a:prstGeom>
          <a:solidFill>
            <a:srgbClr val="F2EFD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da-DK" sz="1400">
                <a:solidFill>
                  <a:srgbClr val="213B48"/>
                </a:solidFill>
                <a:latin typeface="Raleway" pitchFamily="2" charset="77"/>
                <a:cs typeface="Arial" panose="020B0604020202020204" pitchFamily="34" charset="0"/>
              </a:rPr>
              <a:t>Danish Bits</a:t>
            </a:r>
          </a:p>
          <a:p>
            <a:pPr algn="ctr"/>
            <a:r>
              <a:rPr lang="da-DK" sz="1400">
                <a:solidFill>
                  <a:srgbClr val="213B48"/>
                </a:solidFill>
                <a:latin typeface="Raleway" pitchFamily="2" charset="77"/>
                <a:cs typeface="Arial" panose="020B0604020202020204" pitchFamily="34" charset="0"/>
              </a:rPr>
              <a:t>Nordic Bits</a:t>
            </a:r>
          </a:p>
          <a:p>
            <a:pPr algn="ctr"/>
            <a:r>
              <a:rPr lang="da-DK" sz="1400">
                <a:solidFill>
                  <a:srgbClr val="213B48"/>
                </a:solidFill>
                <a:latin typeface="Raleway" pitchFamily="2" charset="77"/>
                <a:cs typeface="Arial" panose="020B0604020202020204" pitchFamily="34" charset="0"/>
              </a:rPr>
              <a:t>Asgaard</a:t>
            </a:r>
          </a:p>
          <a:p>
            <a:pPr algn="ctr"/>
            <a:r>
              <a:rPr lang="da-DK" sz="1400">
                <a:solidFill>
                  <a:srgbClr val="213B48"/>
                </a:solidFill>
                <a:latin typeface="Raleway" pitchFamily="2" charset="77"/>
                <a:cs typeface="Arial" panose="020B0604020202020204" pitchFamily="34" charset="0"/>
              </a:rPr>
              <a:t>Share University</a:t>
            </a:r>
          </a:p>
          <a:p>
            <a:pPr algn="ctr"/>
            <a:endParaRPr lang="da-DK" sz="1400">
              <a:solidFill>
                <a:srgbClr val="213B48"/>
              </a:solidFill>
              <a:latin typeface="Raleway" pitchFamily="2" charset="77"/>
              <a:cs typeface="Arial" panose="020B0604020202020204" pitchFamily="34" charset="0"/>
            </a:endParaRPr>
          </a:p>
        </p:txBody>
      </p:sp>
      <p:sp>
        <p:nvSpPr>
          <p:cNvPr id="14" name="Ellipse 13">
            <a:extLst>
              <a:ext uri="{FF2B5EF4-FFF2-40B4-BE49-F238E27FC236}">
                <a16:creationId xmlns:a16="http://schemas.microsoft.com/office/drawing/2014/main" id="{2AB72F46-C232-2F45-838A-BDE6352E766F}"/>
              </a:ext>
            </a:extLst>
          </p:cNvPr>
          <p:cNvSpPr>
            <a:spLocks noChangeAspect="1"/>
          </p:cNvSpPr>
          <p:nvPr userDrawn="1"/>
        </p:nvSpPr>
        <p:spPr>
          <a:xfrm>
            <a:off x="1420543" y="2506953"/>
            <a:ext cx="2790187" cy="1476363"/>
          </a:xfrm>
          <a:prstGeom prst="ellipse">
            <a:avLst/>
          </a:prstGeom>
          <a:solidFill>
            <a:srgbClr val="F2EFD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da-DK" sz="1400">
                <a:solidFill>
                  <a:srgbClr val="213B48"/>
                </a:solidFill>
                <a:latin typeface="Raleway" pitchFamily="2" charset="77"/>
                <a:cs typeface="Arial" panose="020B0604020202020204" pitchFamily="34" charset="0"/>
              </a:rPr>
              <a:t>ThePirateBay.org</a:t>
            </a:r>
          </a:p>
          <a:p>
            <a:pPr algn="ctr"/>
            <a:r>
              <a:rPr lang="da-DK" sz="1400">
                <a:solidFill>
                  <a:srgbClr val="213B48"/>
                </a:solidFill>
                <a:latin typeface="Raleway" pitchFamily="2" charset="77"/>
                <a:cs typeface="Arial" panose="020B0604020202020204" pitchFamily="34" charset="0"/>
              </a:rPr>
              <a:t>Torrentz.eu</a:t>
            </a:r>
          </a:p>
          <a:p>
            <a:pPr algn="ctr"/>
            <a:r>
              <a:rPr lang="da-DK" sz="1400">
                <a:solidFill>
                  <a:srgbClr val="213B48"/>
                </a:solidFill>
                <a:latin typeface="Raleway" pitchFamily="2" charset="77"/>
                <a:cs typeface="Arial" panose="020B0604020202020204" pitchFamily="34" charset="0"/>
              </a:rPr>
              <a:t>med mange flere</a:t>
            </a:r>
          </a:p>
        </p:txBody>
      </p:sp>
      <p:sp>
        <p:nvSpPr>
          <p:cNvPr id="15" name="Ellipse 14">
            <a:extLst>
              <a:ext uri="{FF2B5EF4-FFF2-40B4-BE49-F238E27FC236}">
                <a16:creationId xmlns:a16="http://schemas.microsoft.com/office/drawing/2014/main" id="{2C113B66-F657-644A-AFDD-D931846F20A5}"/>
              </a:ext>
            </a:extLst>
          </p:cNvPr>
          <p:cNvSpPr>
            <a:spLocks noChangeAspect="1"/>
          </p:cNvSpPr>
          <p:nvPr userDrawn="1"/>
        </p:nvSpPr>
        <p:spPr>
          <a:xfrm>
            <a:off x="185883" y="4931450"/>
            <a:ext cx="2790187" cy="1366095"/>
          </a:xfrm>
          <a:prstGeom prst="ellipse">
            <a:avLst/>
          </a:prstGeom>
          <a:solidFill>
            <a:srgbClr val="F2EFD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da-DK" sz="1400">
                <a:solidFill>
                  <a:srgbClr val="213B48"/>
                </a:solidFill>
                <a:latin typeface="Raleway" pitchFamily="2" charset="77"/>
                <a:cs typeface="Arial" panose="020B0604020202020204" pitchFamily="34" charset="0"/>
              </a:rPr>
              <a:t>Sociale medier &amp; div. online platforme</a:t>
            </a:r>
          </a:p>
          <a:p>
            <a:pPr algn="ctr"/>
            <a:r>
              <a:rPr lang="da-DK" sz="1400">
                <a:solidFill>
                  <a:srgbClr val="213B48"/>
                </a:solidFill>
                <a:latin typeface="Raleway" pitchFamily="2" charset="77"/>
                <a:cs typeface="Arial" panose="020B0604020202020204" pitchFamily="34" charset="0"/>
              </a:rPr>
              <a:t>(Facebook, YouTube, mv.)</a:t>
            </a:r>
          </a:p>
        </p:txBody>
      </p:sp>
      <p:sp>
        <p:nvSpPr>
          <p:cNvPr id="17" name="Trekant 2">
            <a:extLst>
              <a:ext uri="{FF2B5EF4-FFF2-40B4-BE49-F238E27FC236}">
                <a16:creationId xmlns:a16="http://schemas.microsoft.com/office/drawing/2014/main" id="{AAADBF9C-AE88-3D42-95AE-F78BB92D2D36}"/>
              </a:ext>
            </a:extLst>
          </p:cNvPr>
          <p:cNvSpPr/>
          <p:nvPr userDrawn="1"/>
        </p:nvSpPr>
        <p:spPr>
          <a:xfrm>
            <a:off x="10901774" y="6000416"/>
            <a:ext cx="1290226" cy="865534"/>
          </a:xfrm>
          <a:custGeom>
            <a:avLst/>
            <a:gdLst>
              <a:gd name="connsiteX0" fmla="*/ 0 w 9703324"/>
              <a:gd name="connsiteY0" fmla="*/ 3436229 h 3436229"/>
              <a:gd name="connsiteX1" fmla="*/ 4851662 w 9703324"/>
              <a:gd name="connsiteY1" fmla="*/ 0 h 3436229"/>
              <a:gd name="connsiteX2" fmla="*/ 9703324 w 9703324"/>
              <a:gd name="connsiteY2" fmla="*/ 3436229 h 3436229"/>
              <a:gd name="connsiteX3" fmla="*/ 0 w 9703324"/>
              <a:gd name="connsiteY3" fmla="*/ 3436229 h 3436229"/>
              <a:gd name="connsiteX0" fmla="*/ 0 w 9703324"/>
              <a:gd name="connsiteY0" fmla="*/ 6509367 h 6509367"/>
              <a:gd name="connsiteX1" fmla="*/ 9697039 w 9703324"/>
              <a:gd name="connsiteY1" fmla="*/ 0 h 6509367"/>
              <a:gd name="connsiteX2" fmla="*/ 9703324 w 9703324"/>
              <a:gd name="connsiteY2" fmla="*/ 6509367 h 6509367"/>
              <a:gd name="connsiteX3" fmla="*/ 0 w 9703324"/>
              <a:gd name="connsiteY3" fmla="*/ 6509367 h 6509367"/>
            </a:gdLst>
            <a:ahLst/>
            <a:cxnLst>
              <a:cxn ang="0">
                <a:pos x="connsiteX0" y="connsiteY0"/>
              </a:cxn>
              <a:cxn ang="0">
                <a:pos x="connsiteX1" y="connsiteY1"/>
              </a:cxn>
              <a:cxn ang="0">
                <a:pos x="connsiteX2" y="connsiteY2"/>
              </a:cxn>
              <a:cxn ang="0">
                <a:pos x="connsiteX3" y="connsiteY3"/>
              </a:cxn>
            </a:cxnLst>
            <a:rect l="l" t="t" r="r" b="b"/>
            <a:pathLst>
              <a:path w="9703324" h="6509367">
                <a:moveTo>
                  <a:pt x="0" y="6509367"/>
                </a:moveTo>
                <a:lnTo>
                  <a:pt x="9697039" y="0"/>
                </a:lnTo>
                <a:lnTo>
                  <a:pt x="9703324" y="6509367"/>
                </a:lnTo>
                <a:lnTo>
                  <a:pt x="0" y="6509367"/>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b="0" i="0">
              <a:latin typeface="Raleway" pitchFamily="2" charset="77"/>
            </a:endParaRPr>
          </a:p>
        </p:txBody>
      </p:sp>
      <p:sp>
        <p:nvSpPr>
          <p:cNvPr id="18" name="Tekstfelt 17">
            <a:extLst>
              <a:ext uri="{FF2B5EF4-FFF2-40B4-BE49-F238E27FC236}">
                <a16:creationId xmlns:a16="http://schemas.microsoft.com/office/drawing/2014/main" id="{1E079B71-85FE-2D49-9DEB-52228331E56E}"/>
              </a:ext>
            </a:extLst>
          </p:cNvPr>
          <p:cNvSpPr txBox="1">
            <a:spLocks noChangeAspect="1"/>
          </p:cNvSpPr>
          <p:nvPr userDrawn="1"/>
        </p:nvSpPr>
        <p:spPr>
          <a:xfrm>
            <a:off x="1888473" y="1023296"/>
            <a:ext cx="1869712" cy="348266"/>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wrap="square" lIns="0" tIns="90000" rIns="0" bIns="90000" rtlCol="0">
            <a:noAutofit/>
          </a:bodyPr>
          <a:lstStyle/>
          <a:p>
            <a:pPr algn="ctr"/>
            <a:r>
              <a:rPr lang="da-DK" sz="1400">
                <a:solidFill>
                  <a:schemeClr val="bg2"/>
                </a:solidFill>
                <a:latin typeface="Raleway" pitchFamily="2" charset="77"/>
              </a:rPr>
              <a:t>Lukkede ultimo 2020</a:t>
            </a:r>
          </a:p>
        </p:txBody>
      </p:sp>
      <p:pic>
        <p:nvPicPr>
          <p:cNvPr id="19" name="Grafik 18" descr="Programmør med massiv udfyldning">
            <a:extLst>
              <a:ext uri="{FF2B5EF4-FFF2-40B4-BE49-F238E27FC236}">
                <a16:creationId xmlns:a16="http://schemas.microsoft.com/office/drawing/2014/main" id="{87B80515-2747-BC4B-83D3-10A6B66E8A77}"/>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647636" y="-51021"/>
            <a:ext cx="914400" cy="914400"/>
          </a:xfrm>
          <a:prstGeom prst="rect">
            <a:avLst/>
          </a:prstGeom>
          <a:effectLst>
            <a:outerShdw blurRad="50800" dist="38100" dir="20940000" rotWithShape="0">
              <a:schemeClr val="accent4">
                <a:alpha val="74000"/>
              </a:schemeClr>
            </a:outerShdw>
          </a:effectLst>
        </p:spPr>
      </p:pic>
      <p:pic>
        <p:nvPicPr>
          <p:cNvPr id="20" name="Grafik 19" descr="Programmør med massiv udfyldning">
            <a:extLst>
              <a:ext uri="{FF2B5EF4-FFF2-40B4-BE49-F238E27FC236}">
                <a16:creationId xmlns:a16="http://schemas.microsoft.com/office/drawing/2014/main" id="{51BDE84C-F4CB-8E45-AFE8-A7A1D24BDFF1}"/>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80664" y="581685"/>
            <a:ext cx="914400" cy="914400"/>
          </a:xfrm>
          <a:prstGeom prst="rect">
            <a:avLst/>
          </a:prstGeom>
          <a:effectLst>
            <a:outerShdw blurRad="50800" dist="38100" dir="20940000" rotWithShape="0">
              <a:schemeClr val="accent4">
                <a:alpha val="74000"/>
              </a:schemeClr>
            </a:outerShdw>
          </a:effectLst>
        </p:spPr>
      </p:pic>
      <p:pic>
        <p:nvPicPr>
          <p:cNvPr id="21" name="Grafik 20" descr="Programmør med massiv udfyldning">
            <a:extLst>
              <a:ext uri="{FF2B5EF4-FFF2-40B4-BE49-F238E27FC236}">
                <a16:creationId xmlns:a16="http://schemas.microsoft.com/office/drawing/2014/main" id="{D05057D7-A9F6-7047-985D-04848389FBF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14266" y="577951"/>
            <a:ext cx="914400" cy="914400"/>
          </a:xfrm>
          <a:prstGeom prst="rect">
            <a:avLst/>
          </a:prstGeom>
          <a:effectLst>
            <a:outerShdw blurRad="50800" dist="38100" dir="20940000" rotWithShape="0">
              <a:schemeClr val="accent4">
                <a:alpha val="74000"/>
              </a:schemeClr>
            </a:outerShdw>
          </a:effectLst>
        </p:spPr>
      </p:pic>
      <p:pic>
        <p:nvPicPr>
          <p:cNvPr id="22" name="Grafik 21" descr="Programmør med massiv udfyldning">
            <a:extLst>
              <a:ext uri="{FF2B5EF4-FFF2-40B4-BE49-F238E27FC236}">
                <a16:creationId xmlns:a16="http://schemas.microsoft.com/office/drawing/2014/main" id="{037F3C03-4108-3646-A1F5-111C4FD474DA}"/>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79187" y="1219884"/>
            <a:ext cx="914400" cy="914400"/>
          </a:xfrm>
          <a:prstGeom prst="rect">
            <a:avLst/>
          </a:prstGeom>
          <a:effectLst>
            <a:outerShdw blurRad="50800" dist="38100" dir="20940000" rotWithShape="0">
              <a:schemeClr val="accent4">
                <a:alpha val="74000"/>
              </a:schemeClr>
            </a:outerShdw>
          </a:effectLst>
        </p:spPr>
      </p:pic>
      <p:pic>
        <p:nvPicPr>
          <p:cNvPr id="23" name="Grafik 22" descr="Programmør med massiv udfyldning">
            <a:extLst>
              <a:ext uri="{FF2B5EF4-FFF2-40B4-BE49-F238E27FC236}">
                <a16:creationId xmlns:a16="http://schemas.microsoft.com/office/drawing/2014/main" id="{990D7376-5A44-3F43-96F8-C63587CCED32}"/>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654888" y="1226010"/>
            <a:ext cx="914400" cy="914400"/>
          </a:xfrm>
          <a:prstGeom prst="rect">
            <a:avLst/>
          </a:prstGeom>
          <a:effectLst>
            <a:outerShdw blurRad="50800" dist="38100" dir="20940000" rotWithShape="0">
              <a:schemeClr val="accent4">
                <a:alpha val="74000"/>
              </a:schemeClr>
            </a:outerShdw>
          </a:effectLst>
        </p:spPr>
      </p:pic>
      <p:pic>
        <p:nvPicPr>
          <p:cNvPr id="24" name="Grafik 23" descr="Programmør med massiv udfyldning">
            <a:extLst>
              <a:ext uri="{FF2B5EF4-FFF2-40B4-BE49-F238E27FC236}">
                <a16:creationId xmlns:a16="http://schemas.microsoft.com/office/drawing/2014/main" id="{33E2418A-38B8-D648-9DEE-8BABFB1507C7}"/>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414850" y="1224909"/>
            <a:ext cx="914400" cy="914400"/>
          </a:xfrm>
          <a:prstGeom prst="rect">
            <a:avLst/>
          </a:prstGeom>
          <a:effectLst>
            <a:outerShdw blurRad="50800" dist="38100" dir="20940000" rotWithShape="0">
              <a:schemeClr val="accent4">
                <a:alpha val="74000"/>
              </a:schemeClr>
            </a:outerShdw>
          </a:effectLst>
        </p:spPr>
      </p:pic>
      <p:pic>
        <p:nvPicPr>
          <p:cNvPr id="25" name="Grafik 24" descr="Programmør med massiv udfyldning">
            <a:extLst>
              <a:ext uri="{FF2B5EF4-FFF2-40B4-BE49-F238E27FC236}">
                <a16:creationId xmlns:a16="http://schemas.microsoft.com/office/drawing/2014/main" id="{F0E4ACBC-E2D3-CA4F-B867-3B5B33C73F9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848107" y="2229664"/>
            <a:ext cx="914400" cy="914400"/>
          </a:xfrm>
          <a:prstGeom prst="rect">
            <a:avLst/>
          </a:prstGeom>
          <a:effectLst>
            <a:outerShdw blurRad="50800" dist="38100" dir="20940000" rotWithShape="0">
              <a:schemeClr val="accent4">
                <a:alpha val="74000"/>
              </a:schemeClr>
            </a:outerShdw>
          </a:effectLst>
        </p:spPr>
      </p:pic>
      <p:pic>
        <p:nvPicPr>
          <p:cNvPr id="26" name="Grafik 25" descr="Programmør med massiv udfyldning">
            <a:extLst>
              <a:ext uri="{FF2B5EF4-FFF2-40B4-BE49-F238E27FC236}">
                <a16:creationId xmlns:a16="http://schemas.microsoft.com/office/drawing/2014/main" id="{994E147F-893F-3E48-ABC1-3E3EE93523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463914" y="2229664"/>
            <a:ext cx="914400" cy="914400"/>
          </a:xfrm>
          <a:prstGeom prst="rect">
            <a:avLst/>
          </a:prstGeom>
          <a:effectLst>
            <a:outerShdw blurRad="50800" dist="38100" dir="20940000" rotWithShape="0">
              <a:schemeClr val="accent4">
                <a:alpha val="74000"/>
              </a:schemeClr>
            </a:outerShdw>
          </a:effectLst>
        </p:spPr>
      </p:pic>
      <p:pic>
        <p:nvPicPr>
          <p:cNvPr id="27" name="Grafik 26" descr="Programmør med massiv udfyldning">
            <a:extLst>
              <a:ext uri="{FF2B5EF4-FFF2-40B4-BE49-F238E27FC236}">
                <a16:creationId xmlns:a16="http://schemas.microsoft.com/office/drawing/2014/main" id="{163F8E6E-5593-B546-9BF6-4DDE89CB9DEF}"/>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61917" y="2235790"/>
            <a:ext cx="914400" cy="914400"/>
          </a:xfrm>
          <a:prstGeom prst="rect">
            <a:avLst/>
          </a:prstGeom>
          <a:effectLst>
            <a:outerShdw blurRad="50800" dist="38100" dir="20940000" rotWithShape="0">
              <a:schemeClr val="accent4">
                <a:alpha val="74000"/>
              </a:schemeClr>
            </a:outerShdw>
          </a:effectLst>
        </p:spPr>
      </p:pic>
      <p:pic>
        <p:nvPicPr>
          <p:cNvPr id="28" name="Grafik 27" descr="Programmør med massiv udfyldning">
            <a:extLst>
              <a:ext uri="{FF2B5EF4-FFF2-40B4-BE49-F238E27FC236}">
                <a16:creationId xmlns:a16="http://schemas.microsoft.com/office/drawing/2014/main" id="{06C8D8CA-41A6-C64C-92A9-D0E5E18BA64B}"/>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55332" y="2234689"/>
            <a:ext cx="914400" cy="914400"/>
          </a:xfrm>
          <a:prstGeom prst="rect">
            <a:avLst/>
          </a:prstGeom>
          <a:effectLst>
            <a:outerShdw blurRad="50800" dist="38100" dir="20940000" rotWithShape="0">
              <a:schemeClr val="accent4">
                <a:alpha val="74000"/>
              </a:schemeClr>
            </a:outerShdw>
          </a:effectLst>
        </p:spPr>
      </p:pic>
      <p:pic>
        <p:nvPicPr>
          <p:cNvPr id="29" name="Grafik 28" descr="Programmør med massiv udfyldning">
            <a:extLst>
              <a:ext uri="{FF2B5EF4-FFF2-40B4-BE49-F238E27FC236}">
                <a16:creationId xmlns:a16="http://schemas.microsoft.com/office/drawing/2014/main" id="{08E206BB-6F78-6447-9175-8D40EA4BADA3}"/>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448153" y="2872435"/>
            <a:ext cx="914400" cy="914400"/>
          </a:xfrm>
          <a:prstGeom prst="rect">
            <a:avLst/>
          </a:prstGeom>
          <a:effectLst>
            <a:outerShdw blurRad="50800" dist="38100" dir="20940000" rotWithShape="0">
              <a:schemeClr val="accent4">
                <a:alpha val="74000"/>
              </a:schemeClr>
            </a:outerShdw>
          </a:effectLst>
        </p:spPr>
      </p:pic>
      <p:pic>
        <p:nvPicPr>
          <p:cNvPr id="30" name="Grafik 29" descr="Programmør med massiv udfyldning">
            <a:extLst>
              <a:ext uri="{FF2B5EF4-FFF2-40B4-BE49-F238E27FC236}">
                <a16:creationId xmlns:a16="http://schemas.microsoft.com/office/drawing/2014/main" id="{55A71AA3-ED63-424A-8C4C-078C438DBBDA}"/>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063960" y="2872435"/>
            <a:ext cx="914400" cy="914400"/>
          </a:xfrm>
          <a:prstGeom prst="rect">
            <a:avLst/>
          </a:prstGeom>
          <a:effectLst>
            <a:outerShdw blurRad="50800" dist="38100" dir="20940000" rotWithShape="0">
              <a:schemeClr val="accent4">
                <a:alpha val="74000"/>
              </a:schemeClr>
            </a:outerShdw>
          </a:effectLst>
        </p:spPr>
      </p:pic>
      <p:pic>
        <p:nvPicPr>
          <p:cNvPr id="31" name="Grafik 30" descr="Programmør med massiv udfyldning">
            <a:extLst>
              <a:ext uri="{FF2B5EF4-FFF2-40B4-BE49-F238E27FC236}">
                <a16:creationId xmlns:a16="http://schemas.microsoft.com/office/drawing/2014/main" id="{2D65EC4D-A5B5-B74F-9B93-C330F0A7C43E}"/>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61963" y="2878561"/>
            <a:ext cx="914400" cy="914400"/>
          </a:xfrm>
          <a:prstGeom prst="rect">
            <a:avLst/>
          </a:prstGeom>
          <a:effectLst>
            <a:outerShdw blurRad="50800" dist="38100" dir="20940000" rotWithShape="0">
              <a:schemeClr val="accent4">
                <a:alpha val="74000"/>
              </a:schemeClr>
            </a:outerShdw>
          </a:effectLst>
        </p:spPr>
      </p:pic>
      <p:pic>
        <p:nvPicPr>
          <p:cNvPr id="32" name="Grafik 31" descr="Programmør med massiv udfyldning">
            <a:extLst>
              <a:ext uri="{FF2B5EF4-FFF2-40B4-BE49-F238E27FC236}">
                <a16:creationId xmlns:a16="http://schemas.microsoft.com/office/drawing/2014/main" id="{596B7E29-E59E-B747-A899-5F0B4B0E32EA}"/>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655378" y="2877460"/>
            <a:ext cx="914400" cy="914400"/>
          </a:xfrm>
          <a:prstGeom prst="rect">
            <a:avLst/>
          </a:prstGeom>
          <a:effectLst>
            <a:outerShdw blurRad="50800" dist="38100" dir="20940000" rotWithShape="0">
              <a:schemeClr val="accent4">
                <a:alpha val="74000"/>
              </a:schemeClr>
            </a:outerShdw>
          </a:effectLst>
        </p:spPr>
      </p:pic>
      <p:pic>
        <p:nvPicPr>
          <p:cNvPr id="33" name="Grafik 32" descr="Programmør med massiv udfyldning">
            <a:extLst>
              <a:ext uri="{FF2B5EF4-FFF2-40B4-BE49-F238E27FC236}">
                <a16:creationId xmlns:a16="http://schemas.microsoft.com/office/drawing/2014/main" id="{8ABFDCA7-340D-2E4C-8543-4A0D6C2062B1}"/>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249983" y="2868247"/>
            <a:ext cx="914400" cy="914400"/>
          </a:xfrm>
          <a:prstGeom prst="rect">
            <a:avLst/>
          </a:prstGeom>
          <a:effectLst>
            <a:outerShdw blurRad="50800" dist="38100" dir="20940000" rotWithShape="0">
              <a:schemeClr val="accent4">
                <a:alpha val="74000"/>
              </a:schemeClr>
            </a:outerShdw>
          </a:effectLst>
        </p:spPr>
      </p:pic>
      <p:pic>
        <p:nvPicPr>
          <p:cNvPr id="34" name="Grafik 33" descr="Programmør med massiv udfyldning">
            <a:extLst>
              <a:ext uri="{FF2B5EF4-FFF2-40B4-BE49-F238E27FC236}">
                <a16:creationId xmlns:a16="http://schemas.microsoft.com/office/drawing/2014/main" id="{2413C169-7CE1-004C-A89E-71278097478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38831" y="3547617"/>
            <a:ext cx="914400" cy="914400"/>
          </a:xfrm>
          <a:prstGeom prst="rect">
            <a:avLst/>
          </a:prstGeom>
          <a:effectLst>
            <a:outerShdw blurRad="50800" dist="38100" dir="20940000" rotWithShape="0">
              <a:schemeClr val="accent4">
                <a:alpha val="74000"/>
              </a:schemeClr>
            </a:outerShdw>
          </a:effectLst>
        </p:spPr>
      </p:pic>
      <p:pic>
        <p:nvPicPr>
          <p:cNvPr id="35" name="Grafik 34" descr="Programmør med massiv udfyldning">
            <a:extLst>
              <a:ext uri="{FF2B5EF4-FFF2-40B4-BE49-F238E27FC236}">
                <a16:creationId xmlns:a16="http://schemas.microsoft.com/office/drawing/2014/main" id="{CBFC2C7F-8018-1D48-A168-ADC536BCA2DB}"/>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654638" y="3547617"/>
            <a:ext cx="914400" cy="914400"/>
          </a:xfrm>
          <a:prstGeom prst="rect">
            <a:avLst/>
          </a:prstGeom>
          <a:effectLst>
            <a:outerShdw blurRad="50800" dist="38100" dir="20940000" rotWithShape="0">
              <a:schemeClr val="accent4">
                <a:alpha val="74000"/>
              </a:schemeClr>
            </a:outerShdw>
          </a:effectLst>
        </p:spPr>
      </p:pic>
      <p:pic>
        <p:nvPicPr>
          <p:cNvPr id="36" name="Grafik 35" descr="Programmør med massiv udfyldning">
            <a:extLst>
              <a:ext uri="{FF2B5EF4-FFF2-40B4-BE49-F238E27FC236}">
                <a16:creationId xmlns:a16="http://schemas.microsoft.com/office/drawing/2014/main" id="{16246B89-F87E-554D-9076-E960DA9CB701}"/>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452641" y="3553743"/>
            <a:ext cx="914400" cy="914400"/>
          </a:xfrm>
          <a:prstGeom prst="rect">
            <a:avLst/>
          </a:prstGeom>
          <a:effectLst>
            <a:outerShdw blurRad="50800" dist="38100" dir="20940000" rotWithShape="0">
              <a:schemeClr val="accent4">
                <a:alpha val="74000"/>
              </a:schemeClr>
            </a:outerShdw>
          </a:effectLst>
        </p:spPr>
      </p:pic>
      <p:pic>
        <p:nvPicPr>
          <p:cNvPr id="37" name="Grafik 36" descr="Programmør med massiv udfyldning">
            <a:extLst>
              <a:ext uri="{FF2B5EF4-FFF2-40B4-BE49-F238E27FC236}">
                <a16:creationId xmlns:a16="http://schemas.microsoft.com/office/drawing/2014/main" id="{F0CD6F88-0174-A042-8596-3F5309149B69}"/>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46056" y="3552642"/>
            <a:ext cx="914400" cy="914400"/>
          </a:xfrm>
          <a:prstGeom prst="rect">
            <a:avLst/>
          </a:prstGeom>
          <a:effectLst>
            <a:outerShdw blurRad="50800" dist="38100" dir="20940000" rotWithShape="0">
              <a:schemeClr val="accent4">
                <a:alpha val="74000"/>
              </a:schemeClr>
            </a:outerShdw>
          </a:effectLst>
        </p:spPr>
      </p:pic>
      <p:pic>
        <p:nvPicPr>
          <p:cNvPr id="38" name="Grafik 37" descr="Programmør med massiv udfyldning">
            <a:extLst>
              <a:ext uri="{FF2B5EF4-FFF2-40B4-BE49-F238E27FC236}">
                <a16:creationId xmlns:a16="http://schemas.microsoft.com/office/drawing/2014/main" id="{E54EACE6-F668-ED4C-B803-0138ADE2C011}"/>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840661" y="3543429"/>
            <a:ext cx="914400" cy="914400"/>
          </a:xfrm>
          <a:prstGeom prst="rect">
            <a:avLst/>
          </a:prstGeom>
          <a:effectLst>
            <a:outerShdw blurRad="50800" dist="38100" dir="20940000" rotWithShape="0">
              <a:schemeClr val="accent4">
                <a:alpha val="74000"/>
              </a:schemeClr>
            </a:outerShdw>
          </a:effectLst>
        </p:spPr>
      </p:pic>
      <p:pic>
        <p:nvPicPr>
          <p:cNvPr id="39" name="Grafik 38" descr="Programmør med massiv udfyldning">
            <a:extLst>
              <a:ext uri="{FF2B5EF4-FFF2-40B4-BE49-F238E27FC236}">
                <a16:creationId xmlns:a16="http://schemas.microsoft.com/office/drawing/2014/main" id="{BA7C0C08-6E30-9842-8D44-4B317BD9B512}"/>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659305" y="3553324"/>
            <a:ext cx="914400" cy="914400"/>
          </a:xfrm>
          <a:prstGeom prst="rect">
            <a:avLst/>
          </a:prstGeom>
          <a:effectLst>
            <a:outerShdw blurRad="50800" dist="38100" dir="20940000" rotWithShape="0">
              <a:schemeClr val="accent4">
                <a:alpha val="74000"/>
              </a:schemeClr>
            </a:outerShdw>
          </a:effectLst>
        </p:spPr>
      </p:pic>
      <p:pic>
        <p:nvPicPr>
          <p:cNvPr id="40" name="Grafik 39" descr="Programmør med massiv udfyldning">
            <a:extLst>
              <a:ext uri="{FF2B5EF4-FFF2-40B4-BE49-F238E27FC236}">
                <a16:creationId xmlns:a16="http://schemas.microsoft.com/office/drawing/2014/main" id="{A3FC856C-B26A-0646-B1B1-C78EF87B5CF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653456" y="4474145"/>
            <a:ext cx="914400" cy="914400"/>
          </a:xfrm>
          <a:prstGeom prst="rect">
            <a:avLst/>
          </a:prstGeom>
          <a:effectLst>
            <a:outerShdw blurRad="50800" dist="38100" dir="20940000" rotWithShape="0">
              <a:schemeClr val="accent4">
                <a:alpha val="74000"/>
              </a:schemeClr>
            </a:outerShdw>
          </a:effectLst>
        </p:spPr>
      </p:pic>
      <p:pic>
        <p:nvPicPr>
          <p:cNvPr id="41" name="Grafik 40" descr="Programmør med massiv udfyldning">
            <a:extLst>
              <a:ext uri="{FF2B5EF4-FFF2-40B4-BE49-F238E27FC236}">
                <a16:creationId xmlns:a16="http://schemas.microsoft.com/office/drawing/2014/main" id="{E3B73F53-5259-7149-9C96-8F443AEF158C}"/>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269263" y="4474145"/>
            <a:ext cx="914400" cy="914400"/>
          </a:xfrm>
          <a:prstGeom prst="rect">
            <a:avLst/>
          </a:prstGeom>
          <a:effectLst>
            <a:outerShdw blurRad="50800" dist="38100" dir="20940000" rotWithShape="0">
              <a:schemeClr val="accent4">
                <a:alpha val="74000"/>
              </a:schemeClr>
            </a:outerShdw>
          </a:effectLst>
        </p:spPr>
      </p:pic>
      <p:pic>
        <p:nvPicPr>
          <p:cNvPr id="42" name="Grafik 41" descr="Programmør med massiv udfyldning">
            <a:extLst>
              <a:ext uri="{FF2B5EF4-FFF2-40B4-BE49-F238E27FC236}">
                <a16:creationId xmlns:a16="http://schemas.microsoft.com/office/drawing/2014/main" id="{44B178D3-B3F5-AD47-A955-560417164E4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067266" y="4480271"/>
            <a:ext cx="914400" cy="914400"/>
          </a:xfrm>
          <a:prstGeom prst="rect">
            <a:avLst/>
          </a:prstGeom>
          <a:effectLst>
            <a:outerShdw blurRad="50800" dist="38100" dir="20940000" rotWithShape="0">
              <a:schemeClr val="accent4">
                <a:alpha val="74000"/>
              </a:schemeClr>
            </a:outerShdw>
          </a:effectLst>
        </p:spPr>
      </p:pic>
      <p:pic>
        <p:nvPicPr>
          <p:cNvPr id="43" name="Grafik 42" descr="Programmør med massiv udfyldning">
            <a:extLst>
              <a:ext uri="{FF2B5EF4-FFF2-40B4-BE49-F238E27FC236}">
                <a16:creationId xmlns:a16="http://schemas.microsoft.com/office/drawing/2014/main" id="{61EBD923-80DD-0F47-9643-316BFAA5C03B}"/>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60681" y="4479170"/>
            <a:ext cx="914400" cy="914400"/>
          </a:xfrm>
          <a:prstGeom prst="rect">
            <a:avLst/>
          </a:prstGeom>
          <a:effectLst>
            <a:outerShdw blurRad="50800" dist="38100" dir="20940000" rotWithShape="0">
              <a:schemeClr val="accent4">
                <a:alpha val="74000"/>
              </a:schemeClr>
            </a:outerShdw>
          </a:effectLst>
        </p:spPr>
      </p:pic>
      <p:pic>
        <p:nvPicPr>
          <p:cNvPr id="44" name="Grafik 43" descr="Programmør med massiv udfyldning">
            <a:extLst>
              <a:ext uri="{FF2B5EF4-FFF2-40B4-BE49-F238E27FC236}">
                <a16:creationId xmlns:a16="http://schemas.microsoft.com/office/drawing/2014/main" id="{DD1C62FD-EE3A-414B-B36B-658D7F3EF0D6}"/>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53502" y="5116916"/>
            <a:ext cx="914400" cy="914400"/>
          </a:xfrm>
          <a:prstGeom prst="rect">
            <a:avLst/>
          </a:prstGeom>
          <a:effectLst>
            <a:outerShdw blurRad="50800" dist="38100" dir="20940000" rotWithShape="0">
              <a:schemeClr val="accent4">
                <a:alpha val="74000"/>
              </a:schemeClr>
            </a:outerShdw>
          </a:effectLst>
        </p:spPr>
      </p:pic>
      <p:pic>
        <p:nvPicPr>
          <p:cNvPr id="45" name="Grafik 44" descr="Programmør med massiv udfyldning">
            <a:extLst>
              <a:ext uri="{FF2B5EF4-FFF2-40B4-BE49-F238E27FC236}">
                <a16:creationId xmlns:a16="http://schemas.microsoft.com/office/drawing/2014/main" id="{7CB5FFEF-31A8-994D-9E9C-02C484B00CB6}"/>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869309" y="5116916"/>
            <a:ext cx="914400" cy="914400"/>
          </a:xfrm>
          <a:prstGeom prst="rect">
            <a:avLst/>
          </a:prstGeom>
          <a:effectLst>
            <a:outerShdw blurRad="50800" dist="38100" dir="20940000" rotWithShape="0">
              <a:schemeClr val="accent4">
                <a:alpha val="74000"/>
              </a:schemeClr>
            </a:outerShdw>
          </a:effectLst>
        </p:spPr>
      </p:pic>
      <p:pic>
        <p:nvPicPr>
          <p:cNvPr id="46" name="Grafik 45" descr="Programmør med massiv udfyldning">
            <a:extLst>
              <a:ext uri="{FF2B5EF4-FFF2-40B4-BE49-F238E27FC236}">
                <a16:creationId xmlns:a16="http://schemas.microsoft.com/office/drawing/2014/main" id="{E485DEFB-39E7-1849-AB6C-D662D78F4A86}"/>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667312" y="5123042"/>
            <a:ext cx="914400" cy="914400"/>
          </a:xfrm>
          <a:prstGeom prst="rect">
            <a:avLst/>
          </a:prstGeom>
          <a:effectLst>
            <a:outerShdw blurRad="50800" dist="38100" dir="20940000" rotWithShape="0">
              <a:schemeClr val="accent4">
                <a:alpha val="74000"/>
              </a:schemeClr>
            </a:outerShdw>
          </a:effectLst>
        </p:spPr>
      </p:pic>
      <p:pic>
        <p:nvPicPr>
          <p:cNvPr id="47" name="Grafik 46" descr="Programmør med massiv udfyldning">
            <a:extLst>
              <a:ext uri="{FF2B5EF4-FFF2-40B4-BE49-F238E27FC236}">
                <a16:creationId xmlns:a16="http://schemas.microsoft.com/office/drawing/2014/main" id="{6BBA1C2F-48B2-3E41-84C2-5A21B0376999}"/>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460727" y="5121941"/>
            <a:ext cx="914400" cy="914400"/>
          </a:xfrm>
          <a:prstGeom prst="rect">
            <a:avLst/>
          </a:prstGeom>
          <a:effectLst>
            <a:outerShdw blurRad="50800" dist="38100" dir="20940000" rotWithShape="0">
              <a:schemeClr val="accent4">
                <a:alpha val="74000"/>
              </a:schemeClr>
            </a:outerShdw>
          </a:effectLst>
        </p:spPr>
      </p:pic>
      <p:pic>
        <p:nvPicPr>
          <p:cNvPr id="48" name="Grafik 47" descr="Programmør med massiv udfyldning">
            <a:extLst>
              <a:ext uri="{FF2B5EF4-FFF2-40B4-BE49-F238E27FC236}">
                <a16:creationId xmlns:a16="http://schemas.microsoft.com/office/drawing/2014/main" id="{CB562CA8-FE52-604B-A581-A41C256A77FA}"/>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55332" y="5112728"/>
            <a:ext cx="914400" cy="914400"/>
          </a:xfrm>
          <a:prstGeom prst="rect">
            <a:avLst/>
          </a:prstGeom>
          <a:effectLst>
            <a:outerShdw blurRad="50800" dist="38100" dir="20940000" rotWithShape="0">
              <a:schemeClr val="accent4">
                <a:alpha val="74000"/>
              </a:schemeClr>
            </a:outerShdw>
          </a:effectLst>
        </p:spPr>
      </p:pic>
      <p:pic>
        <p:nvPicPr>
          <p:cNvPr id="49" name="Grafik 48" descr="Programmør med massiv udfyldning">
            <a:extLst>
              <a:ext uri="{FF2B5EF4-FFF2-40B4-BE49-F238E27FC236}">
                <a16:creationId xmlns:a16="http://schemas.microsoft.com/office/drawing/2014/main" id="{1E6DF74E-5E06-5046-A180-866E7F5FBE59}"/>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44180" y="5792098"/>
            <a:ext cx="914400" cy="914400"/>
          </a:xfrm>
          <a:prstGeom prst="rect">
            <a:avLst/>
          </a:prstGeom>
          <a:effectLst>
            <a:outerShdw blurRad="50800" dist="38100" dir="20940000" rotWithShape="0">
              <a:schemeClr val="accent4">
                <a:alpha val="74000"/>
              </a:schemeClr>
            </a:outerShdw>
          </a:effectLst>
        </p:spPr>
      </p:pic>
      <p:pic>
        <p:nvPicPr>
          <p:cNvPr id="50" name="Grafik 49" descr="Programmør med massiv udfyldning">
            <a:extLst>
              <a:ext uri="{FF2B5EF4-FFF2-40B4-BE49-F238E27FC236}">
                <a16:creationId xmlns:a16="http://schemas.microsoft.com/office/drawing/2014/main" id="{24BC04CF-ADA3-7A4C-BD31-C08D7BE09B30}"/>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459987" y="5792098"/>
            <a:ext cx="914400" cy="914400"/>
          </a:xfrm>
          <a:prstGeom prst="rect">
            <a:avLst/>
          </a:prstGeom>
          <a:effectLst>
            <a:outerShdw blurRad="50800" dist="38100" dir="20940000" rotWithShape="0">
              <a:schemeClr val="accent4">
                <a:alpha val="74000"/>
              </a:schemeClr>
            </a:outerShdw>
          </a:effectLst>
        </p:spPr>
      </p:pic>
      <p:pic>
        <p:nvPicPr>
          <p:cNvPr id="51" name="Grafik 50" descr="Programmør med massiv udfyldning">
            <a:extLst>
              <a:ext uri="{FF2B5EF4-FFF2-40B4-BE49-F238E27FC236}">
                <a16:creationId xmlns:a16="http://schemas.microsoft.com/office/drawing/2014/main" id="{3761D128-35CB-9F4E-A5E6-26DD8D88E131}"/>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257990" y="5798224"/>
            <a:ext cx="914400" cy="914400"/>
          </a:xfrm>
          <a:prstGeom prst="rect">
            <a:avLst/>
          </a:prstGeom>
          <a:effectLst>
            <a:outerShdw blurRad="50800" dist="38100" dir="20940000" rotWithShape="0">
              <a:schemeClr val="accent4">
                <a:alpha val="74000"/>
              </a:schemeClr>
            </a:outerShdw>
          </a:effectLst>
        </p:spPr>
      </p:pic>
      <p:pic>
        <p:nvPicPr>
          <p:cNvPr id="52" name="Grafik 51" descr="Programmør med massiv udfyldning">
            <a:extLst>
              <a:ext uri="{FF2B5EF4-FFF2-40B4-BE49-F238E27FC236}">
                <a16:creationId xmlns:a16="http://schemas.microsoft.com/office/drawing/2014/main" id="{DF0F85F2-99A1-B445-BA95-E9AB48FD134D}"/>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051405" y="5797123"/>
            <a:ext cx="914400" cy="914400"/>
          </a:xfrm>
          <a:prstGeom prst="rect">
            <a:avLst/>
          </a:prstGeom>
          <a:effectLst>
            <a:outerShdw blurRad="50800" dist="38100" dir="20940000" rotWithShape="0">
              <a:schemeClr val="accent4">
                <a:alpha val="74000"/>
              </a:schemeClr>
            </a:outerShdw>
          </a:effectLst>
        </p:spPr>
      </p:pic>
      <p:pic>
        <p:nvPicPr>
          <p:cNvPr id="53" name="Grafik 52" descr="Programmør med massiv udfyldning">
            <a:extLst>
              <a:ext uri="{FF2B5EF4-FFF2-40B4-BE49-F238E27FC236}">
                <a16:creationId xmlns:a16="http://schemas.microsoft.com/office/drawing/2014/main" id="{7809B6B1-EF15-2343-90CF-BDD5E9CF05C3}"/>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646010" y="5787910"/>
            <a:ext cx="914400" cy="914400"/>
          </a:xfrm>
          <a:prstGeom prst="rect">
            <a:avLst/>
          </a:prstGeom>
          <a:effectLst>
            <a:outerShdw blurRad="50800" dist="38100" dir="20940000" rotWithShape="0">
              <a:schemeClr val="accent4">
                <a:alpha val="74000"/>
              </a:schemeClr>
            </a:outerShdw>
          </a:effectLst>
        </p:spPr>
      </p:pic>
      <p:pic>
        <p:nvPicPr>
          <p:cNvPr id="54" name="Grafik 53" descr="Programmør med massiv udfyldning">
            <a:extLst>
              <a:ext uri="{FF2B5EF4-FFF2-40B4-BE49-F238E27FC236}">
                <a16:creationId xmlns:a16="http://schemas.microsoft.com/office/drawing/2014/main" id="{4DC2D75E-B0FF-5A42-882E-4596BD8A181C}"/>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494109" y="4479170"/>
            <a:ext cx="914400" cy="914400"/>
          </a:xfrm>
          <a:prstGeom prst="rect">
            <a:avLst/>
          </a:prstGeom>
          <a:effectLst>
            <a:outerShdw blurRad="50800" dist="38100" dir="20940000" rotWithShape="0">
              <a:schemeClr val="accent4">
                <a:alpha val="74000"/>
              </a:schemeClr>
            </a:outerShdw>
          </a:effectLst>
        </p:spPr>
      </p:pic>
      <p:pic>
        <p:nvPicPr>
          <p:cNvPr id="55" name="Grafik 54" descr="Programmør med massiv udfyldning">
            <a:extLst>
              <a:ext uri="{FF2B5EF4-FFF2-40B4-BE49-F238E27FC236}">
                <a16:creationId xmlns:a16="http://schemas.microsoft.com/office/drawing/2014/main" id="{4715D6A9-BA49-CA42-B29A-FF304DE0E90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292112" y="4485296"/>
            <a:ext cx="914400" cy="914400"/>
          </a:xfrm>
          <a:prstGeom prst="rect">
            <a:avLst/>
          </a:prstGeom>
          <a:effectLst>
            <a:outerShdw blurRad="50800" dist="38100" dir="20940000" rotWithShape="0">
              <a:schemeClr val="accent4">
                <a:alpha val="74000"/>
              </a:schemeClr>
            </a:outerShdw>
          </a:effectLst>
        </p:spPr>
      </p:pic>
      <p:pic>
        <p:nvPicPr>
          <p:cNvPr id="56" name="Grafik 55" descr="Programmør med massiv udfyldning">
            <a:extLst>
              <a:ext uri="{FF2B5EF4-FFF2-40B4-BE49-F238E27FC236}">
                <a16:creationId xmlns:a16="http://schemas.microsoft.com/office/drawing/2014/main" id="{3F6C1B78-CE47-C54C-84DA-1698B203D34A}"/>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085527" y="4484195"/>
            <a:ext cx="914400" cy="914400"/>
          </a:xfrm>
          <a:prstGeom prst="rect">
            <a:avLst/>
          </a:prstGeom>
          <a:effectLst>
            <a:outerShdw blurRad="50800" dist="38100" dir="20940000" rotWithShape="0">
              <a:schemeClr val="accent4">
                <a:alpha val="74000"/>
              </a:schemeClr>
            </a:outerShdw>
          </a:effectLst>
        </p:spPr>
      </p:pic>
      <p:pic>
        <p:nvPicPr>
          <p:cNvPr id="57" name="Grafik 56" descr="Programmør med massiv udfyldning">
            <a:extLst>
              <a:ext uri="{FF2B5EF4-FFF2-40B4-BE49-F238E27FC236}">
                <a16:creationId xmlns:a16="http://schemas.microsoft.com/office/drawing/2014/main" id="{5CF7AF7F-6F93-794D-840B-99C198CCFDFA}"/>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478348" y="5121941"/>
            <a:ext cx="914400" cy="914400"/>
          </a:xfrm>
          <a:prstGeom prst="rect">
            <a:avLst/>
          </a:prstGeom>
          <a:effectLst>
            <a:outerShdw blurRad="50800" dist="38100" dir="20940000" rotWithShape="0">
              <a:schemeClr val="accent4">
                <a:alpha val="74000"/>
              </a:schemeClr>
            </a:outerShdw>
          </a:effectLst>
        </p:spPr>
      </p:pic>
      <p:pic>
        <p:nvPicPr>
          <p:cNvPr id="58" name="Grafik 57" descr="Programmør med massiv udfyldning">
            <a:extLst>
              <a:ext uri="{FF2B5EF4-FFF2-40B4-BE49-F238E27FC236}">
                <a16:creationId xmlns:a16="http://schemas.microsoft.com/office/drawing/2014/main" id="{93893ABE-9A99-5645-AC12-BF6F4A720BDB}"/>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892158" y="5128067"/>
            <a:ext cx="914400" cy="914400"/>
          </a:xfrm>
          <a:prstGeom prst="rect">
            <a:avLst/>
          </a:prstGeom>
          <a:effectLst>
            <a:outerShdw blurRad="50800" dist="38100" dir="20940000" rotWithShape="0">
              <a:schemeClr val="accent4">
                <a:alpha val="74000"/>
              </a:schemeClr>
            </a:outerShdw>
          </a:effectLst>
        </p:spPr>
      </p:pic>
      <p:pic>
        <p:nvPicPr>
          <p:cNvPr id="59" name="Grafik 58" descr="Programmør med massiv udfyldning">
            <a:extLst>
              <a:ext uri="{FF2B5EF4-FFF2-40B4-BE49-F238E27FC236}">
                <a16:creationId xmlns:a16="http://schemas.microsoft.com/office/drawing/2014/main" id="{8BE83A7B-5BAE-CA4D-ACF6-226969AB3C2A}"/>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685573" y="5126966"/>
            <a:ext cx="914400" cy="914400"/>
          </a:xfrm>
          <a:prstGeom prst="rect">
            <a:avLst/>
          </a:prstGeom>
          <a:effectLst>
            <a:outerShdw blurRad="50800" dist="38100" dir="20940000" rotWithShape="0">
              <a:schemeClr val="accent4">
                <a:alpha val="74000"/>
              </a:schemeClr>
            </a:outerShdw>
          </a:effectLst>
        </p:spPr>
      </p:pic>
      <p:pic>
        <p:nvPicPr>
          <p:cNvPr id="60" name="Grafik 59" descr="Programmør med massiv udfyldning">
            <a:extLst>
              <a:ext uri="{FF2B5EF4-FFF2-40B4-BE49-F238E27FC236}">
                <a16:creationId xmlns:a16="http://schemas.microsoft.com/office/drawing/2014/main" id="{9FB8EBAF-6BDE-2E4A-A9DD-BC91AB1C8EF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069026" y="5797123"/>
            <a:ext cx="914400" cy="914400"/>
          </a:xfrm>
          <a:prstGeom prst="rect">
            <a:avLst/>
          </a:prstGeom>
          <a:effectLst>
            <a:outerShdw blurRad="50800" dist="38100" dir="20940000" rotWithShape="0">
              <a:schemeClr val="accent4">
                <a:alpha val="74000"/>
              </a:schemeClr>
            </a:outerShdw>
          </a:effectLst>
        </p:spPr>
      </p:pic>
      <p:pic>
        <p:nvPicPr>
          <p:cNvPr id="61" name="Grafik 60" descr="Programmør med massiv udfyldning">
            <a:extLst>
              <a:ext uri="{FF2B5EF4-FFF2-40B4-BE49-F238E27FC236}">
                <a16:creationId xmlns:a16="http://schemas.microsoft.com/office/drawing/2014/main" id="{BC1ACAD9-7E0E-D142-BE30-8FA4851CA027}"/>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482836" y="5803249"/>
            <a:ext cx="914400" cy="914400"/>
          </a:xfrm>
          <a:prstGeom prst="rect">
            <a:avLst/>
          </a:prstGeom>
          <a:effectLst>
            <a:outerShdw blurRad="50800" dist="38100" dir="20940000" rotWithShape="0">
              <a:schemeClr val="accent4">
                <a:alpha val="74000"/>
              </a:schemeClr>
            </a:outerShdw>
          </a:effectLst>
        </p:spPr>
      </p:pic>
      <p:pic>
        <p:nvPicPr>
          <p:cNvPr id="62" name="Grafik 61" descr="Programmør med massiv udfyldning">
            <a:extLst>
              <a:ext uri="{FF2B5EF4-FFF2-40B4-BE49-F238E27FC236}">
                <a16:creationId xmlns:a16="http://schemas.microsoft.com/office/drawing/2014/main" id="{F0414A9F-DC87-B34E-8395-C427E43D933B}"/>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276251" y="5802148"/>
            <a:ext cx="914400" cy="914400"/>
          </a:xfrm>
          <a:prstGeom prst="rect">
            <a:avLst/>
          </a:prstGeom>
          <a:effectLst>
            <a:outerShdw blurRad="50800" dist="38100" dir="20940000" rotWithShape="0">
              <a:schemeClr val="accent4">
                <a:alpha val="74000"/>
              </a:schemeClr>
            </a:outerShdw>
          </a:effectLst>
        </p:spPr>
      </p:pic>
      <p:pic>
        <p:nvPicPr>
          <p:cNvPr id="63" name="Grafik 62" descr="Programmør med massiv udfyldning">
            <a:extLst>
              <a:ext uri="{FF2B5EF4-FFF2-40B4-BE49-F238E27FC236}">
                <a16:creationId xmlns:a16="http://schemas.microsoft.com/office/drawing/2014/main" id="{C25BC14D-61F8-B14E-AC64-44C8CC4E84E9}"/>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870856" y="5792935"/>
            <a:ext cx="914400" cy="914400"/>
          </a:xfrm>
          <a:prstGeom prst="rect">
            <a:avLst/>
          </a:prstGeom>
          <a:effectLst>
            <a:outerShdw blurRad="50800" dist="38100" dir="20940000" rotWithShape="0">
              <a:schemeClr val="accent4">
                <a:alpha val="74000"/>
              </a:schemeClr>
            </a:outerShdw>
          </a:effectLst>
        </p:spPr>
      </p:pic>
      <p:sp>
        <p:nvSpPr>
          <p:cNvPr id="64" name="Tekstfelt 63">
            <a:extLst>
              <a:ext uri="{FF2B5EF4-FFF2-40B4-BE49-F238E27FC236}">
                <a16:creationId xmlns:a16="http://schemas.microsoft.com/office/drawing/2014/main" id="{ABE4F12F-D785-BB4B-B0B1-CB62289BAD57}"/>
              </a:ext>
            </a:extLst>
          </p:cNvPr>
          <p:cNvSpPr txBox="1"/>
          <p:nvPr userDrawn="1"/>
        </p:nvSpPr>
        <p:spPr>
          <a:xfrm>
            <a:off x="8206512" y="2894489"/>
            <a:ext cx="2769968" cy="461665"/>
          </a:xfrm>
          <a:prstGeom prst="rect">
            <a:avLst/>
          </a:prstGeom>
          <a:noFill/>
        </p:spPr>
        <p:txBody>
          <a:bodyPr wrap="square" rtlCol="0">
            <a:noAutofit/>
          </a:bodyPr>
          <a:lstStyle/>
          <a:p>
            <a:r>
              <a:rPr lang="da-DK" sz="1100" b="1">
                <a:solidFill>
                  <a:srgbClr val="213B47"/>
                </a:solidFill>
                <a:latin typeface="Raleway Black" pitchFamily="2" charset="77"/>
                <a:cs typeface="Arial" panose="020B0604020202020204" pitchFamily="34" charset="0"/>
              </a:rPr>
              <a:t>Millioner</a:t>
            </a:r>
            <a:r>
              <a:rPr lang="da-DK" sz="1100">
                <a:solidFill>
                  <a:srgbClr val="213B47"/>
                </a:solidFill>
                <a:latin typeface="Raleway" pitchFamily="2" charset="77"/>
                <a:cs typeface="Arial" panose="020B0604020202020204" pitchFamily="34" charset="0"/>
              </a:rPr>
              <a:t> af brugere </a:t>
            </a:r>
          </a:p>
          <a:p>
            <a:r>
              <a:rPr lang="da-DK" sz="1100">
                <a:solidFill>
                  <a:srgbClr val="213B47"/>
                </a:solidFill>
                <a:latin typeface="Raleway" pitchFamily="2" charset="77"/>
                <a:cs typeface="Arial" panose="020B0604020202020204" pitchFamily="34" charset="0"/>
              </a:rPr>
              <a:t>(danske og udenlandske)</a:t>
            </a:r>
          </a:p>
        </p:txBody>
      </p:sp>
      <p:sp>
        <p:nvSpPr>
          <p:cNvPr id="65" name="Tekstfelt 64">
            <a:extLst>
              <a:ext uri="{FF2B5EF4-FFF2-40B4-BE49-F238E27FC236}">
                <a16:creationId xmlns:a16="http://schemas.microsoft.com/office/drawing/2014/main" id="{CE5039E1-66B0-3243-A736-65339AB1885B}"/>
              </a:ext>
            </a:extLst>
          </p:cNvPr>
          <p:cNvSpPr txBox="1"/>
          <p:nvPr userDrawn="1"/>
        </p:nvSpPr>
        <p:spPr>
          <a:xfrm>
            <a:off x="8509938" y="3407784"/>
            <a:ext cx="2073468" cy="276999"/>
          </a:xfrm>
          <a:prstGeom prst="rect">
            <a:avLst/>
          </a:prstGeom>
          <a:noFill/>
        </p:spPr>
        <p:txBody>
          <a:bodyPr wrap="square" rtlCol="0">
            <a:noAutofit/>
          </a:bodyPr>
          <a:lstStyle/>
          <a:p>
            <a:r>
              <a:rPr lang="da-DK" sz="1100" b="1">
                <a:solidFill>
                  <a:srgbClr val="213B47"/>
                </a:solidFill>
                <a:latin typeface="Raleway Black" pitchFamily="2" charset="77"/>
                <a:cs typeface="Arial" panose="020B0604020202020204" pitchFamily="34" charset="0"/>
              </a:rPr>
              <a:t>Internationalt</a:t>
            </a:r>
            <a:r>
              <a:rPr lang="da-DK" sz="1100">
                <a:solidFill>
                  <a:srgbClr val="213B47"/>
                </a:solidFill>
                <a:latin typeface="Raleway" pitchFamily="2" charset="77"/>
                <a:cs typeface="Arial" panose="020B0604020202020204" pitchFamily="34" charset="0"/>
              </a:rPr>
              <a:t> indhold</a:t>
            </a:r>
          </a:p>
        </p:txBody>
      </p:sp>
      <p:sp>
        <p:nvSpPr>
          <p:cNvPr id="66" name="Tekstfelt 65">
            <a:extLst>
              <a:ext uri="{FF2B5EF4-FFF2-40B4-BE49-F238E27FC236}">
                <a16:creationId xmlns:a16="http://schemas.microsoft.com/office/drawing/2014/main" id="{4885D232-A0E7-0A43-8D46-7DDA79493DFE}"/>
              </a:ext>
            </a:extLst>
          </p:cNvPr>
          <p:cNvSpPr txBox="1"/>
          <p:nvPr userDrawn="1"/>
        </p:nvSpPr>
        <p:spPr>
          <a:xfrm>
            <a:off x="6721928" y="680516"/>
            <a:ext cx="2381087" cy="276999"/>
          </a:xfrm>
          <a:prstGeom prst="rect">
            <a:avLst/>
          </a:prstGeom>
          <a:noFill/>
        </p:spPr>
        <p:txBody>
          <a:bodyPr wrap="square" rtlCol="0">
            <a:noAutofit/>
          </a:bodyPr>
          <a:lstStyle/>
          <a:p>
            <a:r>
              <a:rPr lang="da-DK" sz="1100" b="1">
                <a:solidFill>
                  <a:srgbClr val="213B47"/>
                </a:solidFill>
                <a:latin typeface="Raleway Black" pitchFamily="2" charset="77"/>
                <a:cs typeface="Arial" panose="020B0604020202020204" pitchFamily="34" charset="0"/>
              </a:rPr>
              <a:t>50.000</a:t>
            </a:r>
            <a:r>
              <a:rPr lang="da-DK" sz="1100">
                <a:solidFill>
                  <a:srgbClr val="213B47"/>
                </a:solidFill>
                <a:latin typeface="Raleway" pitchFamily="2" charset="77"/>
                <a:cs typeface="Arial" panose="020B0604020202020204" pitchFamily="34" charset="0"/>
              </a:rPr>
              <a:t> danske brugere</a:t>
            </a:r>
          </a:p>
        </p:txBody>
      </p:sp>
      <p:sp>
        <p:nvSpPr>
          <p:cNvPr id="67" name="Tekstfelt 66">
            <a:extLst>
              <a:ext uri="{FF2B5EF4-FFF2-40B4-BE49-F238E27FC236}">
                <a16:creationId xmlns:a16="http://schemas.microsoft.com/office/drawing/2014/main" id="{E0DD9C27-2A2C-EA41-951B-4F27E52C96C8}"/>
              </a:ext>
            </a:extLst>
          </p:cNvPr>
          <p:cNvSpPr txBox="1"/>
          <p:nvPr userDrawn="1"/>
        </p:nvSpPr>
        <p:spPr>
          <a:xfrm>
            <a:off x="7049630" y="1047870"/>
            <a:ext cx="1632816" cy="276999"/>
          </a:xfrm>
          <a:prstGeom prst="rect">
            <a:avLst/>
          </a:prstGeom>
          <a:noFill/>
        </p:spPr>
        <p:txBody>
          <a:bodyPr wrap="square" rtlCol="0">
            <a:noAutofit/>
          </a:bodyPr>
          <a:lstStyle/>
          <a:p>
            <a:r>
              <a:rPr lang="da-DK" sz="1100" b="1" i="0">
                <a:solidFill>
                  <a:srgbClr val="213B47"/>
                </a:solidFill>
                <a:latin typeface="Raleway Black" pitchFamily="2" charset="77"/>
                <a:cs typeface="Arial" panose="020B0604020202020204" pitchFamily="34" charset="0"/>
              </a:rPr>
              <a:t>Dansk</a:t>
            </a:r>
            <a:r>
              <a:rPr lang="da-DK" sz="1100">
                <a:solidFill>
                  <a:srgbClr val="213B47"/>
                </a:solidFill>
                <a:latin typeface="Raleway" pitchFamily="2" charset="77"/>
                <a:cs typeface="Arial" panose="020B0604020202020204" pitchFamily="34" charset="0"/>
              </a:rPr>
              <a:t> </a:t>
            </a:r>
            <a:r>
              <a:rPr lang="da-DK" sz="1100" b="0" i="0">
                <a:solidFill>
                  <a:srgbClr val="213B47"/>
                </a:solidFill>
                <a:latin typeface="Raleway" pitchFamily="2" charset="77"/>
                <a:cs typeface="Arial" panose="020B0604020202020204" pitchFamily="34" charset="0"/>
              </a:rPr>
              <a:t>indhold</a:t>
            </a:r>
          </a:p>
        </p:txBody>
      </p:sp>
      <p:sp>
        <p:nvSpPr>
          <p:cNvPr id="68" name="Tekstfelt 67">
            <a:extLst>
              <a:ext uri="{FF2B5EF4-FFF2-40B4-BE49-F238E27FC236}">
                <a16:creationId xmlns:a16="http://schemas.microsoft.com/office/drawing/2014/main" id="{F95DFD8C-3074-774E-9C86-BAA2EAB6A8C4}"/>
              </a:ext>
            </a:extLst>
          </p:cNvPr>
          <p:cNvSpPr txBox="1">
            <a:spLocks noChangeAspect="1"/>
          </p:cNvSpPr>
          <p:nvPr userDrawn="1"/>
        </p:nvSpPr>
        <p:spPr>
          <a:xfrm>
            <a:off x="10697616" y="4743859"/>
            <a:ext cx="1494383" cy="1138510"/>
          </a:xfrm>
          <a:prstGeom prst="rect">
            <a:avLst/>
          </a:prstGeom>
          <a:solidFill>
            <a:schemeClr val="bg1"/>
          </a:solidFill>
          <a:ln>
            <a:solidFill>
              <a:srgbClr val="D76118"/>
            </a:solidFill>
          </a:ln>
        </p:spPr>
        <p:txBody>
          <a:bodyPr wrap="square" lIns="36000" tIns="72000" rIns="0" bIns="72000" rtlCol="0">
            <a:noAutofit/>
          </a:bodyPr>
          <a:lstStyle/>
          <a:p>
            <a:pPr marL="0" algn="l" defTabSz="914400" rtl="0" eaLnBrk="1" latinLnBrk="0" hangingPunct="1"/>
            <a:r>
              <a:rPr lang="da-DK" sz="1100" b="1" i="0" kern="1200">
                <a:solidFill>
                  <a:srgbClr val="213B48"/>
                </a:solidFill>
                <a:latin typeface="Raleway ExtraBold" pitchFamily="2" charset="77"/>
                <a:ea typeface="+mn-ea"/>
                <a:cs typeface="Arial" panose="020B0604020202020204" pitchFamily="34" charset="0"/>
              </a:rPr>
              <a:t>”Alm.” brugere:</a:t>
            </a:r>
          </a:p>
          <a:p>
            <a:r>
              <a:rPr lang="da-DK" sz="1100" kern="1200">
                <a:solidFill>
                  <a:srgbClr val="213B48"/>
                </a:solidFill>
                <a:latin typeface="Raleway" pitchFamily="2" charset="77"/>
                <a:ea typeface="+mn-ea"/>
                <a:cs typeface="Arial" panose="020B0604020202020204" pitchFamily="34" charset="0"/>
              </a:rPr>
              <a:t>- Automatiske   filtrerings- og nedtagningsværktøjer</a:t>
            </a:r>
            <a:endParaRPr lang="da-DK" sz="1100">
              <a:solidFill>
                <a:srgbClr val="213B48"/>
              </a:solidFill>
              <a:latin typeface="Raleway" pitchFamily="2" charset="77"/>
              <a:cs typeface="Arial" panose="020B0604020202020204" pitchFamily="34" charset="0"/>
            </a:endParaRPr>
          </a:p>
        </p:txBody>
      </p:sp>
      <p:sp>
        <p:nvSpPr>
          <p:cNvPr id="3" name="Tekstfelt 2">
            <a:extLst>
              <a:ext uri="{FF2B5EF4-FFF2-40B4-BE49-F238E27FC236}">
                <a16:creationId xmlns:a16="http://schemas.microsoft.com/office/drawing/2014/main" id="{CAE0B742-E79C-B84B-8ADF-1B30C7255F04}"/>
              </a:ext>
            </a:extLst>
          </p:cNvPr>
          <p:cNvSpPr txBox="1"/>
          <p:nvPr userDrawn="1"/>
        </p:nvSpPr>
        <p:spPr>
          <a:xfrm>
            <a:off x="172308" y="81073"/>
            <a:ext cx="3700052" cy="523220"/>
          </a:xfrm>
          <a:prstGeom prst="rect">
            <a:avLst/>
          </a:prstGeom>
          <a:noFill/>
        </p:spPr>
        <p:txBody>
          <a:bodyPr wrap="none" rtlCol="0">
            <a:spAutoFit/>
          </a:bodyPr>
          <a:lstStyle/>
          <a:p>
            <a:r>
              <a:rPr lang="da-DK" sz="2800">
                <a:solidFill>
                  <a:schemeClr val="tx2"/>
                </a:solidFill>
              </a:rPr>
              <a:t>Det ulovlige marked</a:t>
            </a:r>
          </a:p>
        </p:txBody>
      </p:sp>
    </p:spTree>
    <p:extLst>
      <p:ext uri="{BB962C8B-B14F-4D97-AF65-F5344CB8AC3E}">
        <p14:creationId xmlns:p14="http://schemas.microsoft.com/office/powerpoint/2010/main" val="2677292065"/>
      </p:ext>
    </p:extLst>
  </p:cSld>
  <p:clrMapOvr>
    <a:masterClrMapping/>
  </p:clrMapOvr>
  <p:transition spd="med">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Brugerdefineret layout">
    <p:spTree>
      <p:nvGrpSpPr>
        <p:cNvPr id="1" name=""/>
        <p:cNvGrpSpPr/>
        <p:nvPr/>
      </p:nvGrpSpPr>
      <p:grpSpPr>
        <a:xfrm>
          <a:off x="0" y="0"/>
          <a:ext cx="0" cy="0"/>
          <a:chOff x="0" y="0"/>
          <a:chExt cx="0" cy="0"/>
        </a:xfrm>
      </p:grpSpPr>
      <p:sp>
        <p:nvSpPr>
          <p:cNvPr id="3" name="Pladsholder til dato 2">
            <a:extLst>
              <a:ext uri="{FF2B5EF4-FFF2-40B4-BE49-F238E27FC236}">
                <a16:creationId xmlns:a16="http://schemas.microsoft.com/office/drawing/2014/main" id="{55021F98-E7A1-A740-B24C-6831E18EB707}"/>
              </a:ext>
            </a:extLst>
          </p:cNvPr>
          <p:cNvSpPr>
            <a:spLocks noGrp="1"/>
          </p:cNvSpPr>
          <p:nvPr>
            <p:ph type="dt" sz="half" idx="10"/>
          </p:nvPr>
        </p:nvSpPr>
        <p:spPr/>
        <p:txBody>
          <a:bodyPr/>
          <a:lstStyle/>
          <a:p>
            <a:fld id="{5F20A297-1FDE-5F4B-9BEB-DB5D28EC1B77}" type="datetime1">
              <a:rPr lang="da-DK" smtClean="0"/>
              <a:pPr/>
              <a:t>29.04.2024</a:t>
            </a:fld>
            <a:endParaRPr lang="da-DK"/>
          </a:p>
        </p:txBody>
      </p:sp>
      <p:sp>
        <p:nvSpPr>
          <p:cNvPr id="4" name="Pladsholder til slidenummer 3">
            <a:extLst>
              <a:ext uri="{FF2B5EF4-FFF2-40B4-BE49-F238E27FC236}">
                <a16:creationId xmlns:a16="http://schemas.microsoft.com/office/drawing/2014/main" id="{4100631B-259B-3F41-944F-3F0605512ED4}"/>
              </a:ext>
            </a:extLst>
          </p:cNvPr>
          <p:cNvSpPr>
            <a:spLocks noGrp="1"/>
          </p:cNvSpPr>
          <p:nvPr>
            <p:ph type="sldNum" sz="quarter" idx="11"/>
          </p:nvPr>
        </p:nvSpPr>
        <p:spPr/>
        <p:txBody>
          <a:bodyPr/>
          <a:lstStyle/>
          <a:p>
            <a:r>
              <a:rPr lang="en-GB"/>
              <a:t>￨   </a:t>
            </a:r>
            <a:fld id="{159A5DD1-94BC-8F49-AC76-73BE307D95E2}" type="slidenum">
              <a:rPr lang="en-GB" smtClean="0"/>
              <a:pPr/>
              <a:t>‹nr.›</a:t>
            </a:fld>
            <a:endParaRPr lang="en-GB"/>
          </a:p>
        </p:txBody>
      </p:sp>
      <p:sp>
        <p:nvSpPr>
          <p:cNvPr id="5" name="Pladsholder til sidefod 4">
            <a:extLst>
              <a:ext uri="{FF2B5EF4-FFF2-40B4-BE49-F238E27FC236}">
                <a16:creationId xmlns:a16="http://schemas.microsoft.com/office/drawing/2014/main" id="{1A4815C8-DC56-DB4E-951F-8705314473B2}"/>
              </a:ext>
            </a:extLst>
          </p:cNvPr>
          <p:cNvSpPr>
            <a:spLocks noGrp="1"/>
          </p:cNvSpPr>
          <p:nvPr>
            <p:ph type="ftr" sz="quarter" idx="12"/>
          </p:nvPr>
        </p:nvSpPr>
        <p:spPr/>
        <p:txBody>
          <a:bodyPr/>
          <a:lstStyle/>
          <a:p>
            <a:r>
              <a:rPr lang="da-DK"/>
              <a:t>RettighedsAlliancen   ￨</a:t>
            </a:r>
          </a:p>
        </p:txBody>
      </p:sp>
      <p:pic>
        <p:nvPicPr>
          <p:cNvPr id="6" name="Grafik 5" descr="Hammer med massiv udfyldning">
            <a:extLst>
              <a:ext uri="{FF2B5EF4-FFF2-40B4-BE49-F238E27FC236}">
                <a16:creationId xmlns:a16="http://schemas.microsoft.com/office/drawing/2014/main" id="{DCA2E2A0-DC80-4D43-94CE-09E8FEAA10AB}"/>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8875" b="22524"/>
          <a:stretch/>
        </p:blipFill>
        <p:spPr>
          <a:xfrm>
            <a:off x="10831356" y="2325191"/>
            <a:ext cx="1405497" cy="1342269"/>
          </a:xfrm>
          <a:prstGeom prst="rect">
            <a:avLst/>
          </a:prstGeom>
        </p:spPr>
      </p:pic>
      <p:sp>
        <p:nvSpPr>
          <p:cNvPr id="7" name="Kløftet højrepil 39">
            <a:extLst>
              <a:ext uri="{FF2B5EF4-FFF2-40B4-BE49-F238E27FC236}">
                <a16:creationId xmlns:a16="http://schemas.microsoft.com/office/drawing/2014/main" id="{4F0D1045-317A-3A40-9CF0-AF790AA5EA00}"/>
              </a:ext>
            </a:extLst>
          </p:cNvPr>
          <p:cNvSpPr/>
          <p:nvPr userDrawn="1"/>
        </p:nvSpPr>
        <p:spPr>
          <a:xfrm>
            <a:off x="-231481" y="77824"/>
            <a:ext cx="11062837" cy="6000146"/>
          </a:xfrm>
          <a:custGeom>
            <a:avLst/>
            <a:gdLst>
              <a:gd name="connsiteX0" fmla="*/ 0 w 12643046"/>
              <a:gd name="connsiteY0" fmla="*/ 1500037 h 6000146"/>
              <a:gd name="connsiteX1" fmla="*/ 9642973 w 12643046"/>
              <a:gd name="connsiteY1" fmla="*/ 1500037 h 6000146"/>
              <a:gd name="connsiteX2" fmla="*/ 9642973 w 12643046"/>
              <a:gd name="connsiteY2" fmla="*/ 0 h 6000146"/>
              <a:gd name="connsiteX3" fmla="*/ 12643046 w 12643046"/>
              <a:gd name="connsiteY3" fmla="*/ 3000073 h 6000146"/>
              <a:gd name="connsiteX4" fmla="*/ 9642973 w 12643046"/>
              <a:gd name="connsiteY4" fmla="*/ 6000146 h 6000146"/>
              <a:gd name="connsiteX5" fmla="*/ 9642973 w 12643046"/>
              <a:gd name="connsiteY5" fmla="*/ 4500110 h 6000146"/>
              <a:gd name="connsiteX6" fmla="*/ 0 w 12643046"/>
              <a:gd name="connsiteY6" fmla="*/ 4500110 h 6000146"/>
              <a:gd name="connsiteX7" fmla="*/ 1500037 w 12643046"/>
              <a:gd name="connsiteY7" fmla="*/ 3000073 h 6000146"/>
              <a:gd name="connsiteX8" fmla="*/ 0 w 12643046"/>
              <a:gd name="connsiteY8" fmla="*/ 1500037 h 6000146"/>
              <a:gd name="connsiteX0" fmla="*/ 0 w 12643046"/>
              <a:gd name="connsiteY0" fmla="*/ 1500037 h 6000146"/>
              <a:gd name="connsiteX1" fmla="*/ 9642973 w 12643046"/>
              <a:gd name="connsiteY1" fmla="*/ 1500037 h 6000146"/>
              <a:gd name="connsiteX2" fmla="*/ 9642973 w 12643046"/>
              <a:gd name="connsiteY2" fmla="*/ 0 h 6000146"/>
              <a:gd name="connsiteX3" fmla="*/ 12643046 w 12643046"/>
              <a:gd name="connsiteY3" fmla="*/ 3000073 h 6000146"/>
              <a:gd name="connsiteX4" fmla="*/ 9642973 w 12643046"/>
              <a:gd name="connsiteY4" fmla="*/ 6000146 h 6000146"/>
              <a:gd name="connsiteX5" fmla="*/ 9642973 w 12643046"/>
              <a:gd name="connsiteY5" fmla="*/ 4500110 h 6000146"/>
              <a:gd name="connsiteX6" fmla="*/ 0 w 12643046"/>
              <a:gd name="connsiteY6" fmla="*/ 4500110 h 6000146"/>
              <a:gd name="connsiteX7" fmla="*/ 7414 w 12643046"/>
              <a:gd name="connsiteY7" fmla="*/ 2919391 h 6000146"/>
              <a:gd name="connsiteX8" fmla="*/ 0 w 12643046"/>
              <a:gd name="connsiteY8" fmla="*/ 1500037 h 6000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43046" h="6000146">
                <a:moveTo>
                  <a:pt x="0" y="1500037"/>
                </a:moveTo>
                <a:lnTo>
                  <a:pt x="9642973" y="1500037"/>
                </a:lnTo>
                <a:lnTo>
                  <a:pt x="9642973" y="0"/>
                </a:lnTo>
                <a:lnTo>
                  <a:pt x="12643046" y="3000073"/>
                </a:lnTo>
                <a:lnTo>
                  <a:pt x="9642973" y="6000146"/>
                </a:lnTo>
                <a:lnTo>
                  <a:pt x="9642973" y="4500110"/>
                </a:lnTo>
                <a:lnTo>
                  <a:pt x="0" y="4500110"/>
                </a:lnTo>
                <a:cubicBezTo>
                  <a:pt x="2471" y="3973204"/>
                  <a:pt x="4943" y="3446297"/>
                  <a:pt x="7414" y="2919391"/>
                </a:cubicBezTo>
                <a:cubicBezTo>
                  <a:pt x="4943" y="2446273"/>
                  <a:pt x="2471" y="1973155"/>
                  <a:pt x="0" y="1500037"/>
                </a:cubicBezTo>
                <a:close/>
              </a:path>
            </a:pathLst>
          </a:custGeom>
          <a:solidFill>
            <a:schemeClr val="accent1"/>
          </a:solidFill>
          <a:ln>
            <a:noFill/>
          </a:ln>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endParaRPr lang="da-DK">
              <a:noFill/>
            </a:endParaRPr>
          </a:p>
        </p:txBody>
      </p:sp>
      <p:sp>
        <p:nvSpPr>
          <p:cNvPr id="8" name="Tekstfelt 7">
            <a:extLst>
              <a:ext uri="{FF2B5EF4-FFF2-40B4-BE49-F238E27FC236}">
                <a16:creationId xmlns:a16="http://schemas.microsoft.com/office/drawing/2014/main" id="{AE8DD3CC-5DCA-7E4B-9BAE-CD68B1343323}"/>
              </a:ext>
            </a:extLst>
          </p:cNvPr>
          <p:cNvSpPr txBox="1"/>
          <p:nvPr userDrawn="1"/>
        </p:nvSpPr>
        <p:spPr>
          <a:xfrm>
            <a:off x="1090414" y="2532358"/>
            <a:ext cx="8236550" cy="1569660"/>
          </a:xfrm>
          <a:prstGeom prst="rect">
            <a:avLst/>
          </a:prstGeom>
          <a:noFill/>
        </p:spPr>
        <p:txBody>
          <a:bodyPr wrap="none" rtlCol="0">
            <a:spAutoFit/>
          </a:bodyPr>
          <a:lstStyle/>
          <a:p>
            <a:r>
              <a:rPr lang="da-DK" sz="4800" b="1">
                <a:solidFill>
                  <a:srgbClr val="234C5B"/>
                </a:solidFill>
                <a:latin typeface="Raleway Black" pitchFamily="2" charset="77"/>
              </a:rPr>
              <a:t>SAMFUNDETS</a:t>
            </a:r>
            <a:r>
              <a:rPr lang="da-DK" sz="4800">
                <a:solidFill>
                  <a:srgbClr val="234C5B"/>
                </a:solidFill>
                <a:latin typeface="Raleway Light" pitchFamily="2" charset="77"/>
              </a:rPr>
              <a:t> GENERELLE </a:t>
            </a:r>
          </a:p>
          <a:p>
            <a:r>
              <a:rPr lang="da-DK" sz="4800">
                <a:solidFill>
                  <a:srgbClr val="234C5B"/>
                </a:solidFill>
                <a:latin typeface="Raleway Light" pitchFamily="2" charset="77"/>
              </a:rPr>
              <a:t>UDVIKLING</a:t>
            </a:r>
            <a:endParaRPr lang="da-DK" sz="4800" b="1">
              <a:solidFill>
                <a:srgbClr val="234C5B"/>
              </a:solidFill>
              <a:latin typeface="Raleway Black" pitchFamily="2" charset="77"/>
            </a:endParaRPr>
          </a:p>
        </p:txBody>
      </p:sp>
      <p:sp>
        <p:nvSpPr>
          <p:cNvPr id="9" name="Kløftet højrepil 9">
            <a:extLst>
              <a:ext uri="{FF2B5EF4-FFF2-40B4-BE49-F238E27FC236}">
                <a16:creationId xmlns:a16="http://schemas.microsoft.com/office/drawing/2014/main" id="{05FC45EA-DD11-664D-8349-36544CFDC350}"/>
              </a:ext>
            </a:extLst>
          </p:cNvPr>
          <p:cNvSpPr/>
          <p:nvPr userDrawn="1"/>
        </p:nvSpPr>
        <p:spPr>
          <a:xfrm>
            <a:off x="-322729" y="857854"/>
            <a:ext cx="10932947" cy="6000146"/>
          </a:xfrm>
          <a:custGeom>
            <a:avLst/>
            <a:gdLst>
              <a:gd name="connsiteX0" fmla="*/ 0 w 12643046"/>
              <a:gd name="connsiteY0" fmla="*/ 1500037 h 6000146"/>
              <a:gd name="connsiteX1" fmla="*/ 9642973 w 12643046"/>
              <a:gd name="connsiteY1" fmla="*/ 1500037 h 6000146"/>
              <a:gd name="connsiteX2" fmla="*/ 9642973 w 12643046"/>
              <a:gd name="connsiteY2" fmla="*/ 0 h 6000146"/>
              <a:gd name="connsiteX3" fmla="*/ 12643046 w 12643046"/>
              <a:gd name="connsiteY3" fmla="*/ 3000073 h 6000146"/>
              <a:gd name="connsiteX4" fmla="*/ 9642973 w 12643046"/>
              <a:gd name="connsiteY4" fmla="*/ 6000146 h 6000146"/>
              <a:gd name="connsiteX5" fmla="*/ 9642973 w 12643046"/>
              <a:gd name="connsiteY5" fmla="*/ 4500110 h 6000146"/>
              <a:gd name="connsiteX6" fmla="*/ 0 w 12643046"/>
              <a:gd name="connsiteY6" fmla="*/ 4500110 h 6000146"/>
              <a:gd name="connsiteX7" fmla="*/ 1500037 w 12643046"/>
              <a:gd name="connsiteY7" fmla="*/ 3000073 h 6000146"/>
              <a:gd name="connsiteX8" fmla="*/ 0 w 12643046"/>
              <a:gd name="connsiteY8" fmla="*/ 1500037 h 6000146"/>
              <a:gd name="connsiteX0" fmla="*/ 6034 w 12649080"/>
              <a:gd name="connsiteY0" fmla="*/ 1500037 h 6000146"/>
              <a:gd name="connsiteX1" fmla="*/ 9649007 w 12649080"/>
              <a:gd name="connsiteY1" fmla="*/ 1500037 h 6000146"/>
              <a:gd name="connsiteX2" fmla="*/ 9649007 w 12649080"/>
              <a:gd name="connsiteY2" fmla="*/ 0 h 6000146"/>
              <a:gd name="connsiteX3" fmla="*/ 12649080 w 12649080"/>
              <a:gd name="connsiteY3" fmla="*/ 3000073 h 6000146"/>
              <a:gd name="connsiteX4" fmla="*/ 9649007 w 12649080"/>
              <a:gd name="connsiteY4" fmla="*/ 6000146 h 6000146"/>
              <a:gd name="connsiteX5" fmla="*/ 9649007 w 12649080"/>
              <a:gd name="connsiteY5" fmla="*/ 4500110 h 6000146"/>
              <a:gd name="connsiteX6" fmla="*/ 6034 w 12649080"/>
              <a:gd name="connsiteY6" fmla="*/ 4500110 h 6000146"/>
              <a:gd name="connsiteX7" fmla="*/ 0 w 12649080"/>
              <a:gd name="connsiteY7" fmla="*/ 2973179 h 6000146"/>
              <a:gd name="connsiteX8" fmla="*/ 6034 w 12649080"/>
              <a:gd name="connsiteY8" fmla="*/ 1500037 h 6000146"/>
              <a:gd name="connsiteX0" fmla="*/ 239 w 12643285"/>
              <a:gd name="connsiteY0" fmla="*/ 1500037 h 6000146"/>
              <a:gd name="connsiteX1" fmla="*/ 9643212 w 12643285"/>
              <a:gd name="connsiteY1" fmla="*/ 1500037 h 6000146"/>
              <a:gd name="connsiteX2" fmla="*/ 9643212 w 12643285"/>
              <a:gd name="connsiteY2" fmla="*/ 0 h 6000146"/>
              <a:gd name="connsiteX3" fmla="*/ 12643285 w 12643285"/>
              <a:gd name="connsiteY3" fmla="*/ 3000073 h 6000146"/>
              <a:gd name="connsiteX4" fmla="*/ 9643212 w 12643285"/>
              <a:gd name="connsiteY4" fmla="*/ 6000146 h 6000146"/>
              <a:gd name="connsiteX5" fmla="*/ 9643212 w 12643285"/>
              <a:gd name="connsiteY5" fmla="*/ 4500110 h 6000146"/>
              <a:gd name="connsiteX6" fmla="*/ 239 w 12643285"/>
              <a:gd name="connsiteY6" fmla="*/ 4500110 h 6000146"/>
              <a:gd name="connsiteX7" fmla="*/ 7652 w 12643285"/>
              <a:gd name="connsiteY7" fmla="*/ 2986626 h 6000146"/>
              <a:gd name="connsiteX8" fmla="*/ 239 w 12643285"/>
              <a:gd name="connsiteY8" fmla="*/ 1500037 h 6000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43285" h="6000146">
                <a:moveTo>
                  <a:pt x="239" y="1500037"/>
                </a:moveTo>
                <a:lnTo>
                  <a:pt x="9643212" y="1500037"/>
                </a:lnTo>
                <a:lnTo>
                  <a:pt x="9643212" y="0"/>
                </a:lnTo>
                <a:lnTo>
                  <a:pt x="12643285" y="3000073"/>
                </a:lnTo>
                <a:lnTo>
                  <a:pt x="9643212" y="6000146"/>
                </a:lnTo>
                <a:lnTo>
                  <a:pt x="9643212" y="4500110"/>
                </a:lnTo>
                <a:lnTo>
                  <a:pt x="239" y="4500110"/>
                </a:lnTo>
                <a:cubicBezTo>
                  <a:pt x="-1772" y="3991133"/>
                  <a:pt x="9663" y="3495603"/>
                  <a:pt x="7652" y="2986626"/>
                </a:cubicBezTo>
                <a:cubicBezTo>
                  <a:pt x="9663" y="2495579"/>
                  <a:pt x="-1772" y="1991084"/>
                  <a:pt x="239" y="1500037"/>
                </a:cubicBezTo>
                <a:close/>
              </a:path>
            </a:pathLst>
          </a:custGeom>
          <a:solidFill>
            <a:schemeClr val="accent3"/>
          </a:solidFill>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endParaRPr lang="da-DK"/>
          </a:p>
        </p:txBody>
      </p:sp>
      <p:sp>
        <p:nvSpPr>
          <p:cNvPr id="10" name="Tekstfelt 9">
            <a:extLst>
              <a:ext uri="{FF2B5EF4-FFF2-40B4-BE49-F238E27FC236}">
                <a16:creationId xmlns:a16="http://schemas.microsoft.com/office/drawing/2014/main" id="{6DF421C5-C154-594B-A9CC-4E2241679754}"/>
              </a:ext>
            </a:extLst>
          </p:cNvPr>
          <p:cNvSpPr txBox="1"/>
          <p:nvPr userDrawn="1"/>
        </p:nvSpPr>
        <p:spPr>
          <a:xfrm>
            <a:off x="1125238" y="3162023"/>
            <a:ext cx="6317755" cy="1323439"/>
          </a:xfrm>
          <a:prstGeom prst="rect">
            <a:avLst/>
          </a:prstGeom>
          <a:noFill/>
        </p:spPr>
        <p:txBody>
          <a:bodyPr wrap="none" rtlCol="0">
            <a:spAutoFit/>
          </a:bodyPr>
          <a:lstStyle/>
          <a:p>
            <a:r>
              <a:rPr lang="da-DK" sz="4000">
                <a:solidFill>
                  <a:schemeClr val="accent1"/>
                </a:solidFill>
                <a:latin typeface="Raleway" pitchFamily="2" charset="77"/>
              </a:rPr>
              <a:t>EFFEKTIV </a:t>
            </a:r>
            <a:r>
              <a:rPr lang="da-DK" sz="4000">
                <a:solidFill>
                  <a:schemeClr val="accent1"/>
                </a:solidFill>
                <a:latin typeface="Raleway Black" pitchFamily="2" charset="77"/>
              </a:rPr>
              <a:t>BESKYTTELSE </a:t>
            </a:r>
          </a:p>
          <a:p>
            <a:r>
              <a:rPr lang="da-DK" sz="4000">
                <a:solidFill>
                  <a:schemeClr val="accent1"/>
                </a:solidFill>
                <a:latin typeface="Raleway" pitchFamily="2" charset="77"/>
              </a:rPr>
              <a:t>AF RETTIGHEDER</a:t>
            </a:r>
          </a:p>
        </p:txBody>
      </p:sp>
      <p:sp>
        <p:nvSpPr>
          <p:cNvPr id="11" name="Tekstfelt 10">
            <a:extLst>
              <a:ext uri="{FF2B5EF4-FFF2-40B4-BE49-F238E27FC236}">
                <a16:creationId xmlns:a16="http://schemas.microsoft.com/office/drawing/2014/main" id="{EB6C1369-86EF-1745-821D-3F18071C90E4}"/>
              </a:ext>
            </a:extLst>
          </p:cNvPr>
          <p:cNvSpPr txBox="1"/>
          <p:nvPr userDrawn="1"/>
        </p:nvSpPr>
        <p:spPr>
          <a:xfrm>
            <a:off x="528522" y="522823"/>
            <a:ext cx="7777114" cy="707886"/>
          </a:xfrm>
          <a:prstGeom prst="rect">
            <a:avLst/>
          </a:prstGeom>
          <a:noFill/>
        </p:spPr>
        <p:txBody>
          <a:bodyPr wrap="square" rtlCol="0">
            <a:spAutoFit/>
          </a:bodyPr>
          <a:lstStyle/>
          <a:p>
            <a:r>
              <a:rPr lang="en-GB" sz="4000">
                <a:solidFill>
                  <a:srgbClr val="5A5A5A"/>
                </a:solidFill>
                <a:latin typeface="Raleway Light" panose="020B0403030101060003" pitchFamily="34" charset="77"/>
              </a:rPr>
              <a:t>STREATEGI 2021-23</a:t>
            </a:r>
          </a:p>
        </p:txBody>
      </p:sp>
      <p:pic>
        <p:nvPicPr>
          <p:cNvPr id="12" name="Billede 11">
            <a:extLst>
              <a:ext uri="{FF2B5EF4-FFF2-40B4-BE49-F238E27FC236}">
                <a16:creationId xmlns:a16="http://schemas.microsoft.com/office/drawing/2014/main" id="{467CB419-2D04-DC4D-93EE-DAA0FCE1296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45218" y="3177489"/>
            <a:ext cx="692740" cy="1091738"/>
          </a:xfrm>
          <a:prstGeom prst="rect">
            <a:avLst/>
          </a:prstGeom>
        </p:spPr>
      </p:pic>
      <p:sp>
        <p:nvSpPr>
          <p:cNvPr id="13" name="Tekstfelt 12">
            <a:extLst>
              <a:ext uri="{FF2B5EF4-FFF2-40B4-BE49-F238E27FC236}">
                <a16:creationId xmlns:a16="http://schemas.microsoft.com/office/drawing/2014/main" id="{D8541F34-3AA6-D44A-8523-F15301A4E658}"/>
              </a:ext>
            </a:extLst>
          </p:cNvPr>
          <p:cNvSpPr txBox="1"/>
          <p:nvPr userDrawn="1"/>
        </p:nvSpPr>
        <p:spPr>
          <a:xfrm>
            <a:off x="10640345" y="3448090"/>
            <a:ext cx="1665277" cy="830997"/>
          </a:xfrm>
          <a:prstGeom prst="rect">
            <a:avLst/>
          </a:prstGeom>
          <a:noFill/>
        </p:spPr>
        <p:txBody>
          <a:bodyPr wrap="square" rtlCol="0">
            <a:spAutoFit/>
          </a:bodyPr>
          <a:lstStyle/>
          <a:p>
            <a:pPr algn="ctr"/>
            <a:endParaRPr lang="da-DK" sz="1600">
              <a:solidFill>
                <a:schemeClr val="accent3"/>
              </a:solidFill>
              <a:latin typeface="Raleway" pitchFamily="2" charset="77"/>
            </a:endParaRPr>
          </a:p>
          <a:p>
            <a:pPr algn="ctr"/>
            <a:r>
              <a:rPr lang="da-DK" sz="1600">
                <a:solidFill>
                  <a:schemeClr val="accent3"/>
                </a:solidFill>
                <a:latin typeface="Raleway" pitchFamily="2" charset="77"/>
              </a:rPr>
              <a:t>Et</a:t>
            </a:r>
            <a:r>
              <a:rPr lang="da-DK" sz="1600" b="1">
                <a:solidFill>
                  <a:schemeClr val="accent3"/>
                </a:solidFill>
                <a:latin typeface="Raleway Black" pitchFamily="2" charset="77"/>
              </a:rPr>
              <a:t> reguleret</a:t>
            </a:r>
            <a:r>
              <a:rPr lang="da-DK" sz="1600">
                <a:solidFill>
                  <a:schemeClr val="accent3"/>
                </a:solidFill>
                <a:latin typeface="Raleway" pitchFamily="2" charset="77"/>
              </a:rPr>
              <a:t> internet</a:t>
            </a:r>
          </a:p>
        </p:txBody>
      </p:sp>
      <p:sp>
        <p:nvSpPr>
          <p:cNvPr id="14" name="Trekant 2">
            <a:extLst>
              <a:ext uri="{FF2B5EF4-FFF2-40B4-BE49-F238E27FC236}">
                <a16:creationId xmlns:a16="http://schemas.microsoft.com/office/drawing/2014/main" id="{0971A62F-E4A3-AF46-BDFF-F7AB0CE64E31}"/>
              </a:ext>
            </a:extLst>
          </p:cNvPr>
          <p:cNvSpPr/>
          <p:nvPr userDrawn="1"/>
        </p:nvSpPr>
        <p:spPr>
          <a:xfrm>
            <a:off x="10901774" y="6000416"/>
            <a:ext cx="1290226" cy="865534"/>
          </a:xfrm>
          <a:custGeom>
            <a:avLst/>
            <a:gdLst>
              <a:gd name="connsiteX0" fmla="*/ 0 w 9703324"/>
              <a:gd name="connsiteY0" fmla="*/ 3436229 h 3436229"/>
              <a:gd name="connsiteX1" fmla="*/ 4851662 w 9703324"/>
              <a:gd name="connsiteY1" fmla="*/ 0 h 3436229"/>
              <a:gd name="connsiteX2" fmla="*/ 9703324 w 9703324"/>
              <a:gd name="connsiteY2" fmla="*/ 3436229 h 3436229"/>
              <a:gd name="connsiteX3" fmla="*/ 0 w 9703324"/>
              <a:gd name="connsiteY3" fmla="*/ 3436229 h 3436229"/>
              <a:gd name="connsiteX0" fmla="*/ 0 w 9703324"/>
              <a:gd name="connsiteY0" fmla="*/ 6509367 h 6509367"/>
              <a:gd name="connsiteX1" fmla="*/ 9697039 w 9703324"/>
              <a:gd name="connsiteY1" fmla="*/ 0 h 6509367"/>
              <a:gd name="connsiteX2" fmla="*/ 9703324 w 9703324"/>
              <a:gd name="connsiteY2" fmla="*/ 6509367 h 6509367"/>
              <a:gd name="connsiteX3" fmla="*/ 0 w 9703324"/>
              <a:gd name="connsiteY3" fmla="*/ 6509367 h 6509367"/>
            </a:gdLst>
            <a:ahLst/>
            <a:cxnLst>
              <a:cxn ang="0">
                <a:pos x="connsiteX0" y="connsiteY0"/>
              </a:cxn>
              <a:cxn ang="0">
                <a:pos x="connsiteX1" y="connsiteY1"/>
              </a:cxn>
              <a:cxn ang="0">
                <a:pos x="connsiteX2" y="connsiteY2"/>
              </a:cxn>
              <a:cxn ang="0">
                <a:pos x="connsiteX3" y="connsiteY3"/>
              </a:cxn>
            </a:cxnLst>
            <a:rect l="l" t="t" r="r" b="b"/>
            <a:pathLst>
              <a:path w="9703324" h="6509367">
                <a:moveTo>
                  <a:pt x="0" y="6509367"/>
                </a:moveTo>
                <a:lnTo>
                  <a:pt x="9697039" y="0"/>
                </a:lnTo>
                <a:lnTo>
                  <a:pt x="9703324" y="6509367"/>
                </a:lnTo>
                <a:lnTo>
                  <a:pt x="0" y="6509367"/>
                </a:lnTo>
                <a:close/>
              </a:path>
            </a:pathLst>
          </a:custGeom>
          <a:solidFill>
            <a:schemeClr val="accent3"/>
          </a:solidFill>
          <a:ln>
            <a:solidFill>
              <a:srgbClr val="264D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0490839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nodeType="clickEffect">
                                  <p:stCondLst>
                                    <p:cond delay="0"/>
                                  </p:stCondLst>
                                  <p:childTnLst>
                                    <p:anim calcmode="lin" valueType="num">
                                      <p:cBhvr additive="base">
                                        <p:cTn id="6" dur="500"/>
                                        <p:tgtEl>
                                          <p:spTgt spid="12"/>
                                        </p:tgtEl>
                                        <p:attrNameLst>
                                          <p:attrName>ppt_x</p:attrName>
                                        </p:attrNameLst>
                                      </p:cBhvr>
                                      <p:tavLst>
                                        <p:tav tm="0">
                                          <p:val>
                                            <p:strVal val="ppt_x"/>
                                          </p:val>
                                        </p:tav>
                                        <p:tav tm="100000">
                                          <p:val>
                                            <p:strVal val="0-ppt_w/2"/>
                                          </p:val>
                                        </p:tav>
                                      </p:tavLst>
                                    </p:anim>
                                    <p:anim calcmode="lin" valueType="num">
                                      <p:cBhvr additive="base">
                                        <p:cTn id="7" dur="500"/>
                                        <p:tgtEl>
                                          <p:spTgt spid="12"/>
                                        </p:tgtEl>
                                        <p:attrNameLst>
                                          <p:attrName>ppt_y</p:attrName>
                                        </p:attrNameLst>
                                      </p:cBhvr>
                                      <p:tavLst>
                                        <p:tav tm="0">
                                          <p:val>
                                            <p:strVal val="ppt_y"/>
                                          </p:val>
                                        </p:tav>
                                        <p:tav tm="100000">
                                          <p:val>
                                            <p:strVal val="ppt_y"/>
                                          </p:val>
                                        </p:tav>
                                      </p:tavLst>
                                    </p:anim>
                                    <p:set>
                                      <p:cBhvr>
                                        <p:cTn id="8" dur="1" fill="hold">
                                          <p:stCondLst>
                                            <p:cond delay="499"/>
                                          </p:stCondLst>
                                        </p:cTn>
                                        <p:tgtEl>
                                          <p:spTgt spid="12"/>
                                        </p:tgtEl>
                                        <p:attrNameLst>
                                          <p:attrName>style.visibility</p:attrName>
                                        </p:attrNameLst>
                                      </p:cBhvr>
                                      <p:to>
                                        <p:strVal val="hidden"/>
                                      </p:to>
                                    </p:set>
                                  </p:childTnLst>
                                </p:cTn>
                              </p:par>
                              <p:par>
                                <p:cTn id="9" presetID="2" presetClass="exit" presetSubtype="8" fill="hold" grpId="0" nodeType="withEffect">
                                  <p:stCondLst>
                                    <p:cond delay="0"/>
                                  </p:stCondLst>
                                  <p:childTnLst>
                                    <p:anim calcmode="lin" valueType="num">
                                      <p:cBhvr additive="base">
                                        <p:cTn id="10" dur="500"/>
                                        <p:tgtEl>
                                          <p:spTgt spid="9"/>
                                        </p:tgtEl>
                                        <p:attrNameLst>
                                          <p:attrName>ppt_x</p:attrName>
                                        </p:attrNameLst>
                                      </p:cBhvr>
                                      <p:tavLst>
                                        <p:tav tm="0">
                                          <p:val>
                                            <p:strVal val="ppt_x"/>
                                          </p:val>
                                        </p:tav>
                                        <p:tav tm="100000">
                                          <p:val>
                                            <p:strVal val="0-ppt_w/2"/>
                                          </p:val>
                                        </p:tav>
                                      </p:tavLst>
                                    </p:anim>
                                    <p:anim calcmode="lin" valueType="num">
                                      <p:cBhvr additive="base">
                                        <p:cTn id="11" dur="500"/>
                                        <p:tgtEl>
                                          <p:spTgt spid="9"/>
                                        </p:tgtEl>
                                        <p:attrNameLst>
                                          <p:attrName>ppt_y</p:attrName>
                                        </p:attrNameLst>
                                      </p:cBhvr>
                                      <p:tavLst>
                                        <p:tav tm="0">
                                          <p:val>
                                            <p:strVal val="ppt_y"/>
                                          </p:val>
                                        </p:tav>
                                        <p:tav tm="100000">
                                          <p:val>
                                            <p:strVal val="ppt_y"/>
                                          </p:val>
                                        </p:tav>
                                      </p:tavLst>
                                    </p:anim>
                                    <p:set>
                                      <p:cBhvr>
                                        <p:cTn id="12" dur="1" fill="hold">
                                          <p:stCondLst>
                                            <p:cond delay="499"/>
                                          </p:stCondLst>
                                        </p:cTn>
                                        <p:tgtEl>
                                          <p:spTgt spid="9"/>
                                        </p:tgtEl>
                                        <p:attrNameLst>
                                          <p:attrName>style.visibility</p:attrName>
                                        </p:attrNameLst>
                                      </p:cBhvr>
                                      <p:to>
                                        <p:strVal val="hidden"/>
                                      </p:to>
                                    </p:set>
                                  </p:childTnLst>
                                </p:cTn>
                              </p:par>
                              <p:par>
                                <p:cTn id="13" presetID="2" presetClass="exit" presetSubtype="8" fill="hold" grpId="0" nodeType="withEffect">
                                  <p:stCondLst>
                                    <p:cond delay="0"/>
                                  </p:stCondLst>
                                  <p:childTnLst>
                                    <p:anim calcmode="lin" valueType="num">
                                      <p:cBhvr additive="base">
                                        <p:cTn id="14" dur="500"/>
                                        <p:tgtEl>
                                          <p:spTgt spid="10"/>
                                        </p:tgtEl>
                                        <p:attrNameLst>
                                          <p:attrName>ppt_x</p:attrName>
                                        </p:attrNameLst>
                                      </p:cBhvr>
                                      <p:tavLst>
                                        <p:tav tm="0">
                                          <p:val>
                                            <p:strVal val="ppt_x"/>
                                          </p:val>
                                        </p:tav>
                                        <p:tav tm="100000">
                                          <p:val>
                                            <p:strVal val="0-ppt_w/2"/>
                                          </p:val>
                                        </p:tav>
                                      </p:tavLst>
                                    </p:anim>
                                    <p:anim calcmode="lin" valueType="num">
                                      <p:cBhvr additive="base">
                                        <p:cTn id="15" dur="500"/>
                                        <p:tgtEl>
                                          <p:spTgt spid="10"/>
                                        </p:tgtEl>
                                        <p:attrNameLst>
                                          <p:attrName>ppt_y</p:attrName>
                                        </p:attrNameLst>
                                      </p:cBhvr>
                                      <p:tavLst>
                                        <p:tav tm="0">
                                          <p:val>
                                            <p:strVal val="ppt_y"/>
                                          </p:val>
                                        </p:tav>
                                        <p:tav tm="100000">
                                          <p:val>
                                            <p:strVal val="ppt_y"/>
                                          </p:val>
                                        </p:tav>
                                      </p:tavLst>
                                    </p:anim>
                                    <p:set>
                                      <p:cBhvr>
                                        <p:cTn id="16"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rugerdefineret layout">
    <p:spTree>
      <p:nvGrpSpPr>
        <p:cNvPr id="1" name=""/>
        <p:cNvGrpSpPr/>
        <p:nvPr/>
      </p:nvGrpSpPr>
      <p:grpSpPr>
        <a:xfrm>
          <a:off x="0" y="0"/>
          <a:ext cx="0" cy="0"/>
          <a:chOff x="0" y="0"/>
          <a:chExt cx="0" cy="0"/>
        </a:xfrm>
      </p:grpSpPr>
      <p:sp>
        <p:nvSpPr>
          <p:cNvPr id="3" name="Pladsholder til dato 2">
            <a:extLst>
              <a:ext uri="{FF2B5EF4-FFF2-40B4-BE49-F238E27FC236}">
                <a16:creationId xmlns:a16="http://schemas.microsoft.com/office/drawing/2014/main" id="{A8CC5D30-0C45-7C43-903D-BECF2289A7FE}"/>
              </a:ext>
            </a:extLst>
          </p:cNvPr>
          <p:cNvSpPr>
            <a:spLocks noGrp="1"/>
          </p:cNvSpPr>
          <p:nvPr>
            <p:ph type="dt" sz="half" idx="10"/>
          </p:nvPr>
        </p:nvSpPr>
        <p:spPr/>
        <p:txBody>
          <a:bodyPr/>
          <a:lstStyle/>
          <a:p>
            <a:fld id="{5F20A297-1FDE-5F4B-9BEB-DB5D28EC1B77}" type="datetime1">
              <a:rPr lang="da-DK" smtClean="0"/>
              <a:pPr/>
              <a:t>29.04.2024</a:t>
            </a:fld>
            <a:endParaRPr lang="da-DK"/>
          </a:p>
        </p:txBody>
      </p:sp>
      <p:sp>
        <p:nvSpPr>
          <p:cNvPr id="4" name="Pladsholder til slidenummer 3">
            <a:extLst>
              <a:ext uri="{FF2B5EF4-FFF2-40B4-BE49-F238E27FC236}">
                <a16:creationId xmlns:a16="http://schemas.microsoft.com/office/drawing/2014/main" id="{32B5A37D-D32E-2D4F-8174-7ABAC15E0FCD}"/>
              </a:ext>
            </a:extLst>
          </p:cNvPr>
          <p:cNvSpPr>
            <a:spLocks noGrp="1"/>
          </p:cNvSpPr>
          <p:nvPr>
            <p:ph type="sldNum" sz="quarter" idx="11"/>
          </p:nvPr>
        </p:nvSpPr>
        <p:spPr/>
        <p:txBody>
          <a:bodyPr/>
          <a:lstStyle/>
          <a:p>
            <a:r>
              <a:rPr lang="en-GB"/>
              <a:t>￨   </a:t>
            </a:r>
            <a:fld id="{159A5DD1-94BC-8F49-AC76-73BE307D95E2}" type="slidenum">
              <a:rPr lang="en-GB" smtClean="0"/>
              <a:pPr/>
              <a:t>‹nr.›</a:t>
            </a:fld>
            <a:endParaRPr lang="en-GB"/>
          </a:p>
        </p:txBody>
      </p:sp>
      <p:sp>
        <p:nvSpPr>
          <p:cNvPr id="5" name="Pladsholder til sidefod 4">
            <a:extLst>
              <a:ext uri="{FF2B5EF4-FFF2-40B4-BE49-F238E27FC236}">
                <a16:creationId xmlns:a16="http://schemas.microsoft.com/office/drawing/2014/main" id="{4ECCCA7E-BD96-B443-BD65-2A33C4539159}"/>
              </a:ext>
            </a:extLst>
          </p:cNvPr>
          <p:cNvSpPr>
            <a:spLocks noGrp="1"/>
          </p:cNvSpPr>
          <p:nvPr>
            <p:ph type="ftr" sz="quarter" idx="12"/>
          </p:nvPr>
        </p:nvSpPr>
        <p:spPr/>
        <p:txBody>
          <a:bodyPr/>
          <a:lstStyle/>
          <a:p>
            <a:r>
              <a:rPr lang="da-DK"/>
              <a:t>RettighedsAlliancen   ￨</a:t>
            </a:r>
          </a:p>
        </p:txBody>
      </p:sp>
      <p:sp>
        <p:nvSpPr>
          <p:cNvPr id="6" name="Kløftet højrepil 39">
            <a:extLst>
              <a:ext uri="{FF2B5EF4-FFF2-40B4-BE49-F238E27FC236}">
                <a16:creationId xmlns:a16="http://schemas.microsoft.com/office/drawing/2014/main" id="{AEE4D89E-9529-DC40-A41F-FCFB16A92436}"/>
              </a:ext>
            </a:extLst>
          </p:cNvPr>
          <p:cNvSpPr/>
          <p:nvPr userDrawn="1"/>
        </p:nvSpPr>
        <p:spPr>
          <a:xfrm>
            <a:off x="-248502" y="70119"/>
            <a:ext cx="12640235" cy="6000146"/>
          </a:xfrm>
          <a:custGeom>
            <a:avLst/>
            <a:gdLst>
              <a:gd name="connsiteX0" fmla="*/ 0 w 12643046"/>
              <a:gd name="connsiteY0" fmla="*/ 1500037 h 6000146"/>
              <a:gd name="connsiteX1" fmla="*/ 9642973 w 12643046"/>
              <a:gd name="connsiteY1" fmla="*/ 1500037 h 6000146"/>
              <a:gd name="connsiteX2" fmla="*/ 9642973 w 12643046"/>
              <a:gd name="connsiteY2" fmla="*/ 0 h 6000146"/>
              <a:gd name="connsiteX3" fmla="*/ 12643046 w 12643046"/>
              <a:gd name="connsiteY3" fmla="*/ 3000073 h 6000146"/>
              <a:gd name="connsiteX4" fmla="*/ 9642973 w 12643046"/>
              <a:gd name="connsiteY4" fmla="*/ 6000146 h 6000146"/>
              <a:gd name="connsiteX5" fmla="*/ 9642973 w 12643046"/>
              <a:gd name="connsiteY5" fmla="*/ 4500110 h 6000146"/>
              <a:gd name="connsiteX6" fmla="*/ 0 w 12643046"/>
              <a:gd name="connsiteY6" fmla="*/ 4500110 h 6000146"/>
              <a:gd name="connsiteX7" fmla="*/ 1500037 w 12643046"/>
              <a:gd name="connsiteY7" fmla="*/ 3000073 h 6000146"/>
              <a:gd name="connsiteX8" fmla="*/ 0 w 12643046"/>
              <a:gd name="connsiteY8" fmla="*/ 1500037 h 6000146"/>
              <a:gd name="connsiteX0" fmla="*/ 0 w 12643046"/>
              <a:gd name="connsiteY0" fmla="*/ 1500037 h 6000146"/>
              <a:gd name="connsiteX1" fmla="*/ 9642973 w 12643046"/>
              <a:gd name="connsiteY1" fmla="*/ 1500037 h 6000146"/>
              <a:gd name="connsiteX2" fmla="*/ 9642973 w 12643046"/>
              <a:gd name="connsiteY2" fmla="*/ 0 h 6000146"/>
              <a:gd name="connsiteX3" fmla="*/ 12643046 w 12643046"/>
              <a:gd name="connsiteY3" fmla="*/ 3000073 h 6000146"/>
              <a:gd name="connsiteX4" fmla="*/ 9642973 w 12643046"/>
              <a:gd name="connsiteY4" fmla="*/ 6000146 h 6000146"/>
              <a:gd name="connsiteX5" fmla="*/ 9642973 w 12643046"/>
              <a:gd name="connsiteY5" fmla="*/ 4500110 h 6000146"/>
              <a:gd name="connsiteX6" fmla="*/ 0 w 12643046"/>
              <a:gd name="connsiteY6" fmla="*/ 4500110 h 6000146"/>
              <a:gd name="connsiteX7" fmla="*/ 7414 w 12643046"/>
              <a:gd name="connsiteY7" fmla="*/ 2919391 h 6000146"/>
              <a:gd name="connsiteX8" fmla="*/ 0 w 12643046"/>
              <a:gd name="connsiteY8" fmla="*/ 1500037 h 6000146"/>
              <a:gd name="connsiteX0" fmla="*/ 0 w 9642973"/>
              <a:gd name="connsiteY0" fmla="*/ 1500037 h 6000146"/>
              <a:gd name="connsiteX1" fmla="*/ 9642973 w 9642973"/>
              <a:gd name="connsiteY1" fmla="*/ 1500037 h 6000146"/>
              <a:gd name="connsiteX2" fmla="*/ 9642973 w 9642973"/>
              <a:gd name="connsiteY2" fmla="*/ 0 h 6000146"/>
              <a:gd name="connsiteX3" fmla="*/ 9641161 w 9642973"/>
              <a:gd name="connsiteY3" fmla="*/ 3147991 h 6000146"/>
              <a:gd name="connsiteX4" fmla="*/ 9642973 w 9642973"/>
              <a:gd name="connsiteY4" fmla="*/ 6000146 h 6000146"/>
              <a:gd name="connsiteX5" fmla="*/ 9642973 w 9642973"/>
              <a:gd name="connsiteY5" fmla="*/ 4500110 h 6000146"/>
              <a:gd name="connsiteX6" fmla="*/ 0 w 9642973"/>
              <a:gd name="connsiteY6" fmla="*/ 4500110 h 6000146"/>
              <a:gd name="connsiteX7" fmla="*/ 7414 w 9642973"/>
              <a:gd name="connsiteY7" fmla="*/ 2919391 h 6000146"/>
              <a:gd name="connsiteX8" fmla="*/ 0 w 9642973"/>
              <a:gd name="connsiteY8" fmla="*/ 1500037 h 6000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2973" h="6000146">
                <a:moveTo>
                  <a:pt x="0" y="1500037"/>
                </a:moveTo>
                <a:lnTo>
                  <a:pt x="9642973" y="1500037"/>
                </a:lnTo>
                <a:lnTo>
                  <a:pt x="9642973" y="0"/>
                </a:lnTo>
                <a:lnTo>
                  <a:pt x="9641161" y="3147991"/>
                </a:lnTo>
                <a:lnTo>
                  <a:pt x="9642973" y="6000146"/>
                </a:lnTo>
                <a:lnTo>
                  <a:pt x="9642973" y="4500110"/>
                </a:lnTo>
                <a:lnTo>
                  <a:pt x="0" y="4500110"/>
                </a:lnTo>
                <a:cubicBezTo>
                  <a:pt x="2471" y="3973204"/>
                  <a:pt x="4943" y="3446297"/>
                  <a:pt x="7414" y="2919391"/>
                </a:cubicBezTo>
                <a:cubicBezTo>
                  <a:pt x="4943" y="2446273"/>
                  <a:pt x="2471" y="1973155"/>
                  <a:pt x="0" y="1500037"/>
                </a:cubicBezTo>
                <a:close/>
              </a:path>
            </a:pathLst>
          </a:custGeom>
          <a:solidFill>
            <a:schemeClr val="accent1"/>
          </a:solidFill>
          <a:ln>
            <a:solidFill>
              <a:srgbClr val="F1ECD2"/>
            </a:solidFill>
          </a:ln>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endParaRPr lang="da-DK"/>
          </a:p>
        </p:txBody>
      </p:sp>
      <p:sp>
        <p:nvSpPr>
          <p:cNvPr id="7" name="Kløftet højrepil 9">
            <a:extLst>
              <a:ext uri="{FF2B5EF4-FFF2-40B4-BE49-F238E27FC236}">
                <a16:creationId xmlns:a16="http://schemas.microsoft.com/office/drawing/2014/main" id="{18CFF933-D330-764D-9462-81AF600F52BA}"/>
              </a:ext>
            </a:extLst>
          </p:cNvPr>
          <p:cNvSpPr/>
          <p:nvPr userDrawn="1"/>
        </p:nvSpPr>
        <p:spPr>
          <a:xfrm>
            <a:off x="-322729" y="850702"/>
            <a:ext cx="12640235" cy="6000146"/>
          </a:xfrm>
          <a:custGeom>
            <a:avLst/>
            <a:gdLst>
              <a:gd name="connsiteX0" fmla="*/ 0 w 12643046"/>
              <a:gd name="connsiteY0" fmla="*/ 1500037 h 6000146"/>
              <a:gd name="connsiteX1" fmla="*/ 9642973 w 12643046"/>
              <a:gd name="connsiteY1" fmla="*/ 1500037 h 6000146"/>
              <a:gd name="connsiteX2" fmla="*/ 9642973 w 12643046"/>
              <a:gd name="connsiteY2" fmla="*/ 0 h 6000146"/>
              <a:gd name="connsiteX3" fmla="*/ 12643046 w 12643046"/>
              <a:gd name="connsiteY3" fmla="*/ 3000073 h 6000146"/>
              <a:gd name="connsiteX4" fmla="*/ 9642973 w 12643046"/>
              <a:gd name="connsiteY4" fmla="*/ 6000146 h 6000146"/>
              <a:gd name="connsiteX5" fmla="*/ 9642973 w 12643046"/>
              <a:gd name="connsiteY5" fmla="*/ 4500110 h 6000146"/>
              <a:gd name="connsiteX6" fmla="*/ 0 w 12643046"/>
              <a:gd name="connsiteY6" fmla="*/ 4500110 h 6000146"/>
              <a:gd name="connsiteX7" fmla="*/ 1500037 w 12643046"/>
              <a:gd name="connsiteY7" fmla="*/ 3000073 h 6000146"/>
              <a:gd name="connsiteX8" fmla="*/ 0 w 12643046"/>
              <a:gd name="connsiteY8" fmla="*/ 1500037 h 6000146"/>
              <a:gd name="connsiteX0" fmla="*/ 6034 w 12649080"/>
              <a:gd name="connsiteY0" fmla="*/ 1500037 h 6000146"/>
              <a:gd name="connsiteX1" fmla="*/ 9649007 w 12649080"/>
              <a:gd name="connsiteY1" fmla="*/ 1500037 h 6000146"/>
              <a:gd name="connsiteX2" fmla="*/ 9649007 w 12649080"/>
              <a:gd name="connsiteY2" fmla="*/ 0 h 6000146"/>
              <a:gd name="connsiteX3" fmla="*/ 12649080 w 12649080"/>
              <a:gd name="connsiteY3" fmla="*/ 3000073 h 6000146"/>
              <a:gd name="connsiteX4" fmla="*/ 9649007 w 12649080"/>
              <a:gd name="connsiteY4" fmla="*/ 6000146 h 6000146"/>
              <a:gd name="connsiteX5" fmla="*/ 9649007 w 12649080"/>
              <a:gd name="connsiteY5" fmla="*/ 4500110 h 6000146"/>
              <a:gd name="connsiteX6" fmla="*/ 6034 w 12649080"/>
              <a:gd name="connsiteY6" fmla="*/ 4500110 h 6000146"/>
              <a:gd name="connsiteX7" fmla="*/ 0 w 12649080"/>
              <a:gd name="connsiteY7" fmla="*/ 2973179 h 6000146"/>
              <a:gd name="connsiteX8" fmla="*/ 6034 w 12649080"/>
              <a:gd name="connsiteY8" fmla="*/ 1500037 h 6000146"/>
              <a:gd name="connsiteX0" fmla="*/ 239 w 12643285"/>
              <a:gd name="connsiteY0" fmla="*/ 1500037 h 6000146"/>
              <a:gd name="connsiteX1" fmla="*/ 9643212 w 12643285"/>
              <a:gd name="connsiteY1" fmla="*/ 1500037 h 6000146"/>
              <a:gd name="connsiteX2" fmla="*/ 9643212 w 12643285"/>
              <a:gd name="connsiteY2" fmla="*/ 0 h 6000146"/>
              <a:gd name="connsiteX3" fmla="*/ 12643285 w 12643285"/>
              <a:gd name="connsiteY3" fmla="*/ 3000073 h 6000146"/>
              <a:gd name="connsiteX4" fmla="*/ 9643212 w 12643285"/>
              <a:gd name="connsiteY4" fmla="*/ 6000146 h 6000146"/>
              <a:gd name="connsiteX5" fmla="*/ 9643212 w 12643285"/>
              <a:gd name="connsiteY5" fmla="*/ 4500110 h 6000146"/>
              <a:gd name="connsiteX6" fmla="*/ 239 w 12643285"/>
              <a:gd name="connsiteY6" fmla="*/ 4500110 h 6000146"/>
              <a:gd name="connsiteX7" fmla="*/ 7652 w 12643285"/>
              <a:gd name="connsiteY7" fmla="*/ 2986626 h 6000146"/>
              <a:gd name="connsiteX8" fmla="*/ 239 w 12643285"/>
              <a:gd name="connsiteY8" fmla="*/ 1500037 h 6000146"/>
              <a:gd name="connsiteX0" fmla="*/ 239 w 9645910"/>
              <a:gd name="connsiteY0" fmla="*/ 1500037 h 6000146"/>
              <a:gd name="connsiteX1" fmla="*/ 9643212 w 9645910"/>
              <a:gd name="connsiteY1" fmla="*/ 1500037 h 6000146"/>
              <a:gd name="connsiteX2" fmla="*/ 9643212 w 9645910"/>
              <a:gd name="connsiteY2" fmla="*/ 0 h 6000146"/>
              <a:gd name="connsiteX3" fmla="*/ 9645910 w 9645910"/>
              <a:gd name="connsiteY3" fmla="*/ 2865602 h 6000146"/>
              <a:gd name="connsiteX4" fmla="*/ 9643212 w 9645910"/>
              <a:gd name="connsiteY4" fmla="*/ 6000146 h 6000146"/>
              <a:gd name="connsiteX5" fmla="*/ 9643212 w 9645910"/>
              <a:gd name="connsiteY5" fmla="*/ 4500110 h 6000146"/>
              <a:gd name="connsiteX6" fmla="*/ 239 w 9645910"/>
              <a:gd name="connsiteY6" fmla="*/ 4500110 h 6000146"/>
              <a:gd name="connsiteX7" fmla="*/ 7652 w 9645910"/>
              <a:gd name="connsiteY7" fmla="*/ 2986626 h 6000146"/>
              <a:gd name="connsiteX8" fmla="*/ 239 w 9645910"/>
              <a:gd name="connsiteY8" fmla="*/ 1500037 h 6000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5910" h="6000146">
                <a:moveTo>
                  <a:pt x="239" y="1500037"/>
                </a:moveTo>
                <a:lnTo>
                  <a:pt x="9643212" y="1500037"/>
                </a:lnTo>
                <a:lnTo>
                  <a:pt x="9643212" y="0"/>
                </a:lnTo>
                <a:cubicBezTo>
                  <a:pt x="9644111" y="955201"/>
                  <a:pt x="9645011" y="1910401"/>
                  <a:pt x="9645910" y="2865602"/>
                </a:cubicBezTo>
                <a:cubicBezTo>
                  <a:pt x="9645011" y="3910450"/>
                  <a:pt x="9644111" y="4955298"/>
                  <a:pt x="9643212" y="6000146"/>
                </a:cubicBezTo>
                <a:lnTo>
                  <a:pt x="9643212" y="4500110"/>
                </a:lnTo>
                <a:lnTo>
                  <a:pt x="239" y="4500110"/>
                </a:lnTo>
                <a:cubicBezTo>
                  <a:pt x="-1772" y="3991133"/>
                  <a:pt x="9663" y="3495603"/>
                  <a:pt x="7652" y="2986626"/>
                </a:cubicBezTo>
                <a:cubicBezTo>
                  <a:pt x="9663" y="2495579"/>
                  <a:pt x="-1772" y="1991084"/>
                  <a:pt x="239" y="1500037"/>
                </a:cubicBezTo>
                <a:close/>
              </a:path>
            </a:pathLst>
          </a:custGeom>
          <a:solidFill>
            <a:schemeClr val="accent3"/>
          </a:solidFill>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endParaRPr lang="da-DK"/>
          </a:p>
        </p:txBody>
      </p:sp>
      <p:sp>
        <p:nvSpPr>
          <p:cNvPr id="8" name="Rektangel 7">
            <a:extLst>
              <a:ext uri="{FF2B5EF4-FFF2-40B4-BE49-F238E27FC236}">
                <a16:creationId xmlns:a16="http://schemas.microsoft.com/office/drawing/2014/main" id="{16D06290-473C-494B-A465-1CBD15FF5166}"/>
              </a:ext>
            </a:extLst>
          </p:cNvPr>
          <p:cNvSpPr>
            <a:spLocks/>
          </p:cNvSpPr>
          <p:nvPr userDrawn="1"/>
        </p:nvSpPr>
        <p:spPr>
          <a:xfrm>
            <a:off x="256286" y="1704215"/>
            <a:ext cx="1800000" cy="540000"/>
          </a:xfrm>
          <a:prstGeom prst="rect">
            <a:avLst/>
          </a:prstGeom>
          <a:solidFill>
            <a:schemeClr val="accent1"/>
          </a:solidFill>
          <a:ln>
            <a:noFill/>
          </a:ln>
          <a:effectLst>
            <a:outerShdw sx="1000" sy="1000" algn="ctr" rotWithShape="0">
              <a:srgbClr val="F1ECD2"/>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1400">
                <a:solidFill>
                  <a:srgbClr val="5A5A5A"/>
                </a:solidFill>
                <a:latin typeface="Raleway" pitchFamily="2" charset="77"/>
              </a:rPr>
              <a:t>‘Det vilde vesten’ </a:t>
            </a:r>
          </a:p>
        </p:txBody>
      </p:sp>
      <p:sp>
        <p:nvSpPr>
          <p:cNvPr id="9" name="Rektangel 8">
            <a:extLst>
              <a:ext uri="{FF2B5EF4-FFF2-40B4-BE49-F238E27FC236}">
                <a16:creationId xmlns:a16="http://schemas.microsoft.com/office/drawing/2014/main" id="{9CF46D06-75AE-4D45-9B68-1B967356C084}"/>
              </a:ext>
            </a:extLst>
          </p:cNvPr>
          <p:cNvSpPr>
            <a:spLocks/>
          </p:cNvSpPr>
          <p:nvPr userDrawn="1"/>
        </p:nvSpPr>
        <p:spPr>
          <a:xfrm>
            <a:off x="2356251" y="1736724"/>
            <a:ext cx="1800000" cy="540000"/>
          </a:xfrm>
          <a:prstGeom prst="rect">
            <a:avLst/>
          </a:prstGeom>
          <a:solidFill>
            <a:schemeClr val="accent1"/>
          </a:solidFill>
          <a:ln>
            <a:noFill/>
          </a:ln>
          <a:effectLst>
            <a:outerShdw sx="1000" sy="1000" algn="ctr" rotWithShape="0">
              <a:srgbClr val="F1ECD2"/>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1400">
                <a:solidFill>
                  <a:srgbClr val="5A5A5A"/>
                </a:solidFill>
                <a:latin typeface="Raleway" pitchFamily="2" charset="77"/>
              </a:rPr>
              <a:t>Myndigheder tager synligt afstand</a:t>
            </a:r>
          </a:p>
        </p:txBody>
      </p:sp>
      <p:sp>
        <p:nvSpPr>
          <p:cNvPr id="10" name="Rektangel 9">
            <a:extLst>
              <a:ext uri="{FF2B5EF4-FFF2-40B4-BE49-F238E27FC236}">
                <a16:creationId xmlns:a16="http://schemas.microsoft.com/office/drawing/2014/main" id="{EFCEEC61-A3DD-AE4D-852C-3361914E043C}"/>
              </a:ext>
            </a:extLst>
          </p:cNvPr>
          <p:cNvSpPr>
            <a:spLocks noChangeAspect="1"/>
          </p:cNvSpPr>
          <p:nvPr userDrawn="1"/>
        </p:nvSpPr>
        <p:spPr>
          <a:xfrm>
            <a:off x="4471290" y="1707221"/>
            <a:ext cx="2520000" cy="558621"/>
          </a:xfrm>
          <a:prstGeom prst="rect">
            <a:avLst/>
          </a:prstGeom>
          <a:solidFill>
            <a:schemeClr val="accent1"/>
          </a:solidFill>
          <a:ln>
            <a:noFill/>
          </a:ln>
          <a:effectLst>
            <a:outerShdw sx="1000" sy="1000" algn="ctr" rotWithShape="0">
              <a:srgbClr val="F1ECD2"/>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1400">
                <a:solidFill>
                  <a:srgbClr val="5A5A5A"/>
                </a:solidFill>
                <a:latin typeface="Raleway" pitchFamily="2" charset="77"/>
              </a:rPr>
              <a:t>Myndigheders håndhævelse fremmes af struktur &amp; organisering</a:t>
            </a:r>
          </a:p>
        </p:txBody>
      </p:sp>
      <p:sp>
        <p:nvSpPr>
          <p:cNvPr id="11" name="Rektangel 10">
            <a:extLst>
              <a:ext uri="{FF2B5EF4-FFF2-40B4-BE49-F238E27FC236}">
                <a16:creationId xmlns:a16="http://schemas.microsoft.com/office/drawing/2014/main" id="{1514592C-9A58-E843-B660-798E894562FA}"/>
              </a:ext>
            </a:extLst>
          </p:cNvPr>
          <p:cNvSpPr>
            <a:spLocks/>
          </p:cNvSpPr>
          <p:nvPr userDrawn="1"/>
        </p:nvSpPr>
        <p:spPr>
          <a:xfrm>
            <a:off x="7291255" y="1704215"/>
            <a:ext cx="1800000" cy="540000"/>
          </a:xfrm>
          <a:prstGeom prst="rect">
            <a:avLst/>
          </a:prstGeom>
          <a:solidFill>
            <a:schemeClr val="accent1"/>
          </a:solidFill>
          <a:ln>
            <a:noFill/>
          </a:ln>
          <a:effectLst>
            <a:outerShdw sx="1000" sy="1000" algn="ctr" rotWithShape="0">
              <a:srgbClr val="F1ECD2"/>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1400">
                <a:solidFill>
                  <a:srgbClr val="5A5A5A"/>
                </a:solidFill>
                <a:latin typeface="Raleway" pitchFamily="2" charset="77"/>
              </a:rPr>
              <a:t>Ressourcer allokeres</a:t>
            </a:r>
          </a:p>
        </p:txBody>
      </p:sp>
      <p:sp>
        <p:nvSpPr>
          <p:cNvPr id="12" name="Rektangel 11">
            <a:extLst>
              <a:ext uri="{FF2B5EF4-FFF2-40B4-BE49-F238E27FC236}">
                <a16:creationId xmlns:a16="http://schemas.microsoft.com/office/drawing/2014/main" id="{DEC2033B-E88D-5F4F-8B7F-7597F717DFCB}"/>
              </a:ext>
            </a:extLst>
          </p:cNvPr>
          <p:cNvSpPr>
            <a:spLocks noChangeAspect="1"/>
          </p:cNvSpPr>
          <p:nvPr userDrawn="1"/>
        </p:nvSpPr>
        <p:spPr>
          <a:xfrm>
            <a:off x="9395394" y="1707221"/>
            <a:ext cx="2520000" cy="558621"/>
          </a:xfrm>
          <a:prstGeom prst="rect">
            <a:avLst/>
          </a:prstGeom>
          <a:solidFill>
            <a:schemeClr val="accent1"/>
          </a:solidFill>
          <a:ln>
            <a:noFill/>
          </a:ln>
          <a:effectLst>
            <a:outerShdw sx="1000" sy="1000" algn="ctr" rotWithShape="0">
              <a:srgbClr val="F1ECD2"/>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1400">
                <a:solidFill>
                  <a:srgbClr val="5A5A5A"/>
                </a:solidFill>
                <a:latin typeface="Raleway" pitchFamily="2" charset="77"/>
              </a:rPr>
              <a:t>Myndigheder er involveret og engageret i at beskytte rettigheder</a:t>
            </a:r>
          </a:p>
        </p:txBody>
      </p:sp>
      <p:cxnSp>
        <p:nvCxnSpPr>
          <p:cNvPr id="13" name="Lige forbindelse 12">
            <a:extLst>
              <a:ext uri="{FF2B5EF4-FFF2-40B4-BE49-F238E27FC236}">
                <a16:creationId xmlns:a16="http://schemas.microsoft.com/office/drawing/2014/main" id="{09E1EF2A-7D81-BB49-9D0C-D2FAA932ED42}"/>
              </a:ext>
            </a:extLst>
          </p:cNvPr>
          <p:cNvCxnSpPr>
            <a:cxnSpLocks/>
          </p:cNvCxnSpPr>
          <p:nvPr userDrawn="1"/>
        </p:nvCxnSpPr>
        <p:spPr>
          <a:xfrm>
            <a:off x="2900999" y="1164201"/>
            <a:ext cx="649439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4" name="Tekstfelt 13">
            <a:extLst>
              <a:ext uri="{FF2B5EF4-FFF2-40B4-BE49-F238E27FC236}">
                <a16:creationId xmlns:a16="http://schemas.microsoft.com/office/drawing/2014/main" id="{7A215A96-9B66-1C47-AE9B-D1E59025ED49}"/>
              </a:ext>
            </a:extLst>
          </p:cNvPr>
          <p:cNvSpPr txBox="1"/>
          <p:nvPr userDrawn="1"/>
        </p:nvSpPr>
        <p:spPr>
          <a:xfrm>
            <a:off x="9501241" y="363875"/>
            <a:ext cx="2862647" cy="1446550"/>
          </a:xfrm>
          <a:prstGeom prst="rect">
            <a:avLst/>
          </a:prstGeom>
          <a:noFill/>
        </p:spPr>
        <p:txBody>
          <a:bodyPr wrap="square" rtlCol="0">
            <a:spAutoFit/>
          </a:bodyPr>
          <a:lstStyle/>
          <a:p>
            <a:pPr algn="ctr"/>
            <a:r>
              <a:rPr lang="da-DK" sz="8800">
                <a:solidFill>
                  <a:srgbClr val="5A5A5A"/>
                </a:solidFill>
                <a:latin typeface="Raleway" pitchFamily="2" charset="77"/>
              </a:rPr>
              <a:t>2021</a:t>
            </a:r>
          </a:p>
        </p:txBody>
      </p:sp>
      <p:sp>
        <p:nvSpPr>
          <p:cNvPr id="15" name="Tekstfelt 14">
            <a:extLst>
              <a:ext uri="{FF2B5EF4-FFF2-40B4-BE49-F238E27FC236}">
                <a16:creationId xmlns:a16="http://schemas.microsoft.com/office/drawing/2014/main" id="{C1C6DD12-1FD3-8A49-B9C2-674521871E04}"/>
              </a:ext>
            </a:extLst>
          </p:cNvPr>
          <p:cNvSpPr txBox="1"/>
          <p:nvPr userDrawn="1"/>
        </p:nvSpPr>
        <p:spPr>
          <a:xfrm>
            <a:off x="0" y="363875"/>
            <a:ext cx="3037041" cy="1446550"/>
          </a:xfrm>
          <a:prstGeom prst="rect">
            <a:avLst/>
          </a:prstGeom>
          <a:noFill/>
        </p:spPr>
        <p:txBody>
          <a:bodyPr wrap="square" rtlCol="0">
            <a:spAutoFit/>
          </a:bodyPr>
          <a:lstStyle/>
          <a:p>
            <a:pPr algn="ctr"/>
            <a:r>
              <a:rPr lang="da-DK" sz="8800">
                <a:solidFill>
                  <a:srgbClr val="5A5A5A"/>
                </a:solidFill>
                <a:latin typeface="Raleway" pitchFamily="2" charset="77"/>
              </a:rPr>
              <a:t>2010</a:t>
            </a:r>
          </a:p>
        </p:txBody>
      </p:sp>
      <p:sp>
        <p:nvSpPr>
          <p:cNvPr id="16" name="Rektangel 15">
            <a:extLst>
              <a:ext uri="{FF2B5EF4-FFF2-40B4-BE49-F238E27FC236}">
                <a16:creationId xmlns:a16="http://schemas.microsoft.com/office/drawing/2014/main" id="{3C83A459-3332-7146-8C47-98CFDAC3A5C6}"/>
              </a:ext>
            </a:extLst>
          </p:cNvPr>
          <p:cNvSpPr>
            <a:spLocks/>
          </p:cNvSpPr>
          <p:nvPr userDrawn="1"/>
        </p:nvSpPr>
        <p:spPr>
          <a:xfrm>
            <a:off x="55138" y="3409270"/>
            <a:ext cx="1800000" cy="540000"/>
          </a:xfrm>
          <a:prstGeom prst="rect">
            <a:avLst/>
          </a:prstGeom>
          <a:noFill/>
          <a:ln>
            <a:noFill/>
          </a:ln>
          <a:effectLst>
            <a:glow>
              <a:schemeClr val="accent2">
                <a:satMod val="175000"/>
              </a:schemeClr>
            </a:glow>
            <a:outerShdw dist="50800" sx="1000" sy="1000" algn="ctr" rotWithShape="0">
              <a:srgbClr val="F1ECD2"/>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1400">
                <a:solidFill>
                  <a:schemeClr val="bg1">
                    <a:lumMod val="95000"/>
                  </a:schemeClr>
                </a:solidFill>
                <a:effectLst>
                  <a:glow rad="127000">
                    <a:schemeClr val="accent3">
                      <a:alpha val="50000"/>
                    </a:schemeClr>
                  </a:glow>
                </a:effectLst>
                <a:latin typeface="Raleway" pitchFamily="2" charset="77"/>
              </a:rPr>
              <a:t>Ingen indflydelse</a:t>
            </a:r>
          </a:p>
        </p:txBody>
      </p:sp>
      <p:sp>
        <p:nvSpPr>
          <p:cNvPr id="17" name="Rektangel 16">
            <a:extLst>
              <a:ext uri="{FF2B5EF4-FFF2-40B4-BE49-F238E27FC236}">
                <a16:creationId xmlns:a16="http://schemas.microsoft.com/office/drawing/2014/main" id="{C04DC6F1-32A0-3B47-89AD-D87A863BCF5C}"/>
              </a:ext>
            </a:extLst>
          </p:cNvPr>
          <p:cNvSpPr>
            <a:spLocks/>
          </p:cNvSpPr>
          <p:nvPr userDrawn="1"/>
        </p:nvSpPr>
        <p:spPr>
          <a:xfrm>
            <a:off x="2795151" y="3509201"/>
            <a:ext cx="1936790" cy="316396"/>
          </a:xfrm>
          <a:prstGeom prst="rect">
            <a:avLst/>
          </a:prstGeom>
          <a:noFill/>
          <a:ln>
            <a:noFill/>
          </a:ln>
          <a:effectLst>
            <a:glow>
              <a:schemeClr val="accent2">
                <a:satMod val="175000"/>
              </a:schemeClr>
            </a:glow>
            <a:outerShdw dist="50800" sx="1000" sy="1000" algn="ctr" rotWithShape="0">
              <a:srgbClr val="F1ECD2"/>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da-DK" sz="1400">
                <a:solidFill>
                  <a:schemeClr val="bg1">
                    <a:lumMod val="95000"/>
                  </a:schemeClr>
                </a:solidFill>
                <a:effectLst>
                  <a:glow rad="127000">
                    <a:schemeClr val="accent3">
                      <a:alpha val="50000"/>
                    </a:schemeClr>
                  </a:glow>
                </a:effectLst>
                <a:latin typeface="Raleway" pitchFamily="2" charset="77"/>
              </a:rPr>
              <a:t>Motivere normer</a:t>
            </a:r>
          </a:p>
        </p:txBody>
      </p:sp>
      <p:sp>
        <p:nvSpPr>
          <p:cNvPr id="18" name="Rektangel 17">
            <a:extLst>
              <a:ext uri="{FF2B5EF4-FFF2-40B4-BE49-F238E27FC236}">
                <a16:creationId xmlns:a16="http://schemas.microsoft.com/office/drawing/2014/main" id="{958E2C16-38C6-BC43-B9D4-98C946E8E598}"/>
              </a:ext>
            </a:extLst>
          </p:cNvPr>
          <p:cNvSpPr>
            <a:spLocks/>
          </p:cNvSpPr>
          <p:nvPr userDrawn="1"/>
        </p:nvSpPr>
        <p:spPr>
          <a:xfrm>
            <a:off x="2000999" y="2585403"/>
            <a:ext cx="1800000" cy="540000"/>
          </a:xfrm>
          <a:prstGeom prst="rect">
            <a:avLst/>
          </a:prstGeom>
          <a:noFill/>
          <a:ln>
            <a:noFill/>
          </a:ln>
          <a:effectLst>
            <a:glow>
              <a:schemeClr val="accent2">
                <a:satMod val="175000"/>
              </a:schemeClr>
            </a:glow>
            <a:outerShdw dist="50800" sx="1000" sy="1000" algn="ctr" rotWithShape="0">
              <a:srgbClr val="F1ECD2"/>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1400">
                <a:solidFill>
                  <a:schemeClr val="bg1">
                    <a:lumMod val="95000"/>
                  </a:schemeClr>
                </a:solidFill>
                <a:effectLst>
                  <a:glow rad="127000">
                    <a:schemeClr val="accent3">
                      <a:alpha val="50000"/>
                    </a:schemeClr>
                  </a:glow>
                </a:effectLst>
                <a:latin typeface="Raleway" pitchFamily="2" charset="77"/>
              </a:rPr>
              <a:t>Udvikling af værktøjer</a:t>
            </a:r>
          </a:p>
        </p:txBody>
      </p:sp>
      <p:sp>
        <p:nvSpPr>
          <p:cNvPr id="19" name="Rektangel 18">
            <a:extLst>
              <a:ext uri="{FF2B5EF4-FFF2-40B4-BE49-F238E27FC236}">
                <a16:creationId xmlns:a16="http://schemas.microsoft.com/office/drawing/2014/main" id="{A3CEF3E9-7965-C543-A01C-13BA8A9B2B84}"/>
              </a:ext>
            </a:extLst>
          </p:cNvPr>
          <p:cNvSpPr>
            <a:spLocks/>
          </p:cNvSpPr>
          <p:nvPr userDrawn="1"/>
        </p:nvSpPr>
        <p:spPr>
          <a:xfrm>
            <a:off x="7096796" y="2609308"/>
            <a:ext cx="1936791" cy="362766"/>
          </a:xfrm>
          <a:prstGeom prst="rect">
            <a:avLst/>
          </a:prstGeom>
          <a:noFill/>
          <a:ln>
            <a:noFill/>
          </a:ln>
          <a:effectLst>
            <a:glow>
              <a:schemeClr val="accent2">
                <a:satMod val="175000"/>
              </a:schemeClr>
            </a:glow>
            <a:outerShdw dist="50800" sx="1000" sy="1000" algn="ctr" rotWithShape="0">
              <a:srgbClr val="F1ECD2"/>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1400">
                <a:solidFill>
                  <a:schemeClr val="bg1">
                    <a:lumMod val="95000"/>
                  </a:schemeClr>
                </a:solidFill>
                <a:effectLst>
                  <a:glow rad="127000">
                    <a:schemeClr val="accent3">
                      <a:alpha val="50000"/>
                    </a:schemeClr>
                  </a:glow>
                </a:effectLst>
                <a:latin typeface="Raleway" pitchFamily="2" charset="77"/>
              </a:rPr>
              <a:t>Drift af værktøjer</a:t>
            </a:r>
          </a:p>
        </p:txBody>
      </p:sp>
      <p:sp>
        <p:nvSpPr>
          <p:cNvPr id="20" name="Rektangel 19">
            <a:extLst>
              <a:ext uri="{FF2B5EF4-FFF2-40B4-BE49-F238E27FC236}">
                <a16:creationId xmlns:a16="http://schemas.microsoft.com/office/drawing/2014/main" id="{DDDB85FC-04A5-9D47-B149-4DA295870164}"/>
              </a:ext>
            </a:extLst>
          </p:cNvPr>
          <p:cNvSpPr>
            <a:spLocks/>
          </p:cNvSpPr>
          <p:nvPr userDrawn="1"/>
        </p:nvSpPr>
        <p:spPr>
          <a:xfrm>
            <a:off x="4559371" y="2578598"/>
            <a:ext cx="1936790" cy="558622"/>
          </a:xfrm>
          <a:prstGeom prst="rect">
            <a:avLst/>
          </a:prstGeom>
          <a:noFill/>
          <a:ln>
            <a:noFill/>
          </a:ln>
          <a:effectLst>
            <a:glow>
              <a:schemeClr val="accent2">
                <a:satMod val="175000"/>
              </a:schemeClr>
            </a:glow>
            <a:outerShdw dist="50800" sx="1000" sy="1000" algn="ctr" rotWithShape="0">
              <a:srgbClr val="F1ECD2"/>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1400">
                <a:solidFill>
                  <a:schemeClr val="bg1">
                    <a:lumMod val="95000"/>
                  </a:schemeClr>
                </a:solidFill>
                <a:effectLst>
                  <a:glow rad="127000">
                    <a:schemeClr val="accent3">
                      <a:alpha val="50000"/>
                    </a:schemeClr>
                  </a:glow>
                </a:effectLst>
                <a:latin typeface="Raleway" pitchFamily="2" charset="77"/>
              </a:rPr>
              <a:t>Implementering af værktøjer</a:t>
            </a:r>
          </a:p>
        </p:txBody>
      </p:sp>
      <p:sp>
        <p:nvSpPr>
          <p:cNvPr id="21" name="Rektangel 20">
            <a:extLst>
              <a:ext uri="{FF2B5EF4-FFF2-40B4-BE49-F238E27FC236}">
                <a16:creationId xmlns:a16="http://schemas.microsoft.com/office/drawing/2014/main" id="{CFA9F559-61C0-E644-AC85-3DDFDEC1F4C8}"/>
              </a:ext>
            </a:extLst>
          </p:cNvPr>
          <p:cNvSpPr>
            <a:spLocks/>
          </p:cNvSpPr>
          <p:nvPr userDrawn="1"/>
        </p:nvSpPr>
        <p:spPr>
          <a:xfrm>
            <a:off x="6820256" y="3529877"/>
            <a:ext cx="2097977" cy="540000"/>
          </a:xfrm>
          <a:prstGeom prst="rect">
            <a:avLst/>
          </a:prstGeom>
          <a:noFill/>
          <a:ln>
            <a:noFill/>
          </a:ln>
          <a:effectLst>
            <a:glow>
              <a:schemeClr val="accent2">
                <a:satMod val="175000"/>
              </a:schemeClr>
            </a:glow>
            <a:outerShdw dist="50800" sx="1000" sy="1000" algn="ctr" rotWithShape="0">
              <a:srgbClr val="F1ECD2"/>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1400">
                <a:solidFill>
                  <a:schemeClr val="bg1">
                    <a:lumMod val="95000"/>
                  </a:schemeClr>
                </a:solidFill>
                <a:effectLst>
                  <a:glow rad="127000">
                    <a:schemeClr val="accent3">
                      <a:alpha val="50000"/>
                    </a:schemeClr>
                  </a:glow>
                </a:effectLst>
                <a:latin typeface="Raleway" pitchFamily="2" charset="77"/>
              </a:rPr>
              <a:t>Etablering af samarbejder</a:t>
            </a:r>
          </a:p>
        </p:txBody>
      </p:sp>
      <p:sp>
        <p:nvSpPr>
          <p:cNvPr id="22" name="Rektangel 21">
            <a:extLst>
              <a:ext uri="{FF2B5EF4-FFF2-40B4-BE49-F238E27FC236}">
                <a16:creationId xmlns:a16="http://schemas.microsoft.com/office/drawing/2014/main" id="{96944131-0A29-3240-90CC-A1A4FE2E9ACC}"/>
              </a:ext>
            </a:extLst>
          </p:cNvPr>
          <p:cNvSpPr>
            <a:spLocks/>
          </p:cNvSpPr>
          <p:nvPr userDrawn="1"/>
        </p:nvSpPr>
        <p:spPr>
          <a:xfrm>
            <a:off x="9634222" y="2533371"/>
            <a:ext cx="2414508" cy="438703"/>
          </a:xfrm>
          <a:prstGeom prst="rect">
            <a:avLst/>
          </a:prstGeom>
          <a:noFill/>
          <a:ln>
            <a:noFill/>
          </a:ln>
          <a:effectLst>
            <a:glow>
              <a:schemeClr val="accent2">
                <a:satMod val="175000"/>
              </a:schemeClr>
            </a:glow>
            <a:outerShdw dist="50800" sx="1000" sy="1000" algn="ctr" rotWithShape="0">
              <a:srgbClr val="F1ECD2"/>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1400">
                <a:solidFill>
                  <a:schemeClr val="bg1">
                    <a:lumMod val="95000"/>
                  </a:schemeClr>
                </a:solidFill>
                <a:effectLst>
                  <a:glow rad="127000">
                    <a:schemeClr val="accent3">
                      <a:alpha val="50000"/>
                    </a:schemeClr>
                  </a:glow>
                </a:effectLst>
                <a:latin typeface="Raleway" pitchFamily="2" charset="77"/>
              </a:rPr>
              <a:t>Tilpasning af værktøjer</a:t>
            </a:r>
          </a:p>
        </p:txBody>
      </p:sp>
      <p:sp>
        <p:nvSpPr>
          <p:cNvPr id="23" name="Tekstfelt 22">
            <a:extLst>
              <a:ext uri="{FF2B5EF4-FFF2-40B4-BE49-F238E27FC236}">
                <a16:creationId xmlns:a16="http://schemas.microsoft.com/office/drawing/2014/main" id="{39E68A92-EAB6-BC41-A676-FC64CFDFBC49}"/>
              </a:ext>
            </a:extLst>
          </p:cNvPr>
          <p:cNvSpPr txBox="1"/>
          <p:nvPr userDrawn="1"/>
        </p:nvSpPr>
        <p:spPr>
          <a:xfrm>
            <a:off x="9082853" y="3685406"/>
            <a:ext cx="2468946" cy="523220"/>
          </a:xfrm>
          <a:prstGeom prst="rect">
            <a:avLst/>
          </a:prstGeom>
          <a:noFill/>
        </p:spPr>
        <p:txBody>
          <a:bodyPr wrap="none" rtlCol="0">
            <a:spAutoFit/>
          </a:bodyPr>
          <a:lstStyle/>
          <a:p>
            <a:r>
              <a:rPr lang="da-DK" sz="1400" noProof="1">
                <a:solidFill>
                  <a:schemeClr val="bg1">
                    <a:lumMod val="95000"/>
                  </a:schemeClr>
                </a:solidFill>
                <a:effectLst>
                  <a:glow rad="127000">
                    <a:schemeClr val="accent3">
                      <a:alpha val="50000"/>
                    </a:schemeClr>
                  </a:glow>
                </a:effectLst>
                <a:latin typeface="Raleway" pitchFamily="2" charset="77"/>
              </a:rPr>
              <a:t>Onboarding</a:t>
            </a:r>
            <a:r>
              <a:rPr lang="da-DK" sz="1400">
                <a:solidFill>
                  <a:schemeClr val="bg1">
                    <a:lumMod val="95000"/>
                  </a:schemeClr>
                </a:solidFill>
                <a:effectLst>
                  <a:glow rad="127000">
                    <a:schemeClr val="accent3">
                      <a:alpha val="50000"/>
                    </a:schemeClr>
                  </a:glow>
                </a:effectLst>
                <a:latin typeface="Raleway" pitchFamily="2" charset="77"/>
              </a:rPr>
              <a:t> af</a:t>
            </a:r>
            <a:r>
              <a:rPr lang="da-DK" sz="1400">
                <a:solidFill>
                  <a:schemeClr val="bg1">
                    <a:lumMod val="95000"/>
                  </a:schemeClr>
                </a:solidFill>
                <a:latin typeface="Raleway" pitchFamily="2" charset="77"/>
              </a:rPr>
              <a:t> </a:t>
            </a:r>
            <a:r>
              <a:rPr lang="da-DK" sz="1400">
                <a:solidFill>
                  <a:schemeClr val="bg1">
                    <a:lumMod val="95000"/>
                  </a:schemeClr>
                </a:solidFill>
                <a:effectLst>
                  <a:glow rad="127000">
                    <a:schemeClr val="accent3">
                      <a:alpha val="50000"/>
                    </a:schemeClr>
                  </a:glow>
                </a:effectLst>
                <a:latin typeface="Raleway" pitchFamily="2" charset="77"/>
              </a:rPr>
              <a:t>medlemmer</a:t>
            </a:r>
          </a:p>
          <a:p>
            <a:r>
              <a:rPr lang="da-DK" sz="1400">
                <a:solidFill>
                  <a:schemeClr val="bg1">
                    <a:lumMod val="95000"/>
                  </a:schemeClr>
                </a:solidFill>
                <a:effectLst>
                  <a:glow rad="127000">
                    <a:schemeClr val="accent3">
                      <a:alpha val="50000"/>
                    </a:schemeClr>
                  </a:glow>
                </a:effectLst>
                <a:latin typeface="Raleway" pitchFamily="2" charset="77"/>
              </a:rPr>
              <a:t>Konkret beskyttelse </a:t>
            </a:r>
          </a:p>
        </p:txBody>
      </p:sp>
      <p:sp>
        <p:nvSpPr>
          <p:cNvPr id="24" name="Rektangel 23">
            <a:extLst>
              <a:ext uri="{FF2B5EF4-FFF2-40B4-BE49-F238E27FC236}">
                <a16:creationId xmlns:a16="http://schemas.microsoft.com/office/drawing/2014/main" id="{3E510867-9040-5A49-97AF-96810C0D4A0C}"/>
              </a:ext>
            </a:extLst>
          </p:cNvPr>
          <p:cNvSpPr>
            <a:spLocks/>
          </p:cNvSpPr>
          <p:nvPr userDrawn="1"/>
        </p:nvSpPr>
        <p:spPr>
          <a:xfrm>
            <a:off x="3990064" y="4122816"/>
            <a:ext cx="2852949" cy="558621"/>
          </a:xfrm>
          <a:prstGeom prst="rect">
            <a:avLst/>
          </a:prstGeom>
          <a:noFill/>
          <a:ln>
            <a:noFill/>
          </a:ln>
          <a:effectLst>
            <a:glow>
              <a:schemeClr val="accent2">
                <a:satMod val="175000"/>
              </a:schemeClr>
            </a:glow>
            <a:outerShdw dist="50800" sx="1000" sy="1000" algn="ctr" rotWithShape="0">
              <a:srgbClr val="F1ECD2"/>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1400">
                <a:solidFill>
                  <a:schemeClr val="bg1">
                    <a:lumMod val="95000"/>
                  </a:schemeClr>
                </a:solidFill>
                <a:effectLst>
                  <a:glow rad="127000">
                    <a:schemeClr val="accent3">
                      <a:alpha val="50000"/>
                    </a:schemeClr>
                  </a:glow>
                </a:effectLst>
                <a:latin typeface="Raleway" pitchFamily="2" charset="77"/>
              </a:rPr>
              <a:t>Håndhævelse af bagmænd</a:t>
            </a:r>
          </a:p>
        </p:txBody>
      </p:sp>
      <p:sp>
        <p:nvSpPr>
          <p:cNvPr id="25" name="Rektangel 24">
            <a:extLst>
              <a:ext uri="{FF2B5EF4-FFF2-40B4-BE49-F238E27FC236}">
                <a16:creationId xmlns:a16="http://schemas.microsoft.com/office/drawing/2014/main" id="{9C153439-4021-A949-AED4-033E8BBB5E09}"/>
              </a:ext>
            </a:extLst>
          </p:cNvPr>
          <p:cNvSpPr>
            <a:spLocks/>
          </p:cNvSpPr>
          <p:nvPr userDrawn="1"/>
        </p:nvSpPr>
        <p:spPr>
          <a:xfrm>
            <a:off x="1772910" y="4306542"/>
            <a:ext cx="1372939" cy="398067"/>
          </a:xfrm>
          <a:prstGeom prst="rect">
            <a:avLst/>
          </a:prstGeom>
          <a:noFill/>
          <a:ln>
            <a:noFill/>
          </a:ln>
          <a:effectLst>
            <a:glow>
              <a:schemeClr val="accent2">
                <a:satMod val="175000"/>
              </a:schemeClr>
            </a:glow>
            <a:outerShdw dist="50800" sx="1000" sy="1000" algn="ctr" rotWithShape="0">
              <a:srgbClr val="F1ECD2"/>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1400">
                <a:solidFill>
                  <a:schemeClr val="bg1">
                    <a:lumMod val="95000"/>
                  </a:schemeClr>
                </a:solidFill>
                <a:effectLst>
                  <a:glow rad="127000">
                    <a:schemeClr val="accent3">
                      <a:alpha val="50000"/>
                    </a:schemeClr>
                  </a:glow>
                </a:effectLst>
                <a:latin typeface="Raleway" pitchFamily="2" charset="77"/>
              </a:rPr>
              <a:t>Politisk pres</a:t>
            </a:r>
          </a:p>
        </p:txBody>
      </p:sp>
      <p:sp>
        <p:nvSpPr>
          <p:cNvPr id="26" name="Trekant 2">
            <a:extLst>
              <a:ext uri="{FF2B5EF4-FFF2-40B4-BE49-F238E27FC236}">
                <a16:creationId xmlns:a16="http://schemas.microsoft.com/office/drawing/2014/main" id="{7A8B5D9D-26A9-CD4B-9D47-2EB46179C353}"/>
              </a:ext>
            </a:extLst>
          </p:cNvPr>
          <p:cNvSpPr/>
          <p:nvPr userDrawn="1"/>
        </p:nvSpPr>
        <p:spPr>
          <a:xfrm>
            <a:off x="10901774" y="6000416"/>
            <a:ext cx="1290226" cy="865534"/>
          </a:xfrm>
          <a:custGeom>
            <a:avLst/>
            <a:gdLst>
              <a:gd name="connsiteX0" fmla="*/ 0 w 9703324"/>
              <a:gd name="connsiteY0" fmla="*/ 3436229 h 3436229"/>
              <a:gd name="connsiteX1" fmla="*/ 4851662 w 9703324"/>
              <a:gd name="connsiteY1" fmla="*/ 0 h 3436229"/>
              <a:gd name="connsiteX2" fmla="*/ 9703324 w 9703324"/>
              <a:gd name="connsiteY2" fmla="*/ 3436229 h 3436229"/>
              <a:gd name="connsiteX3" fmla="*/ 0 w 9703324"/>
              <a:gd name="connsiteY3" fmla="*/ 3436229 h 3436229"/>
              <a:gd name="connsiteX0" fmla="*/ 0 w 9703324"/>
              <a:gd name="connsiteY0" fmla="*/ 6509367 h 6509367"/>
              <a:gd name="connsiteX1" fmla="*/ 9697039 w 9703324"/>
              <a:gd name="connsiteY1" fmla="*/ 0 h 6509367"/>
              <a:gd name="connsiteX2" fmla="*/ 9703324 w 9703324"/>
              <a:gd name="connsiteY2" fmla="*/ 6509367 h 6509367"/>
              <a:gd name="connsiteX3" fmla="*/ 0 w 9703324"/>
              <a:gd name="connsiteY3" fmla="*/ 6509367 h 6509367"/>
            </a:gdLst>
            <a:ahLst/>
            <a:cxnLst>
              <a:cxn ang="0">
                <a:pos x="connsiteX0" y="connsiteY0"/>
              </a:cxn>
              <a:cxn ang="0">
                <a:pos x="connsiteX1" y="connsiteY1"/>
              </a:cxn>
              <a:cxn ang="0">
                <a:pos x="connsiteX2" y="connsiteY2"/>
              </a:cxn>
              <a:cxn ang="0">
                <a:pos x="connsiteX3" y="connsiteY3"/>
              </a:cxn>
            </a:cxnLst>
            <a:rect l="l" t="t" r="r" b="b"/>
            <a:pathLst>
              <a:path w="9703324" h="6509367">
                <a:moveTo>
                  <a:pt x="0" y="6509367"/>
                </a:moveTo>
                <a:lnTo>
                  <a:pt x="9697039" y="0"/>
                </a:lnTo>
                <a:lnTo>
                  <a:pt x="9703324" y="6509367"/>
                </a:lnTo>
                <a:lnTo>
                  <a:pt x="0" y="6509367"/>
                </a:lnTo>
                <a:close/>
              </a:path>
            </a:pathLst>
          </a:custGeom>
          <a:solidFill>
            <a:srgbClr val="264D5B"/>
          </a:solidFill>
          <a:ln>
            <a:solidFill>
              <a:srgbClr val="264D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44470104"/>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0-#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0-#ppt_w/2"/>
                                          </p:val>
                                        </p:tav>
                                        <p:tav tm="100000">
                                          <p:val>
                                            <p:strVal val="#ppt_x"/>
                                          </p:val>
                                        </p:tav>
                                      </p:tavLst>
                                    </p:anim>
                                    <p:anim calcmode="lin" valueType="num">
                                      <p:cBhvr additive="base">
                                        <p:cTn id="16" dur="500" fill="hold"/>
                                        <p:tgtEl>
                                          <p:spTgt spid="20"/>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0-#ppt_w/2"/>
                                          </p:val>
                                        </p:tav>
                                        <p:tav tm="100000">
                                          <p:val>
                                            <p:strVal val="#ppt_x"/>
                                          </p:val>
                                        </p:tav>
                                      </p:tavLst>
                                    </p:anim>
                                    <p:anim calcmode="lin" valueType="num">
                                      <p:cBhvr additive="base">
                                        <p:cTn id="20" dur="500" fill="hold"/>
                                        <p:tgtEl>
                                          <p:spTgt spid="17"/>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0-#ppt_w/2"/>
                                          </p:val>
                                        </p:tav>
                                        <p:tav tm="100000">
                                          <p:val>
                                            <p:strVal val="#ppt_x"/>
                                          </p:val>
                                        </p:tav>
                                      </p:tavLst>
                                    </p:anim>
                                    <p:anim calcmode="lin" valueType="num">
                                      <p:cBhvr additive="base">
                                        <p:cTn id="24" dur="500" fill="hold"/>
                                        <p:tgtEl>
                                          <p:spTgt spid="25"/>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500" fill="hold"/>
                                        <p:tgtEl>
                                          <p:spTgt spid="24"/>
                                        </p:tgtEl>
                                        <p:attrNameLst>
                                          <p:attrName>ppt_x</p:attrName>
                                        </p:attrNameLst>
                                      </p:cBhvr>
                                      <p:tavLst>
                                        <p:tav tm="0">
                                          <p:val>
                                            <p:strVal val="0-#ppt_w/2"/>
                                          </p:val>
                                        </p:tav>
                                        <p:tav tm="100000">
                                          <p:val>
                                            <p:strVal val="#ppt_x"/>
                                          </p:val>
                                        </p:tav>
                                      </p:tavLst>
                                    </p:anim>
                                    <p:anim calcmode="lin" valueType="num">
                                      <p:cBhvr additive="base">
                                        <p:cTn id="28" dur="500" fill="hold"/>
                                        <p:tgtEl>
                                          <p:spTgt spid="24"/>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0-#ppt_w/2"/>
                                          </p:val>
                                        </p:tav>
                                        <p:tav tm="100000">
                                          <p:val>
                                            <p:strVal val="#ppt_x"/>
                                          </p:val>
                                        </p:tav>
                                      </p:tavLst>
                                    </p:anim>
                                    <p:anim calcmode="lin" valueType="num">
                                      <p:cBhvr additive="base">
                                        <p:cTn id="32" dur="500" fill="hold"/>
                                        <p:tgtEl>
                                          <p:spTgt spid="19"/>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500" fill="hold"/>
                                        <p:tgtEl>
                                          <p:spTgt spid="21"/>
                                        </p:tgtEl>
                                        <p:attrNameLst>
                                          <p:attrName>ppt_x</p:attrName>
                                        </p:attrNameLst>
                                      </p:cBhvr>
                                      <p:tavLst>
                                        <p:tav tm="0">
                                          <p:val>
                                            <p:strVal val="0-#ppt_w/2"/>
                                          </p:val>
                                        </p:tav>
                                        <p:tav tm="100000">
                                          <p:val>
                                            <p:strVal val="#ppt_x"/>
                                          </p:val>
                                        </p:tav>
                                      </p:tavLst>
                                    </p:anim>
                                    <p:anim calcmode="lin" valueType="num">
                                      <p:cBhvr additive="base">
                                        <p:cTn id="36" dur="500" fill="hold"/>
                                        <p:tgtEl>
                                          <p:spTgt spid="21"/>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500" fill="hold"/>
                                        <p:tgtEl>
                                          <p:spTgt spid="22"/>
                                        </p:tgtEl>
                                        <p:attrNameLst>
                                          <p:attrName>ppt_x</p:attrName>
                                        </p:attrNameLst>
                                      </p:cBhvr>
                                      <p:tavLst>
                                        <p:tav tm="0">
                                          <p:val>
                                            <p:strVal val="0-#ppt_w/2"/>
                                          </p:val>
                                        </p:tav>
                                        <p:tav tm="100000">
                                          <p:val>
                                            <p:strVal val="#ppt_x"/>
                                          </p:val>
                                        </p:tav>
                                      </p:tavLst>
                                    </p:anim>
                                    <p:anim calcmode="lin" valueType="num">
                                      <p:cBhvr additive="base">
                                        <p:cTn id="40" dur="500" fill="hold"/>
                                        <p:tgtEl>
                                          <p:spTgt spid="22"/>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0-#ppt_w/2"/>
                                          </p:val>
                                        </p:tav>
                                        <p:tav tm="100000">
                                          <p:val>
                                            <p:strVal val="#ppt_x"/>
                                          </p:val>
                                        </p:tav>
                                      </p:tavLst>
                                    </p:anim>
                                    <p:anim calcmode="lin" valueType="num">
                                      <p:cBhvr additive="base">
                                        <p:cTn id="44" dur="500" fill="hold"/>
                                        <p:tgtEl>
                                          <p:spTgt spid="23"/>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additive="base">
                                        <p:cTn id="47" dur="500" fill="hold"/>
                                        <p:tgtEl>
                                          <p:spTgt spid="7"/>
                                        </p:tgtEl>
                                        <p:attrNameLst>
                                          <p:attrName>ppt_x</p:attrName>
                                        </p:attrNameLst>
                                      </p:cBhvr>
                                      <p:tavLst>
                                        <p:tav tm="0">
                                          <p:val>
                                            <p:strVal val="0-#ppt_w/2"/>
                                          </p:val>
                                        </p:tav>
                                        <p:tav tm="100000">
                                          <p:val>
                                            <p:strVal val="#ppt_x"/>
                                          </p:val>
                                        </p:tav>
                                      </p:tavLst>
                                    </p:anim>
                                    <p:anim calcmode="lin" valueType="num">
                                      <p:cBhvr additive="base">
                                        <p:cTn id="4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og tekst 2">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rekant 2">
            <a:extLst>
              <a:ext uri="{FF2B5EF4-FFF2-40B4-BE49-F238E27FC236}">
                <a16:creationId xmlns:a16="http://schemas.microsoft.com/office/drawing/2014/main" id="{9CA61D63-C217-114F-9693-CF5CFB5D9B9D}"/>
              </a:ext>
            </a:extLst>
          </p:cNvPr>
          <p:cNvSpPr/>
          <p:nvPr userDrawn="1"/>
        </p:nvSpPr>
        <p:spPr>
          <a:xfrm>
            <a:off x="8176675" y="4158579"/>
            <a:ext cx="4028388" cy="2702399"/>
          </a:xfrm>
          <a:custGeom>
            <a:avLst/>
            <a:gdLst>
              <a:gd name="connsiteX0" fmla="*/ 0 w 9703324"/>
              <a:gd name="connsiteY0" fmla="*/ 3436229 h 3436229"/>
              <a:gd name="connsiteX1" fmla="*/ 4851662 w 9703324"/>
              <a:gd name="connsiteY1" fmla="*/ 0 h 3436229"/>
              <a:gd name="connsiteX2" fmla="*/ 9703324 w 9703324"/>
              <a:gd name="connsiteY2" fmla="*/ 3436229 h 3436229"/>
              <a:gd name="connsiteX3" fmla="*/ 0 w 9703324"/>
              <a:gd name="connsiteY3" fmla="*/ 3436229 h 3436229"/>
              <a:gd name="connsiteX0" fmla="*/ 0 w 9703324"/>
              <a:gd name="connsiteY0" fmla="*/ 6509367 h 6509367"/>
              <a:gd name="connsiteX1" fmla="*/ 9697039 w 9703324"/>
              <a:gd name="connsiteY1" fmla="*/ 0 h 6509367"/>
              <a:gd name="connsiteX2" fmla="*/ 9703324 w 9703324"/>
              <a:gd name="connsiteY2" fmla="*/ 6509367 h 6509367"/>
              <a:gd name="connsiteX3" fmla="*/ 0 w 9703324"/>
              <a:gd name="connsiteY3" fmla="*/ 6509367 h 6509367"/>
            </a:gdLst>
            <a:ahLst/>
            <a:cxnLst>
              <a:cxn ang="0">
                <a:pos x="connsiteX0" y="connsiteY0"/>
              </a:cxn>
              <a:cxn ang="0">
                <a:pos x="connsiteX1" y="connsiteY1"/>
              </a:cxn>
              <a:cxn ang="0">
                <a:pos x="connsiteX2" y="connsiteY2"/>
              </a:cxn>
              <a:cxn ang="0">
                <a:pos x="connsiteX3" y="connsiteY3"/>
              </a:cxn>
            </a:cxnLst>
            <a:rect l="l" t="t" r="r" b="b"/>
            <a:pathLst>
              <a:path w="9703324" h="6509367">
                <a:moveTo>
                  <a:pt x="0" y="6509367"/>
                </a:moveTo>
                <a:lnTo>
                  <a:pt x="9697039" y="0"/>
                </a:lnTo>
                <a:lnTo>
                  <a:pt x="9703324" y="6509367"/>
                </a:lnTo>
                <a:lnTo>
                  <a:pt x="0" y="650936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Raleway" pitchFamily="2" charset="77"/>
            </a:endParaRPr>
          </a:p>
        </p:txBody>
      </p:sp>
      <p:sp>
        <p:nvSpPr>
          <p:cNvPr id="13" name="Pladsholder til dato 12">
            <a:extLst>
              <a:ext uri="{FF2B5EF4-FFF2-40B4-BE49-F238E27FC236}">
                <a16:creationId xmlns:a16="http://schemas.microsoft.com/office/drawing/2014/main" id="{73E9592C-F8A6-0B4C-B81F-69044F350C01}"/>
              </a:ext>
            </a:extLst>
          </p:cNvPr>
          <p:cNvSpPr>
            <a:spLocks noGrp="1"/>
          </p:cNvSpPr>
          <p:nvPr>
            <p:ph type="dt" sz="half" idx="10"/>
          </p:nvPr>
        </p:nvSpPr>
        <p:spPr/>
        <p:txBody>
          <a:bodyPr/>
          <a:lstStyle/>
          <a:p>
            <a:fld id="{5F20A297-1FDE-5F4B-9BEB-DB5D28EC1B77}" type="datetime1">
              <a:rPr lang="da-DK" smtClean="0"/>
              <a:pPr/>
              <a:t>29.04.2024</a:t>
            </a:fld>
            <a:endParaRPr lang="en-GB"/>
          </a:p>
        </p:txBody>
      </p:sp>
      <p:sp>
        <p:nvSpPr>
          <p:cNvPr id="14" name="Pladsholder til sidefod 13">
            <a:extLst>
              <a:ext uri="{FF2B5EF4-FFF2-40B4-BE49-F238E27FC236}">
                <a16:creationId xmlns:a16="http://schemas.microsoft.com/office/drawing/2014/main" id="{570B66EE-A174-7446-930F-CD0D7D2D96C8}"/>
              </a:ext>
            </a:extLst>
          </p:cNvPr>
          <p:cNvSpPr>
            <a:spLocks noGrp="1"/>
          </p:cNvSpPr>
          <p:nvPr>
            <p:ph type="ftr" sz="quarter" idx="11"/>
          </p:nvPr>
        </p:nvSpPr>
        <p:spPr/>
        <p:txBody>
          <a:bodyPr/>
          <a:lstStyle/>
          <a:p>
            <a:r>
              <a:rPr lang="da-DK"/>
              <a:t>RettighedsAlliancen   ￨</a:t>
            </a:r>
          </a:p>
        </p:txBody>
      </p:sp>
      <p:sp>
        <p:nvSpPr>
          <p:cNvPr id="15" name="Pladsholder til slidenummer 14">
            <a:extLst>
              <a:ext uri="{FF2B5EF4-FFF2-40B4-BE49-F238E27FC236}">
                <a16:creationId xmlns:a16="http://schemas.microsoft.com/office/drawing/2014/main" id="{1ABC7CEF-39AF-3E4A-8B88-27AE60E4219A}"/>
              </a:ext>
            </a:extLst>
          </p:cNvPr>
          <p:cNvSpPr>
            <a:spLocks noGrp="1"/>
          </p:cNvSpPr>
          <p:nvPr>
            <p:ph type="sldNum" sz="quarter" idx="12"/>
          </p:nvPr>
        </p:nvSpPr>
        <p:spPr/>
        <p:txBody>
          <a:bodyPr/>
          <a:lstStyle/>
          <a:p>
            <a:r>
              <a:rPr lang="en-GB"/>
              <a:t>￨   </a:t>
            </a:r>
            <a:fld id="{159A5DD1-94BC-8F49-AC76-73BE307D95E2}" type="slidenum">
              <a:rPr lang="en-GB" smtClean="0"/>
              <a:pPr/>
              <a:t>‹nr.›</a:t>
            </a:fld>
            <a:endParaRPr lang="en-GB"/>
          </a:p>
        </p:txBody>
      </p:sp>
      <p:sp>
        <p:nvSpPr>
          <p:cNvPr id="2" name="Titel 1">
            <a:extLst>
              <a:ext uri="{FF2B5EF4-FFF2-40B4-BE49-F238E27FC236}">
                <a16:creationId xmlns:a16="http://schemas.microsoft.com/office/drawing/2014/main" id="{5070C41A-4358-2145-880A-02C8D905FF0D}"/>
              </a:ext>
            </a:extLst>
          </p:cNvPr>
          <p:cNvSpPr>
            <a:spLocks noGrp="1"/>
          </p:cNvSpPr>
          <p:nvPr>
            <p:ph type="title"/>
          </p:nvPr>
        </p:nvSpPr>
        <p:spPr/>
        <p:txBody>
          <a:bodyPr/>
          <a:lstStyle>
            <a:lvl1pPr>
              <a:defRPr>
                <a:solidFill>
                  <a:schemeClr val="bg1"/>
                </a:solidFill>
              </a:defRPr>
            </a:lvl1pPr>
          </a:lstStyle>
          <a:p>
            <a:r>
              <a:rPr lang="da-DK"/>
              <a:t>Klik for at redigere titeltypografien i masteren</a:t>
            </a:r>
          </a:p>
        </p:txBody>
      </p:sp>
      <p:pic>
        <p:nvPicPr>
          <p:cNvPr id="10" name="Billede 9">
            <a:extLst>
              <a:ext uri="{FF2B5EF4-FFF2-40B4-BE49-F238E27FC236}">
                <a16:creationId xmlns:a16="http://schemas.microsoft.com/office/drawing/2014/main" id="{E9E3067E-DA69-8C4B-ABC2-42C40801401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11040" y="5473309"/>
            <a:ext cx="722270" cy="1110203"/>
          </a:xfrm>
          <a:prstGeom prst="rect">
            <a:avLst/>
          </a:prstGeom>
          <a:solidFill>
            <a:srgbClr val="264D5B"/>
          </a:solidFill>
        </p:spPr>
      </p:pic>
      <p:sp>
        <p:nvSpPr>
          <p:cNvPr id="18" name="Pladsholder til tekst 7">
            <a:extLst>
              <a:ext uri="{FF2B5EF4-FFF2-40B4-BE49-F238E27FC236}">
                <a16:creationId xmlns:a16="http://schemas.microsoft.com/office/drawing/2014/main" id="{CC72F3C6-A1E1-CE49-BDD6-C63C8A049CFA}"/>
              </a:ext>
            </a:extLst>
          </p:cNvPr>
          <p:cNvSpPr>
            <a:spLocks noGrp="1"/>
          </p:cNvSpPr>
          <p:nvPr>
            <p:ph type="body" sz="quarter" idx="17" hasCustomPrompt="1"/>
          </p:nvPr>
        </p:nvSpPr>
        <p:spPr>
          <a:xfrm>
            <a:off x="736600" y="1736725"/>
            <a:ext cx="7411484" cy="4213225"/>
          </a:xfrm>
          <a:prstGeom prst="rect">
            <a:avLst/>
          </a:prstGeom>
        </p:spPr>
        <p:txBody>
          <a:bodyPr lIns="0" tIns="0" rIns="0" bIns="0"/>
          <a:lstStyle>
            <a:lvl1pPr>
              <a:defRPr>
                <a:solidFill>
                  <a:schemeClr val="bg1"/>
                </a:solidFill>
              </a:defRPr>
            </a:lvl1pPr>
          </a:lstStyle>
          <a:p>
            <a:pPr lvl="0"/>
            <a:r>
              <a:rPr lang="da-DK"/>
              <a:t>Lorem ipsum dolor sit amet, consectetuer adipiscing elit. Maecenas porttitor congue massa. Fusce posuere, magna sed pulvinar ultricies, purus lectus malesuada libero, sit amet commodo magna eros quis urna.</a:t>
            </a:r>
          </a:p>
          <a:p>
            <a:pPr lvl="0"/>
            <a:endParaRPr lang="da-DK"/>
          </a:p>
          <a:p>
            <a:pPr lvl="0"/>
            <a:endParaRPr lang="da-DK"/>
          </a:p>
        </p:txBody>
      </p:sp>
    </p:spTree>
    <p:extLst>
      <p:ext uri="{BB962C8B-B14F-4D97-AF65-F5344CB8AC3E}">
        <p14:creationId xmlns:p14="http://schemas.microsoft.com/office/powerpoint/2010/main" val="1064640328"/>
      </p:ext>
    </p:extLst>
  </p:cSld>
  <p:clrMapOvr>
    <a:masterClrMapping/>
  </p:clrMapOvr>
  <p:transition spd="med">
    <p:push dir="u"/>
  </p:transition>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Brugerdefineret layout">
    <p:spTree>
      <p:nvGrpSpPr>
        <p:cNvPr id="1" name=""/>
        <p:cNvGrpSpPr/>
        <p:nvPr/>
      </p:nvGrpSpPr>
      <p:grpSpPr>
        <a:xfrm>
          <a:off x="0" y="0"/>
          <a:ext cx="0" cy="0"/>
          <a:chOff x="0" y="0"/>
          <a:chExt cx="0" cy="0"/>
        </a:xfrm>
      </p:grpSpPr>
      <p:sp>
        <p:nvSpPr>
          <p:cNvPr id="6" name="Ellipse 5">
            <a:extLst>
              <a:ext uri="{FF2B5EF4-FFF2-40B4-BE49-F238E27FC236}">
                <a16:creationId xmlns:a16="http://schemas.microsoft.com/office/drawing/2014/main" id="{3F009A84-5C7C-0740-87A0-6DF48A33D919}"/>
              </a:ext>
            </a:extLst>
          </p:cNvPr>
          <p:cNvSpPr/>
          <p:nvPr userDrawn="1"/>
        </p:nvSpPr>
        <p:spPr>
          <a:xfrm>
            <a:off x="8484030" y="-417268"/>
            <a:ext cx="2494769" cy="7692535"/>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a-DK"/>
          </a:p>
        </p:txBody>
      </p:sp>
      <p:sp>
        <p:nvSpPr>
          <p:cNvPr id="7" name="Kløftet højrepil 39">
            <a:extLst>
              <a:ext uri="{FF2B5EF4-FFF2-40B4-BE49-F238E27FC236}">
                <a16:creationId xmlns:a16="http://schemas.microsoft.com/office/drawing/2014/main" id="{B75F2541-C8F3-C946-BB94-5380928C9865}"/>
              </a:ext>
            </a:extLst>
          </p:cNvPr>
          <p:cNvSpPr/>
          <p:nvPr userDrawn="1"/>
        </p:nvSpPr>
        <p:spPr>
          <a:xfrm>
            <a:off x="-234241" y="73879"/>
            <a:ext cx="11062837" cy="6000146"/>
          </a:xfrm>
          <a:custGeom>
            <a:avLst/>
            <a:gdLst>
              <a:gd name="connsiteX0" fmla="*/ 0 w 12643046"/>
              <a:gd name="connsiteY0" fmla="*/ 1500037 h 6000146"/>
              <a:gd name="connsiteX1" fmla="*/ 9642973 w 12643046"/>
              <a:gd name="connsiteY1" fmla="*/ 1500037 h 6000146"/>
              <a:gd name="connsiteX2" fmla="*/ 9642973 w 12643046"/>
              <a:gd name="connsiteY2" fmla="*/ 0 h 6000146"/>
              <a:gd name="connsiteX3" fmla="*/ 12643046 w 12643046"/>
              <a:gd name="connsiteY3" fmla="*/ 3000073 h 6000146"/>
              <a:gd name="connsiteX4" fmla="*/ 9642973 w 12643046"/>
              <a:gd name="connsiteY4" fmla="*/ 6000146 h 6000146"/>
              <a:gd name="connsiteX5" fmla="*/ 9642973 w 12643046"/>
              <a:gd name="connsiteY5" fmla="*/ 4500110 h 6000146"/>
              <a:gd name="connsiteX6" fmla="*/ 0 w 12643046"/>
              <a:gd name="connsiteY6" fmla="*/ 4500110 h 6000146"/>
              <a:gd name="connsiteX7" fmla="*/ 1500037 w 12643046"/>
              <a:gd name="connsiteY7" fmla="*/ 3000073 h 6000146"/>
              <a:gd name="connsiteX8" fmla="*/ 0 w 12643046"/>
              <a:gd name="connsiteY8" fmla="*/ 1500037 h 6000146"/>
              <a:gd name="connsiteX0" fmla="*/ 0 w 12643046"/>
              <a:gd name="connsiteY0" fmla="*/ 1500037 h 6000146"/>
              <a:gd name="connsiteX1" fmla="*/ 9642973 w 12643046"/>
              <a:gd name="connsiteY1" fmla="*/ 1500037 h 6000146"/>
              <a:gd name="connsiteX2" fmla="*/ 9642973 w 12643046"/>
              <a:gd name="connsiteY2" fmla="*/ 0 h 6000146"/>
              <a:gd name="connsiteX3" fmla="*/ 12643046 w 12643046"/>
              <a:gd name="connsiteY3" fmla="*/ 3000073 h 6000146"/>
              <a:gd name="connsiteX4" fmla="*/ 9642973 w 12643046"/>
              <a:gd name="connsiteY4" fmla="*/ 6000146 h 6000146"/>
              <a:gd name="connsiteX5" fmla="*/ 9642973 w 12643046"/>
              <a:gd name="connsiteY5" fmla="*/ 4500110 h 6000146"/>
              <a:gd name="connsiteX6" fmla="*/ 0 w 12643046"/>
              <a:gd name="connsiteY6" fmla="*/ 4500110 h 6000146"/>
              <a:gd name="connsiteX7" fmla="*/ 7414 w 12643046"/>
              <a:gd name="connsiteY7" fmla="*/ 2919391 h 6000146"/>
              <a:gd name="connsiteX8" fmla="*/ 0 w 12643046"/>
              <a:gd name="connsiteY8" fmla="*/ 1500037 h 6000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43046" h="6000146">
                <a:moveTo>
                  <a:pt x="0" y="1500037"/>
                </a:moveTo>
                <a:lnTo>
                  <a:pt x="9642973" y="1500037"/>
                </a:lnTo>
                <a:lnTo>
                  <a:pt x="9642973" y="0"/>
                </a:lnTo>
                <a:lnTo>
                  <a:pt x="12643046" y="3000073"/>
                </a:lnTo>
                <a:lnTo>
                  <a:pt x="9642973" y="6000146"/>
                </a:lnTo>
                <a:lnTo>
                  <a:pt x="9642973" y="4500110"/>
                </a:lnTo>
                <a:lnTo>
                  <a:pt x="0" y="4500110"/>
                </a:lnTo>
                <a:cubicBezTo>
                  <a:pt x="2471" y="3973204"/>
                  <a:pt x="4943" y="3446297"/>
                  <a:pt x="7414" y="2919391"/>
                </a:cubicBezTo>
                <a:cubicBezTo>
                  <a:pt x="4943" y="2446273"/>
                  <a:pt x="2471" y="1973155"/>
                  <a:pt x="0" y="1500037"/>
                </a:cubicBezTo>
                <a:close/>
              </a:path>
            </a:pathLst>
          </a:custGeom>
          <a:solidFill>
            <a:schemeClr val="accent1"/>
          </a:solidFill>
          <a:ln>
            <a:solidFill>
              <a:srgbClr val="F1ECD2"/>
            </a:solidFill>
          </a:ln>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endParaRPr lang="da-DK"/>
          </a:p>
        </p:txBody>
      </p:sp>
      <p:sp>
        <p:nvSpPr>
          <p:cNvPr id="8" name="Kløftet højrepil 9">
            <a:extLst>
              <a:ext uri="{FF2B5EF4-FFF2-40B4-BE49-F238E27FC236}">
                <a16:creationId xmlns:a16="http://schemas.microsoft.com/office/drawing/2014/main" id="{554B98E7-B9AF-EC4B-BAEF-CFDB8B95494A}"/>
              </a:ext>
            </a:extLst>
          </p:cNvPr>
          <p:cNvSpPr/>
          <p:nvPr userDrawn="1"/>
        </p:nvSpPr>
        <p:spPr>
          <a:xfrm>
            <a:off x="-322729" y="857854"/>
            <a:ext cx="10932947" cy="6000146"/>
          </a:xfrm>
          <a:custGeom>
            <a:avLst/>
            <a:gdLst>
              <a:gd name="connsiteX0" fmla="*/ 0 w 12643046"/>
              <a:gd name="connsiteY0" fmla="*/ 1500037 h 6000146"/>
              <a:gd name="connsiteX1" fmla="*/ 9642973 w 12643046"/>
              <a:gd name="connsiteY1" fmla="*/ 1500037 h 6000146"/>
              <a:gd name="connsiteX2" fmla="*/ 9642973 w 12643046"/>
              <a:gd name="connsiteY2" fmla="*/ 0 h 6000146"/>
              <a:gd name="connsiteX3" fmla="*/ 12643046 w 12643046"/>
              <a:gd name="connsiteY3" fmla="*/ 3000073 h 6000146"/>
              <a:gd name="connsiteX4" fmla="*/ 9642973 w 12643046"/>
              <a:gd name="connsiteY4" fmla="*/ 6000146 h 6000146"/>
              <a:gd name="connsiteX5" fmla="*/ 9642973 w 12643046"/>
              <a:gd name="connsiteY5" fmla="*/ 4500110 h 6000146"/>
              <a:gd name="connsiteX6" fmla="*/ 0 w 12643046"/>
              <a:gd name="connsiteY6" fmla="*/ 4500110 h 6000146"/>
              <a:gd name="connsiteX7" fmla="*/ 1500037 w 12643046"/>
              <a:gd name="connsiteY7" fmla="*/ 3000073 h 6000146"/>
              <a:gd name="connsiteX8" fmla="*/ 0 w 12643046"/>
              <a:gd name="connsiteY8" fmla="*/ 1500037 h 6000146"/>
              <a:gd name="connsiteX0" fmla="*/ 6034 w 12649080"/>
              <a:gd name="connsiteY0" fmla="*/ 1500037 h 6000146"/>
              <a:gd name="connsiteX1" fmla="*/ 9649007 w 12649080"/>
              <a:gd name="connsiteY1" fmla="*/ 1500037 h 6000146"/>
              <a:gd name="connsiteX2" fmla="*/ 9649007 w 12649080"/>
              <a:gd name="connsiteY2" fmla="*/ 0 h 6000146"/>
              <a:gd name="connsiteX3" fmla="*/ 12649080 w 12649080"/>
              <a:gd name="connsiteY3" fmla="*/ 3000073 h 6000146"/>
              <a:gd name="connsiteX4" fmla="*/ 9649007 w 12649080"/>
              <a:gd name="connsiteY4" fmla="*/ 6000146 h 6000146"/>
              <a:gd name="connsiteX5" fmla="*/ 9649007 w 12649080"/>
              <a:gd name="connsiteY5" fmla="*/ 4500110 h 6000146"/>
              <a:gd name="connsiteX6" fmla="*/ 6034 w 12649080"/>
              <a:gd name="connsiteY6" fmla="*/ 4500110 h 6000146"/>
              <a:gd name="connsiteX7" fmla="*/ 0 w 12649080"/>
              <a:gd name="connsiteY7" fmla="*/ 2973179 h 6000146"/>
              <a:gd name="connsiteX8" fmla="*/ 6034 w 12649080"/>
              <a:gd name="connsiteY8" fmla="*/ 1500037 h 6000146"/>
              <a:gd name="connsiteX0" fmla="*/ 239 w 12643285"/>
              <a:gd name="connsiteY0" fmla="*/ 1500037 h 6000146"/>
              <a:gd name="connsiteX1" fmla="*/ 9643212 w 12643285"/>
              <a:gd name="connsiteY1" fmla="*/ 1500037 h 6000146"/>
              <a:gd name="connsiteX2" fmla="*/ 9643212 w 12643285"/>
              <a:gd name="connsiteY2" fmla="*/ 0 h 6000146"/>
              <a:gd name="connsiteX3" fmla="*/ 12643285 w 12643285"/>
              <a:gd name="connsiteY3" fmla="*/ 3000073 h 6000146"/>
              <a:gd name="connsiteX4" fmla="*/ 9643212 w 12643285"/>
              <a:gd name="connsiteY4" fmla="*/ 6000146 h 6000146"/>
              <a:gd name="connsiteX5" fmla="*/ 9643212 w 12643285"/>
              <a:gd name="connsiteY5" fmla="*/ 4500110 h 6000146"/>
              <a:gd name="connsiteX6" fmla="*/ 239 w 12643285"/>
              <a:gd name="connsiteY6" fmla="*/ 4500110 h 6000146"/>
              <a:gd name="connsiteX7" fmla="*/ 7652 w 12643285"/>
              <a:gd name="connsiteY7" fmla="*/ 2986626 h 6000146"/>
              <a:gd name="connsiteX8" fmla="*/ 239 w 12643285"/>
              <a:gd name="connsiteY8" fmla="*/ 1500037 h 6000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43285" h="6000146">
                <a:moveTo>
                  <a:pt x="239" y="1500037"/>
                </a:moveTo>
                <a:lnTo>
                  <a:pt x="9643212" y="1500037"/>
                </a:lnTo>
                <a:lnTo>
                  <a:pt x="9643212" y="0"/>
                </a:lnTo>
                <a:lnTo>
                  <a:pt x="12643285" y="3000073"/>
                </a:lnTo>
                <a:lnTo>
                  <a:pt x="9643212" y="6000146"/>
                </a:lnTo>
                <a:lnTo>
                  <a:pt x="9643212" y="4500110"/>
                </a:lnTo>
                <a:lnTo>
                  <a:pt x="239" y="4500110"/>
                </a:lnTo>
                <a:cubicBezTo>
                  <a:pt x="-1772" y="3991133"/>
                  <a:pt x="9663" y="3495603"/>
                  <a:pt x="7652" y="2986626"/>
                </a:cubicBezTo>
                <a:cubicBezTo>
                  <a:pt x="9663" y="2495579"/>
                  <a:pt x="-1772" y="1991084"/>
                  <a:pt x="239" y="1500037"/>
                </a:cubicBezTo>
                <a:close/>
              </a:path>
            </a:pathLst>
          </a:custGeom>
          <a:solidFill>
            <a:schemeClr val="accent3"/>
          </a:solidFill>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endParaRPr lang="da-DK"/>
          </a:p>
        </p:txBody>
      </p:sp>
      <p:sp>
        <p:nvSpPr>
          <p:cNvPr id="9" name="Tekstfelt 8">
            <a:extLst>
              <a:ext uri="{FF2B5EF4-FFF2-40B4-BE49-F238E27FC236}">
                <a16:creationId xmlns:a16="http://schemas.microsoft.com/office/drawing/2014/main" id="{6D1103BD-B0DF-534D-92E9-73922F510279}"/>
              </a:ext>
            </a:extLst>
          </p:cNvPr>
          <p:cNvSpPr txBox="1"/>
          <p:nvPr userDrawn="1"/>
        </p:nvSpPr>
        <p:spPr>
          <a:xfrm>
            <a:off x="519631" y="525889"/>
            <a:ext cx="7777114" cy="707886"/>
          </a:xfrm>
          <a:prstGeom prst="rect">
            <a:avLst/>
          </a:prstGeom>
          <a:noFill/>
        </p:spPr>
        <p:txBody>
          <a:bodyPr wrap="square" rtlCol="0">
            <a:spAutoFit/>
          </a:bodyPr>
          <a:lstStyle/>
          <a:p>
            <a:r>
              <a:rPr lang="en-GB" sz="4000">
                <a:solidFill>
                  <a:srgbClr val="5A5A5A"/>
                </a:solidFill>
                <a:latin typeface="Raleway Light" panose="020B0403030101060003" pitchFamily="34" charset="77"/>
              </a:rPr>
              <a:t>MISSION</a:t>
            </a:r>
          </a:p>
        </p:txBody>
      </p:sp>
      <p:pic>
        <p:nvPicPr>
          <p:cNvPr id="10" name="Grafik 9" descr="Politi med massiv udfyldning">
            <a:extLst>
              <a:ext uri="{FF2B5EF4-FFF2-40B4-BE49-F238E27FC236}">
                <a16:creationId xmlns:a16="http://schemas.microsoft.com/office/drawing/2014/main" id="{B0EEEAE5-BD12-D04A-996A-7A5740AFC2D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793452" y="398335"/>
            <a:ext cx="707950" cy="707950"/>
          </a:xfrm>
          <a:prstGeom prst="rect">
            <a:avLst/>
          </a:prstGeom>
        </p:spPr>
      </p:pic>
      <p:sp>
        <p:nvSpPr>
          <p:cNvPr id="11" name="Tekstfelt 10">
            <a:extLst>
              <a:ext uri="{FF2B5EF4-FFF2-40B4-BE49-F238E27FC236}">
                <a16:creationId xmlns:a16="http://schemas.microsoft.com/office/drawing/2014/main" id="{A356F1C3-13D7-624D-BCD3-72CF7F738696}"/>
              </a:ext>
            </a:extLst>
          </p:cNvPr>
          <p:cNvSpPr txBox="1"/>
          <p:nvPr userDrawn="1"/>
        </p:nvSpPr>
        <p:spPr>
          <a:xfrm>
            <a:off x="9338716" y="579256"/>
            <a:ext cx="1354858" cy="338554"/>
          </a:xfrm>
          <a:prstGeom prst="rect">
            <a:avLst/>
          </a:prstGeom>
          <a:noFill/>
          <a:ln>
            <a:noFill/>
          </a:ln>
        </p:spPr>
        <p:txBody>
          <a:bodyPr wrap="none" rtlCol="0">
            <a:spAutoFit/>
          </a:bodyPr>
          <a:lstStyle/>
          <a:p>
            <a:r>
              <a:rPr lang="da-DK" sz="1400">
                <a:solidFill>
                  <a:srgbClr val="5A5A5A"/>
                </a:solidFill>
                <a:latin typeface="Raleway" pitchFamily="2" charset="77"/>
              </a:rPr>
              <a:t> </a:t>
            </a:r>
            <a:r>
              <a:rPr lang="da-DK" sz="1600">
                <a:solidFill>
                  <a:srgbClr val="5A5A5A"/>
                </a:solidFill>
                <a:latin typeface="Raleway" pitchFamily="2" charset="77"/>
              </a:rPr>
              <a:t>Håndhæver</a:t>
            </a:r>
          </a:p>
        </p:txBody>
      </p:sp>
      <p:sp>
        <p:nvSpPr>
          <p:cNvPr id="12" name="Tekstfelt 11">
            <a:extLst>
              <a:ext uri="{FF2B5EF4-FFF2-40B4-BE49-F238E27FC236}">
                <a16:creationId xmlns:a16="http://schemas.microsoft.com/office/drawing/2014/main" id="{6564F4DE-EC74-C04A-B1ED-8DBE80C27542}"/>
              </a:ext>
            </a:extLst>
          </p:cNvPr>
          <p:cNvSpPr txBox="1"/>
          <p:nvPr userDrawn="1"/>
        </p:nvSpPr>
        <p:spPr>
          <a:xfrm>
            <a:off x="9428665" y="5930399"/>
            <a:ext cx="1128835" cy="584775"/>
          </a:xfrm>
          <a:prstGeom prst="rect">
            <a:avLst/>
          </a:prstGeom>
          <a:noFill/>
          <a:ln>
            <a:noFill/>
          </a:ln>
        </p:spPr>
        <p:txBody>
          <a:bodyPr wrap="none" rtlCol="0">
            <a:spAutoFit/>
          </a:bodyPr>
          <a:lstStyle/>
          <a:p>
            <a:r>
              <a:rPr lang="da-DK" sz="1600">
                <a:solidFill>
                  <a:srgbClr val="5A5A5A"/>
                </a:solidFill>
                <a:latin typeface="Raleway" pitchFamily="2" charset="77"/>
              </a:rPr>
              <a:t>Varetager</a:t>
            </a:r>
          </a:p>
          <a:p>
            <a:r>
              <a:rPr lang="da-DK" sz="1600">
                <a:solidFill>
                  <a:srgbClr val="5A5A5A"/>
                </a:solidFill>
                <a:latin typeface="Raleway" pitchFamily="2" charset="77"/>
              </a:rPr>
              <a:t>interesser</a:t>
            </a:r>
          </a:p>
        </p:txBody>
      </p:sp>
      <p:sp>
        <p:nvSpPr>
          <p:cNvPr id="13" name="Kløftet højrepil 9">
            <a:extLst>
              <a:ext uri="{FF2B5EF4-FFF2-40B4-BE49-F238E27FC236}">
                <a16:creationId xmlns:a16="http://schemas.microsoft.com/office/drawing/2014/main" id="{A0DFF916-AFEC-744E-91F6-0C34E5870277}"/>
              </a:ext>
            </a:extLst>
          </p:cNvPr>
          <p:cNvSpPr>
            <a:spLocks noChangeAspect="1"/>
          </p:cNvSpPr>
          <p:nvPr userDrawn="1"/>
        </p:nvSpPr>
        <p:spPr>
          <a:xfrm>
            <a:off x="97853" y="2805426"/>
            <a:ext cx="2494769" cy="1922908"/>
          </a:xfrm>
          <a:custGeom>
            <a:avLst/>
            <a:gdLst>
              <a:gd name="connsiteX0" fmla="*/ 0 w 12643046"/>
              <a:gd name="connsiteY0" fmla="*/ 1500037 h 6000146"/>
              <a:gd name="connsiteX1" fmla="*/ 9642973 w 12643046"/>
              <a:gd name="connsiteY1" fmla="*/ 1500037 h 6000146"/>
              <a:gd name="connsiteX2" fmla="*/ 9642973 w 12643046"/>
              <a:gd name="connsiteY2" fmla="*/ 0 h 6000146"/>
              <a:gd name="connsiteX3" fmla="*/ 12643046 w 12643046"/>
              <a:gd name="connsiteY3" fmla="*/ 3000073 h 6000146"/>
              <a:gd name="connsiteX4" fmla="*/ 9642973 w 12643046"/>
              <a:gd name="connsiteY4" fmla="*/ 6000146 h 6000146"/>
              <a:gd name="connsiteX5" fmla="*/ 9642973 w 12643046"/>
              <a:gd name="connsiteY5" fmla="*/ 4500110 h 6000146"/>
              <a:gd name="connsiteX6" fmla="*/ 0 w 12643046"/>
              <a:gd name="connsiteY6" fmla="*/ 4500110 h 6000146"/>
              <a:gd name="connsiteX7" fmla="*/ 1500037 w 12643046"/>
              <a:gd name="connsiteY7" fmla="*/ 3000073 h 6000146"/>
              <a:gd name="connsiteX8" fmla="*/ 0 w 12643046"/>
              <a:gd name="connsiteY8" fmla="*/ 1500037 h 6000146"/>
              <a:gd name="connsiteX0" fmla="*/ 6034 w 12649080"/>
              <a:gd name="connsiteY0" fmla="*/ 1500037 h 6000146"/>
              <a:gd name="connsiteX1" fmla="*/ 9649007 w 12649080"/>
              <a:gd name="connsiteY1" fmla="*/ 1500037 h 6000146"/>
              <a:gd name="connsiteX2" fmla="*/ 9649007 w 12649080"/>
              <a:gd name="connsiteY2" fmla="*/ 0 h 6000146"/>
              <a:gd name="connsiteX3" fmla="*/ 12649080 w 12649080"/>
              <a:gd name="connsiteY3" fmla="*/ 3000073 h 6000146"/>
              <a:gd name="connsiteX4" fmla="*/ 9649007 w 12649080"/>
              <a:gd name="connsiteY4" fmla="*/ 6000146 h 6000146"/>
              <a:gd name="connsiteX5" fmla="*/ 9649007 w 12649080"/>
              <a:gd name="connsiteY5" fmla="*/ 4500110 h 6000146"/>
              <a:gd name="connsiteX6" fmla="*/ 6034 w 12649080"/>
              <a:gd name="connsiteY6" fmla="*/ 4500110 h 6000146"/>
              <a:gd name="connsiteX7" fmla="*/ 0 w 12649080"/>
              <a:gd name="connsiteY7" fmla="*/ 2973179 h 6000146"/>
              <a:gd name="connsiteX8" fmla="*/ 6034 w 12649080"/>
              <a:gd name="connsiteY8" fmla="*/ 1500037 h 6000146"/>
              <a:gd name="connsiteX0" fmla="*/ 239 w 12643285"/>
              <a:gd name="connsiteY0" fmla="*/ 1500037 h 6000146"/>
              <a:gd name="connsiteX1" fmla="*/ 9643212 w 12643285"/>
              <a:gd name="connsiteY1" fmla="*/ 1500037 h 6000146"/>
              <a:gd name="connsiteX2" fmla="*/ 9643212 w 12643285"/>
              <a:gd name="connsiteY2" fmla="*/ 0 h 6000146"/>
              <a:gd name="connsiteX3" fmla="*/ 12643285 w 12643285"/>
              <a:gd name="connsiteY3" fmla="*/ 3000073 h 6000146"/>
              <a:gd name="connsiteX4" fmla="*/ 9643212 w 12643285"/>
              <a:gd name="connsiteY4" fmla="*/ 6000146 h 6000146"/>
              <a:gd name="connsiteX5" fmla="*/ 9643212 w 12643285"/>
              <a:gd name="connsiteY5" fmla="*/ 4500110 h 6000146"/>
              <a:gd name="connsiteX6" fmla="*/ 239 w 12643285"/>
              <a:gd name="connsiteY6" fmla="*/ 4500110 h 6000146"/>
              <a:gd name="connsiteX7" fmla="*/ 7652 w 12643285"/>
              <a:gd name="connsiteY7" fmla="*/ 2986626 h 6000146"/>
              <a:gd name="connsiteX8" fmla="*/ 239 w 12643285"/>
              <a:gd name="connsiteY8" fmla="*/ 1500037 h 6000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43285" h="6000146">
                <a:moveTo>
                  <a:pt x="239" y="1500037"/>
                </a:moveTo>
                <a:lnTo>
                  <a:pt x="9643212" y="1500037"/>
                </a:lnTo>
                <a:lnTo>
                  <a:pt x="9643212" y="0"/>
                </a:lnTo>
                <a:lnTo>
                  <a:pt x="12643285" y="3000073"/>
                </a:lnTo>
                <a:lnTo>
                  <a:pt x="9643212" y="6000146"/>
                </a:lnTo>
                <a:lnTo>
                  <a:pt x="9643212" y="4500110"/>
                </a:lnTo>
                <a:lnTo>
                  <a:pt x="239" y="4500110"/>
                </a:lnTo>
                <a:cubicBezTo>
                  <a:pt x="-1772" y="3991133"/>
                  <a:pt x="9663" y="3495603"/>
                  <a:pt x="7652" y="2986626"/>
                </a:cubicBezTo>
                <a:cubicBezTo>
                  <a:pt x="9663" y="2495579"/>
                  <a:pt x="-1772" y="1991084"/>
                  <a:pt x="239" y="1500037"/>
                </a:cubicBezTo>
                <a:close/>
              </a:path>
            </a:pathLst>
          </a:custGeom>
          <a:solidFill>
            <a:schemeClr val="accent1"/>
          </a:solidFill>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endParaRPr lang="da-DK">
              <a:solidFill>
                <a:schemeClr val="accent1"/>
              </a:solidFill>
            </a:endParaRPr>
          </a:p>
        </p:txBody>
      </p:sp>
      <p:sp>
        <p:nvSpPr>
          <p:cNvPr id="14" name="Tekstfelt 13">
            <a:extLst>
              <a:ext uri="{FF2B5EF4-FFF2-40B4-BE49-F238E27FC236}">
                <a16:creationId xmlns:a16="http://schemas.microsoft.com/office/drawing/2014/main" id="{2C25C4B3-358D-4641-928F-C7FA3AF559B5}"/>
              </a:ext>
            </a:extLst>
          </p:cNvPr>
          <p:cNvSpPr txBox="1"/>
          <p:nvPr userDrawn="1"/>
        </p:nvSpPr>
        <p:spPr>
          <a:xfrm>
            <a:off x="10630277" y="3429000"/>
            <a:ext cx="1665277" cy="830997"/>
          </a:xfrm>
          <a:prstGeom prst="rect">
            <a:avLst/>
          </a:prstGeom>
          <a:noFill/>
        </p:spPr>
        <p:txBody>
          <a:bodyPr wrap="square" rtlCol="0">
            <a:spAutoFit/>
          </a:bodyPr>
          <a:lstStyle/>
          <a:p>
            <a:pPr algn="ctr"/>
            <a:endParaRPr lang="da-DK" sz="1600">
              <a:solidFill>
                <a:schemeClr val="accent3"/>
              </a:solidFill>
              <a:latin typeface="Raleway" pitchFamily="2" charset="77"/>
            </a:endParaRPr>
          </a:p>
          <a:p>
            <a:pPr algn="ctr"/>
            <a:r>
              <a:rPr lang="da-DK" sz="1600">
                <a:solidFill>
                  <a:schemeClr val="accent3"/>
                </a:solidFill>
                <a:latin typeface="Raleway" pitchFamily="2" charset="77"/>
              </a:rPr>
              <a:t>Et</a:t>
            </a:r>
            <a:r>
              <a:rPr lang="da-DK" sz="1600" b="1">
                <a:solidFill>
                  <a:schemeClr val="accent3"/>
                </a:solidFill>
                <a:latin typeface="Raleway Black" pitchFamily="2" charset="77"/>
              </a:rPr>
              <a:t> reguleret</a:t>
            </a:r>
            <a:r>
              <a:rPr lang="da-DK" sz="1600">
                <a:solidFill>
                  <a:schemeClr val="accent3"/>
                </a:solidFill>
                <a:latin typeface="Raleway" pitchFamily="2" charset="77"/>
              </a:rPr>
              <a:t> internet</a:t>
            </a:r>
          </a:p>
        </p:txBody>
      </p:sp>
      <p:pic>
        <p:nvPicPr>
          <p:cNvPr id="15" name="Grafik 14" descr="Hammer med massiv udfyldning">
            <a:extLst>
              <a:ext uri="{FF2B5EF4-FFF2-40B4-BE49-F238E27FC236}">
                <a16:creationId xmlns:a16="http://schemas.microsoft.com/office/drawing/2014/main" id="{6677E3C7-3B6A-0941-B3EB-70CDBE24F7A1}"/>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l="18875" b="22524"/>
          <a:stretch/>
        </p:blipFill>
        <p:spPr>
          <a:xfrm>
            <a:off x="10831356" y="2325191"/>
            <a:ext cx="1405497" cy="1342269"/>
          </a:xfrm>
          <a:prstGeom prst="rect">
            <a:avLst/>
          </a:prstGeom>
        </p:spPr>
      </p:pic>
      <p:pic>
        <p:nvPicPr>
          <p:cNvPr id="16" name="Billede 15">
            <a:extLst>
              <a:ext uri="{FF2B5EF4-FFF2-40B4-BE49-F238E27FC236}">
                <a16:creationId xmlns:a16="http://schemas.microsoft.com/office/drawing/2014/main" id="{F37AE8A0-D450-8341-B4D8-A3A3099ED399}"/>
              </a:ext>
            </a:extLst>
          </p:cNvPr>
          <p:cNvPicPr>
            <a:picLocks noChangeAspect="1"/>
          </p:cNvPicPr>
          <p:nvPr userDrawn="1"/>
        </p:nvPicPr>
        <p:blipFill>
          <a:blip r:embed="rId6" cstate="screen">
            <a:duotone>
              <a:prstClr val="black"/>
              <a:srgbClr val="D9C3A5">
                <a:tint val="50000"/>
                <a:satMod val="180000"/>
              </a:srgbClr>
            </a:duotone>
            <a:alphaModFix/>
            <a:extLst>
              <a:ext uri="{28A0092B-C50C-407E-A947-70E740481C1C}">
                <a14:useLocalDpi xmlns:a14="http://schemas.microsoft.com/office/drawing/2010/main"/>
              </a:ext>
            </a:extLst>
          </a:blip>
          <a:stretch>
            <a:fillRect/>
          </a:stretch>
        </p:blipFill>
        <p:spPr>
          <a:xfrm>
            <a:off x="8931102" y="5897590"/>
            <a:ext cx="497563" cy="555583"/>
          </a:xfrm>
          <a:prstGeom prst="rect">
            <a:avLst/>
          </a:prstGeom>
          <a:ln>
            <a:noFill/>
          </a:ln>
        </p:spPr>
      </p:pic>
      <p:sp>
        <p:nvSpPr>
          <p:cNvPr id="17" name="Tekstfelt 16">
            <a:extLst>
              <a:ext uri="{FF2B5EF4-FFF2-40B4-BE49-F238E27FC236}">
                <a16:creationId xmlns:a16="http://schemas.microsoft.com/office/drawing/2014/main" id="{710AE382-6EEA-EB4B-B108-2B9C6F690B60}"/>
              </a:ext>
            </a:extLst>
          </p:cNvPr>
          <p:cNvSpPr txBox="1"/>
          <p:nvPr userDrawn="1"/>
        </p:nvSpPr>
        <p:spPr>
          <a:xfrm>
            <a:off x="-154327" y="3182105"/>
            <a:ext cx="3212438" cy="1169551"/>
          </a:xfrm>
          <a:prstGeom prst="rect">
            <a:avLst/>
          </a:prstGeom>
          <a:noFill/>
          <a:ln>
            <a:solidFill>
              <a:srgbClr val="AFB997"/>
            </a:solidFill>
          </a:ln>
          <a:effectLst>
            <a:softEdge rad="95320"/>
          </a:effectLst>
        </p:spPr>
        <p:txBody>
          <a:bodyPr wrap="square" lIns="324000" rtlCol="0">
            <a:spAutoFit/>
          </a:bodyPr>
          <a:lstStyle/>
          <a:p>
            <a:pPr fontAlgn="base"/>
            <a:endParaRPr lang="da-DK" sz="1400">
              <a:solidFill>
                <a:schemeClr val="accent3"/>
              </a:solidFill>
              <a:effectLst>
                <a:glow rad="127000">
                  <a:schemeClr val="accent3">
                    <a:alpha val="50000"/>
                  </a:schemeClr>
                </a:glow>
              </a:effectLst>
              <a:latin typeface="Raleway Medium" pitchFamily="2" charset="77"/>
            </a:endParaRPr>
          </a:p>
          <a:p>
            <a:pPr fontAlgn="base"/>
            <a:r>
              <a:rPr lang="da-DK" sz="1400">
                <a:solidFill>
                  <a:schemeClr val="accent3"/>
                </a:solidFill>
                <a:latin typeface="Raleway Medium" pitchFamily="2" charset="77"/>
              </a:rPr>
              <a:t>1. Rettigheder prioriteres </a:t>
            </a:r>
          </a:p>
          <a:p>
            <a:pPr fontAlgn="base"/>
            <a:r>
              <a:rPr lang="da-DK" sz="1400">
                <a:solidFill>
                  <a:schemeClr val="accent3"/>
                </a:solidFill>
                <a:latin typeface="Raleway Medium" pitchFamily="2" charset="77"/>
              </a:rPr>
              <a:t>2. Rettigheder beskyttes </a:t>
            </a:r>
          </a:p>
          <a:p>
            <a:pPr fontAlgn="base"/>
            <a:r>
              <a:rPr lang="da-DK" sz="1400">
                <a:solidFill>
                  <a:schemeClr val="accent3"/>
                </a:solidFill>
                <a:latin typeface="Raleway Medium" pitchFamily="2" charset="77"/>
              </a:rPr>
              <a:t>3. Rettigheder accepteres </a:t>
            </a:r>
            <a:r>
              <a:rPr lang="da-DK" sz="1400">
                <a:solidFill>
                  <a:schemeClr val="accent3"/>
                </a:solidFill>
                <a:effectLst>
                  <a:glow rad="127000">
                    <a:schemeClr val="accent3">
                      <a:alpha val="50000"/>
                    </a:schemeClr>
                  </a:glow>
                </a:effectLst>
                <a:latin typeface="Raleway Light" pitchFamily="2" charset="77"/>
              </a:rPr>
              <a:t> </a:t>
            </a:r>
          </a:p>
          <a:p>
            <a:endParaRPr lang="da-DK" sz="1400">
              <a:solidFill>
                <a:schemeClr val="accent3"/>
              </a:solidFill>
              <a:effectLst>
                <a:glow rad="127000">
                  <a:schemeClr val="accent3">
                    <a:alpha val="50000"/>
                  </a:schemeClr>
                </a:glow>
              </a:effectLst>
              <a:latin typeface="Raleway Light" pitchFamily="2" charset="77"/>
            </a:endParaRPr>
          </a:p>
        </p:txBody>
      </p:sp>
      <p:sp>
        <p:nvSpPr>
          <p:cNvPr id="18" name="Tekstfelt 17">
            <a:extLst>
              <a:ext uri="{FF2B5EF4-FFF2-40B4-BE49-F238E27FC236}">
                <a16:creationId xmlns:a16="http://schemas.microsoft.com/office/drawing/2014/main" id="{3B615F81-E1A8-F44D-A4E5-F2C556E538CA}"/>
              </a:ext>
            </a:extLst>
          </p:cNvPr>
          <p:cNvSpPr txBox="1"/>
          <p:nvPr userDrawn="1"/>
        </p:nvSpPr>
        <p:spPr>
          <a:xfrm>
            <a:off x="2635628" y="3191788"/>
            <a:ext cx="6317755" cy="1323439"/>
          </a:xfrm>
          <a:prstGeom prst="rect">
            <a:avLst/>
          </a:prstGeom>
          <a:noFill/>
        </p:spPr>
        <p:txBody>
          <a:bodyPr wrap="none" rtlCol="0">
            <a:spAutoFit/>
          </a:bodyPr>
          <a:lstStyle/>
          <a:p>
            <a:r>
              <a:rPr lang="da-DK" sz="4000">
                <a:solidFill>
                  <a:schemeClr val="accent1"/>
                </a:solidFill>
                <a:latin typeface="Raleway" pitchFamily="2" charset="77"/>
              </a:rPr>
              <a:t>EFFEKTIV </a:t>
            </a:r>
            <a:r>
              <a:rPr lang="da-DK" sz="4000">
                <a:solidFill>
                  <a:schemeClr val="accent1"/>
                </a:solidFill>
                <a:latin typeface="Raleway Black" pitchFamily="2" charset="77"/>
              </a:rPr>
              <a:t>BESKYTTELSE </a:t>
            </a:r>
          </a:p>
          <a:p>
            <a:r>
              <a:rPr lang="da-DK" sz="4000">
                <a:solidFill>
                  <a:schemeClr val="accent1"/>
                </a:solidFill>
                <a:latin typeface="Raleway" pitchFamily="2" charset="77"/>
              </a:rPr>
              <a:t>AF RETTIGHEDER</a:t>
            </a:r>
          </a:p>
        </p:txBody>
      </p:sp>
      <p:sp>
        <p:nvSpPr>
          <p:cNvPr id="19" name="Tekstfelt 18">
            <a:extLst>
              <a:ext uri="{FF2B5EF4-FFF2-40B4-BE49-F238E27FC236}">
                <a16:creationId xmlns:a16="http://schemas.microsoft.com/office/drawing/2014/main" id="{750F6C9A-0F60-A543-B9B9-CA23536EA52E}"/>
              </a:ext>
            </a:extLst>
          </p:cNvPr>
          <p:cNvSpPr txBox="1"/>
          <p:nvPr userDrawn="1"/>
        </p:nvSpPr>
        <p:spPr>
          <a:xfrm>
            <a:off x="10130879" y="1151368"/>
            <a:ext cx="3082980" cy="830997"/>
          </a:xfrm>
          <a:prstGeom prst="rect">
            <a:avLst/>
          </a:prstGeom>
          <a:noFill/>
        </p:spPr>
        <p:txBody>
          <a:bodyPr wrap="square" rtlCol="0">
            <a:spAutoFit/>
          </a:bodyPr>
          <a:lstStyle/>
          <a:p>
            <a:r>
              <a:rPr lang="da-DK" sz="2400">
                <a:solidFill>
                  <a:srgbClr val="BBB9A5"/>
                </a:solidFill>
                <a:latin typeface="Raleway" pitchFamily="2" charset="77"/>
              </a:rPr>
              <a:t>Samfunds </a:t>
            </a:r>
            <a:r>
              <a:rPr lang="da-DK" sz="2400" b="1">
                <a:solidFill>
                  <a:srgbClr val="BBB9A5"/>
                </a:solidFill>
                <a:latin typeface="Raleway Black" pitchFamily="2" charset="77"/>
              </a:rPr>
              <a:t>målsætning</a:t>
            </a:r>
          </a:p>
        </p:txBody>
      </p:sp>
      <p:sp>
        <p:nvSpPr>
          <p:cNvPr id="20" name="Trekant 2">
            <a:extLst>
              <a:ext uri="{FF2B5EF4-FFF2-40B4-BE49-F238E27FC236}">
                <a16:creationId xmlns:a16="http://schemas.microsoft.com/office/drawing/2014/main" id="{3FC1502F-DFD2-454E-BD3D-A5DA3D779BB2}"/>
              </a:ext>
            </a:extLst>
          </p:cNvPr>
          <p:cNvSpPr/>
          <p:nvPr userDrawn="1"/>
        </p:nvSpPr>
        <p:spPr>
          <a:xfrm>
            <a:off x="10901774" y="6000416"/>
            <a:ext cx="1290226" cy="865534"/>
          </a:xfrm>
          <a:custGeom>
            <a:avLst/>
            <a:gdLst>
              <a:gd name="connsiteX0" fmla="*/ 0 w 9703324"/>
              <a:gd name="connsiteY0" fmla="*/ 3436229 h 3436229"/>
              <a:gd name="connsiteX1" fmla="*/ 4851662 w 9703324"/>
              <a:gd name="connsiteY1" fmla="*/ 0 h 3436229"/>
              <a:gd name="connsiteX2" fmla="*/ 9703324 w 9703324"/>
              <a:gd name="connsiteY2" fmla="*/ 3436229 h 3436229"/>
              <a:gd name="connsiteX3" fmla="*/ 0 w 9703324"/>
              <a:gd name="connsiteY3" fmla="*/ 3436229 h 3436229"/>
              <a:gd name="connsiteX0" fmla="*/ 0 w 9703324"/>
              <a:gd name="connsiteY0" fmla="*/ 6509367 h 6509367"/>
              <a:gd name="connsiteX1" fmla="*/ 9697039 w 9703324"/>
              <a:gd name="connsiteY1" fmla="*/ 0 h 6509367"/>
              <a:gd name="connsiteX2" fmla="*/ 9703324 w 9703324"/>
              <a:gd name="connsiteY2" fmla="*/ 6509367 h 6509367"/>
              <a:gd name="connsiteX3" fmla="*/ 0 w 9703324"/>
              <a:gd name="connsiteY3" fmla="*/ 6509367 h 6509367"/>
            </a:gdLst>
            <a:ahLst/>
            <a:cxnLst>
              <a:cxn ang="0">
                <a:pos x="connsiteX0" y="connsiteY0"/>
              </a:cxn>
              <a:cxn ang="0">
                <a:pos x="connsiteX1" y="connsiteY1"/>
              </a:cxn>
              <a:cxn ang="0">
                <a:pos x="connsiteX2" y="connsiteY2"/>
              </a:cxn>
              <a:cxn ang="0">
                <a:pos x="connsiteX3" y="connsiteY3"/>
              </a:cxn>
            </a:cxnLst>
            <a:rect l="l" t="t" r="r" b="b"/>
            <a:pathLst>
              <a:path w="9703324" h="6509367">
                <a:moveTo>
                  <a:pt x="0" y="6509367"/>
                </a:moveTo>
                <a:lnTo>
                  <a:pt x="9697039" y="0"/>
                </a:lnTo>
                <a:lnTo>
                  <a:pt x="9703324" y="6509367"/>
                </a:lnTo>
                <a:lnTo>
                  <a:pt x="0" y="6509367"/>
                </a:lnTo>
                <a:close/>
              </a:path>
            </a:pathLst>
          </a:custGeom>
          <a:solidFill>
            <a:srgbClr val="264D5B"/>
          </a:solidFill>
          <a:ln>
            <a:solidFill>
              <a:srgbClr val="264D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Pladsholder til dato 2">
            <a:extLst>
              <a:ext uri="{FF2B5EF4-FFF2-40B4-BE49-F238E27FC236}">
                <a16:creationId xmlns:a16="http://schemas.microsoft.com/office/drawing/2014/main" id="{C99E7D78-9044-D54D-8DE8-7BD9EF3CB036}"/>
              </a:ext>
            </a:extLst>
          </p:cNvPr>
          <p:cNvSpPr>
            <a:spLocks noGrp="1"/>
          </p:cNvSpPr>
          <p:nvPr>
            <p:ph type="dt" sz="half" idx="10"/>
          </p:nvPr>
        </p:nvSpPr>
        <p:spPr/>
        <p:txBody>
          <a:bodyPr/>
          <a:lstStyle/>
          <a:p>
            <a:fld id="{5F20A297-1FDE-5F4B-9BEB-DB5D28EC1B77}" type="datetime1">
              <a:rPr lang="da-DK" smtClean="0"/>
              <a:pPr/>
              <a:t>29.04.2024</a:t>
            </a:fld>
            <a:endParaRPr lang="da-DK"/>
          </a:p>
        </p:txBody>
      </p:sp>
      <p:sp>
        <p:nvSpPr>
          <p:cNvPr id="4" name="Pladsholder til slidenummer 3">
            <a:extLst>
              <a:ext uri="{FF2B5EF4-FFF2-40B4-BE49-F238E27FC236}">
                <a16:creationId xmlns:a16="http://schemas.microsoft.com/office/drawing/2014/main" id="{62CEAF14-F182-364E-9822-866B3F17E579}"/>
              </a:ext>
            </a:extLst>
          </p:cNvPr>
          <p:cNvSpPr>
            <a:spLocks noGrp="1"/>
          </p:cNvSpPr>
          <p:nvPr>
            <p:ph type="sldNum" sz="quarter" idx="11"/>
          </p:nvPr>
        </p:nvSpPr>
        <p:spPr/>
        <p:txBody>
          <a:bodyPr/>
          <a:lstStyle/>
          <a:p>
            <a:r>
              <a:rPr lang="en-GB"/>
              <a:t>￨   </a:t>
            </a:r>
            <a:fld id="{159A5DD1-94BC-8F49-AC76-73BE307D95E2}" type="slidenum">
              <a:rPr lang="en-GB" smtClean="0"/>
              <a:pPr/>
              <a:t>‹nr.›</a:t>
            </a:fld>
            <a:endParaRPr lang="en-GB"/>
          </a:p>
        </p:txBody>
      </p:sp>
      <p:sp>
        <p:nvSpPr>
          <p:cNvPr id="5" name="Pladsholder til sidefod 4">
            <a:extLst>
              <a:ext uri="{FF2B5EF4-FFF2-40B4-BE49-F238E27FC236}">
                <a16:creationId xmlns:a16="http://schemas.microsoft.com/office/drawing/2014/main" id="{A4027427-9C61-1C4A-B342-58F2BEC93A89}"/>
              </a:ext>
            </a:extLst>
          </p:cNvPr>
          <p:cNvSpPr>
            <a:spLocks noGrp="1"/>
          </p:cNvSpPr>
          <p:nvPr>
            <p:ph type="ftr" sz="quarter" idx="12"/>
          </p:nvPr>
        </p:nvSpPr>
        <p:spPr/>
        <p:txBody>
          <a:bodyPr/>
          <a:lstStyle/>
          <a:p>
            <a:r>
              <a:rPr lang="da-DK"/>
              <a:t>RettighedsAlliancen   ￨</a:t>
            </a:r>
          </a:p>
        </p:txBody>
      </p:sp>
    </p:spTree>
    <p:extLst>
      <p:ext uri="{BB962C8B-B14F-4D97-AF65-F5344CB8AC3E}">
        <p14:creationId xmlns:p14="http://schemas.microsoft.com/office/powerpoint/2010/main" val="301483948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1+#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1+#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1+#ppt_w/2"/>
                                          </p:val>
                                        </p:tav>
                                        <p:tav tm="100000">
                                          <p:val>
                                            <p:strVal val="#ppt_x"/>
                                          </p:val>
                                        </p:tav>
                                      </p:tavLst>
                                    </p:anim>
                                    <p:anim calcmode="lin" valueType="num">
                                      <p:cBhvr additive="base">
                                        <p:cTn id="26" dur="500" fill="hold"/>
                                        <p:tgtEl>
                                          <p:spTgt spid="6"/>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1+#ppt_w/2"/>
                                          </p:val>
                                        </p:tav>
                                        <p:tav tm="100000">
                                          <p:val>
                                            <p:strVal val="#ppt_x"/>
                                          </p:val>
                                        </p:tav>
                                      </p:tavLst>
                                    </p:anim>
                                    <p:anim calcmode="lin" valueType="num">
                                      <p:cBhvr additive="base">
                                        <p:cTn id="30" dur="500" fill="hold"/>
                                        <p:tgtEl>
                                          <p:spTgt spid="19"/>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1+#ppt_w/2"/>
                                          </p:val>
                                        </p:tav>
                                        <p:tav tm="100000">
                                          <p:val>
                                            <p:strVal val="#ppt_x"/>
                                          </p:val>
                                        </p:tav>
                                      </p:tavLst>
                                    </p:anim>
                                    <p:anim calcmode="lin" valueType="num">
                                      <p:cBhvr additive="base">
                                        <p:cTn id="34" dur="500" fill="hold"/>
                                        <p:tgtEl>
                                          <p:spTgt spid="12"/>
                                        </p:tgtEl>
                                        <p:attrNameLst>
                                          <p:attrName>ppt_y</p:attrName>
                                        </p:attrNameLst>
                                      </p:cBhvr>
                                      <p:tavLst>
                                        <p:tav tm="0">
                                          <p:val>
                                            <p:strVal val="#ppt_y"/>
                                          </p:val>
                                        </p:tav>
                                        <p:tav tm="100000">
                                          <p:val>
                                            <p:strVal val="#ppt_y"/>
                                          </p:val>
                                        </p:tav>
                                      </p:tavLst>
                                    </p:anim>
                                  </p:childTnLst>
                                </p:cTn>
                              </p:par>
                              <p:par>
                                <p:cTn id="35" presetID="2" presetClass="entr" presetSubtype="2"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1+#ppt_w/2"/>
                                          </p:val>
                                        </p:tav>
                                        <p:tav tm="100000">
                                          <p:val>
                                            <p:strVal val="#ppt_x"/>
                                          </p:val>
                                        </p:tav>
                                      </p:tavLst>
                                    </p:anim>
                                    <p:anim calcmode="lin" valueType="num">
                                      <p:cBhvr additive="base">
                                        <p:cTn id="38"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P spid="12" grpId="0"/>
      <p:bldP spid="13" grpId="0" animBg="1"/>
      <p:bldP spid="17" grpId="0" animBg="1"/>
      <p:bldP spid="19" grpId="0"/>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Brugerdefineret layout">
    <p:spTree>
      <p:nvGrpSpPr>
        <p:cNvPr id="1" name=""/>
        <p:cNvGrpSpPr/>
        <p:nvPr/>
      </p:nvGrpSpPr>
      <p:grpSpPr>
        <a:xfrm>
          <a:off x="0" y="0"/>
          <a:ext cx="0" cy="0"/>
          <a:chOff x="0" y="0"/>
          <a:chExt cx="0" cy="0"/>
        </a:xfrm>
      </p:grpSpPr>
      <p:sp>
        <p:nvSpPr>
          <p:cNvPr id="6" name="Tekstfelt 5">
            <a:extLst>
              <a:ext uri="{FF2B5EF4-FFF2-40B4-BE49-F238E27FC236}">
                <a16:creationId xmlns:a16="http://schemas.microsoft.com/office/drawing/2014/main" id="{37E2F7D3-5CCF-A14A-98C5-A7D267C1A165}"/>
              </a:ext>
            </a:extLst>
          </p:cNvPr>
          <p:cNvSpPr txBox="1"/>
          <p:nvPr userDrawn="1"/>
        </p:nvSpPr>
        <p:spPr>
          <a:xfrm>
            <a:off x="10610218" y="3419021"/>
            <a:ext cx="1665277" cy="830997"/>
          </a:xfrm>
          <a:prstGeom prst="rect">
            <a:avLst/>
          </a:prstGeom>
          <a:noFill/>
        </p:spPr>
        <p:txBody>
          <a:bodyPr wrap="square" rtlCol="0">
            <a:spAutoFit/>
          </a:bodyPr>
          <a:lstStyle/>
          <a:p>
            <a:pPr algn="ctr"/>
            <a:endParaRPr lang="da-DK" sz="1600">
              <a:solidFill>
                <a:schemeClr val="accent3"/>
              </a:solidFill>
              <a:latin typeface="Raleway" pitchFamily="2" charset="77"/>
            </a:endParaRPr>
          </a:p>
          <a:p>
            <a:pPr algn="ctr"/>
            <a:r>
              <a:rPr lang="da-DK" sz="1600">
                <a:solidFill>
                  <a:schemeClr val="accent3"/>
                </a:solidFill>
                <a:latin typeface="Raleway" pitchFamily="2" charset="77"/>
              </a:rPr>
              <a:t>Et</a:t>
            </a:r>
            <a:r>
              <a:rPr lang="da-DK" sz="1600" b="1">
                <a:solidFill>
                  <a:schemeClr val="accent3"/>
                </a:solidFill>
                <a:latin typeface="Raleway Black" pitchFamily="2" charset="77"/>
              </a:rPr>
              <a:t> reguleret</a:t>
            </a:r>
            <a:r>
              <a:rPr lang="da-DK" sz="1600">
                <a:solidFill>
                  <a:schemeClr val="accent3"/>
                </a:solidFill>
                <a:latin typeface="Raleway" pitchFamily="2" charset="77"/>
              </a:rPr>
              <a:t> internet</a:t>
            </a:r>
          </a:p>
        </p:txBody>
      </p:sp>
      <p:pic>
        <p:nvPicPr>
          <p:cNvPr id="7" name="Grafik 6" descr="Hammer med massiv udfyldning">
            <a:extLst>
              <a:ext uri="{FF2B5EF4-FFF2-40B4-BE49-F238E27FC236}">
                <a16:creationId xmlns:a16="http://schemas.microsoft.com/office/drawing/2014/main" id="{49A5D86E-666E-A944-BACA-529CEA64E1C7}"/>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8875" b="22524"/>
          <a:stretch/>
        </p:blipFill>
        <p:spPr>
          <a:xfrm>
            <a:off x="10831356" y="2325191"/>
            <a:ext cx="1405497" cy="1342269"/>
          </a:xfrm>
          <a:prstGeom prst="rect">
            <a:avLst/>
          </a:prstGeom>
        </p:spPr>
      </p:pic>
      <p:sp>
        <p:nvSpPr>
          <p:cNvPr id="8" name="Kløftet højrepil 39">
            <a:extLst>
              <a:ext uri="{FF2B5EF4-FFF2-40B4-BE49-F238E27FC236}">
                <a16:creationId xmlns:a16="http://schemas.microsoft.com/office/drawing/2014/main" id="{7B337F10-113D-FE46-A53D-4A5004BA90EC}"/>
              </a:ext>
            </a:extLst>
          </p:cNvPr>
          <p:cNvSpPr/>
          <p:nvPr userDrawn="1"/>
        </p:nvSpPr>
        <p:spPr>
          <a:xfrm>
            <a:off x="-226121" y="73041"/>
            <a:ext cx="11062837" cy="6000146"/>
          </a:xfrm>
          <a:custGeom>
            <a:avLst/>
            <a:gdLst>
              <a:gd name="connsiteX0" fmla="*/ 0 w 12643046"/>
              <a:gd name="connsiteY0" fmla="*/ 1500037 h 6000146"/>
              <a:gd name="connsiteX1" fmla="*/ 9642973 w 12643046"/>
              <a:gd name="connsiteY1" fmla="*/ 1500037 h 6000146"/>
              <a:gd name="connsiteX2" fmla="*/ 9642973 w 12643046"/>
              <a:gd name="connsiteY2" fmla="*/ 0 h 6000146"/>
              <a:gd name="connsiteX3" fmla="*/ 12643046 w 12643046"/>
              <a:gd name="connsiteY3" fmla="*/ 3000073 h 6000146"/>
              <a:gd name="connsiteX4" fmla="*/ 9642973 w 12643046"/>
              <a:gd name="connsiteY4" fmla="*/ 6000146 h 6000146"/>
              <a:gd name="connsiteX5" fmla="*/ 9642973 w 12643046"/>
              <a:gd name="connsiteY5" fmla="*/ 4500110 h 6000146"/>
              <a:gd name="connsiteX6" fmla="*/ 0 w 12643046"/>
              <a:gd name="connsiteY6" fmla="*/ 4500110 h 6000146"/>
              <a:gd name="connsiteX7" fmla="*/ 1500037 w 12643046"/>
              <a:gd name="connsiteY7" fmla="*/ 3000073 h 6000146"/>
              <a:gd name="connsiteX8" fmla="*/ 0 w 12643046"/>
              <a:gd name="connsiteY8" fmla="*/ 1500037 h 6000146"/>
              <a:gd name="connsiteX0" fmla="*/ 0 w 12643046"/>
              <a:gd name="connsiteY0" fmla="*/ 1500037 h 6000146"/>
              <a:gd name="connsiteX1" fmla="*/ 9642973 w 12643046"/>
              <a:gd name="connsiteY1" fmla="*/ 1500037 h 6000146"/>
              <a:gd name="connsiteX2" fmla="*/ 9642973 w 12643046"/>
              <a:gd name="connsiteY2" fmla="*/ 0 h 6000146"/>
              <a:gd name="connsiteX3" fmla="*/ 12643046 w 12643046"/>
              <a:gd name="connsiteY3" fmla="*/ 3000073 h 6000146"/>
              <a:gd name="connsiteX4" fmla="*/ 9642973 w 12643046"/>
              <a:gd name="connsiteY4" fmla="*/ 6000146 h 6000146"/>
              <a:gd name="connsiteX5" fmla="*/ 9642973 w 12643046"/>
              <a:gd name="connsiteY5" fmla="*/ 4500110 h 6000146"/>
              <a:gd name="connsiteX6" fmla="*/ 0 w 12643046"/>
              <a:gd name="connsiteY6" fmla="*/ 4500110 h 6000146"/>
              <a:gd name="connsiteX7" fmla="*/ 7414 w 12643046"/>
              <a:gd name="connsiteY7" fmla="*/ 2919391 h 6000146"/>
              <a:gd name="connsiteX8" fmla="*/ 0 w 12643046"/>
              <a:gd name="connsiteY8" fmla="*/ 1500037 h 6000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43046" h="6000146">
                <a:moveTo>
                  <a:pt x="0" y="1500037"/>
                </a:moveTo>
                <a:lnTo>
                  <a:pt x="9642973" y="1500037"/>
                </a:lnTo>
                <a:lnTo>
                  <a:pt x="9642973" y="0"/>
                </a:lnTo>
                <a:lnTo>
                  <a:pt x="12643046" y="3000073"/>
                </a:lnTo>
                <a:lnTo>
                  <a:pt x="9642973" y="6000146"/>
                </a:lnTo>
                <a:lnTo>
                  <a:pt x="9642973" y="4500110"/>
                </a:lnTo>
                <a:lnTo>
                  <a:pt x="0" y="4500110"/>
                </a:lnTo>
                <a:cubicBezTo>
                  <a:pt x="2471" y="3973204"/>
                  <a:pt x="4943" y="3446297"/>
                  <a:pt x="7414" y="2919391"/>
                </a:cubicBezTo>
                <a:cubicBezTo>
                  <a:pt x="4943" y="2446273"/>
                  <a:pt x="2471" y="1973155"/>
                  <a:pt x="0" y="1500037"/>
                </a:cubicBezTo>
                <a:close/>
              </a:path>
            </a:pathLst>
          </a:custGeom>
          <a:solidFill>
            <a:schemeClr val="accent1"/>
          </a:solidFill>
          <a:ln>
            <a:solidFill>
              <a:srgbClr val="F1ECD2"/>
            </a:solidFill>
          </a:ln>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endParaRPr lang="da-DK"/>
          </a:p>
        </p:txBody>
      </p:sp>
      <p:sp>
        <p:nvSpPr>
          <p:cNvPr id="9" name="Kløftet højrepil 9">
            <a:extLst>
              <a:ext uri="{FF2B5EF4-FFF2-40B4-BE49-F238E27FC236}">
                <a16:creationId xmlns:a16="http://schemas.microsoft.com/office/drawing/2014/main" id="{0614AABE-489F-7B4F-B130-A5E1D206FD29}"/>
              </a:ext>
            </a:extLst>
          </p:cNvPr>
          <p:cNvSpPr/>
          <p:nvPr userDrawn="1"/>
        </p:nvSpPr>
        <p:spPr>
          <a:xfrm>
            <a:off x="-322729" y="834446"/>
            <a:ext cx="10932947" cy="6000146"/>
          </a:xfrm>
          <a:custGeom>
            <a:avLst/>
            <a:gdLst>
              <a:gd name="connsiteX0" fmla="*/ 0 w 12643046"/>
              <a:gd name="connsiteY0" fmla="*/ 1500037 h 6000146"/>
              <a:gd name="connsiteX1" fmla="*/ 9642973 w 12643046"/>
              <a:gd name="connsiteY1" fmla="*/ 1500037 h 6000146"/>
              <a:gd name="connsiteX2" fmla="*/ 9642973 w 12643046"/>
              <a:gd name="connsiteY2" fmla="*/ 0 h 6000146"/>
              <a:gd name="connsiteX3" fmla="*/ 12643046 w 12643046"/>
              <a:gd name="connsiteY3" fmla="*/ 3000073 h 6000146"/>
              <a:gd name="connsiteX4" fmla="*/ 9642973 w 12643046"/>
              <a:gd name="connsiteY4" fmla="*/ 6000146 h 6000146"/>
              <a:gd name="connsiteX5" fmla="*/ 9642973 w 12643046"/>
              <a:gd name="connsiteY5" fmla="*/ 4500110 h 6000146"/>
              <a:gd name="connsiteX6" fmla="*/ 0 w 12643046"/>
              <a:gd name="connsiteY6" fmla="*/ 4500110 h 6000146"/>
              <a:gd name="connsiteX7" fmla="*/ 1500037 w 12643046"/>
              <a:gd name="connsiteY7" fmla="*/ 3000073 h 6000146"/>
              <a:gd name="connsiteX8" fmla="*/ 0 w 12643046"/>
              <a:gd name="connsiteY8" fmla="*/ 1500037 h 6000146"/>
              <a:gd name="connsiteX0" fmla="*/ 6034 w 12649080"/>
              <a:gd name="connsiteY0" fmla="*/ 1500037 h 6000146"/>
              <a:gd name="connsiteX1" fmla="*/ 9649007 w 12649080"/>
              <a:gd name="connsiteY1" fmla="*/ 1500037 h 6000146"/>
              <a:gd name="connsiteX2" fmla="*/ 9649007 w 12649080"/>
              <a:gd name="connsiteY2" fmla="*/ 0 h 6000146"/>
              <a:gd name="connsiteX3" fmla="*/ 12649080 w 12649080"/>
              <a:gd name="connsiteY3" fmla="*/ 3000073 h 6000146"/>
              <a:gd name="connsiteX4" fmla="*/ 9649007 w 12649080"/>
              <a:gd name="connsiteY4" fmla="*/ 6000146 h 6000146"/>
              <a:gd name="connsiteX5" fmla="*/ 9649007 w 12649080"/>
              <a:gd name="connsiteY5" fmla="*/ 4500110 h 6000146"/>
              <a:gd name="connsiteX6" fmla="*/ 6034 w 12649080"/>
              <a:gd name="connsiteY6" fmla="*/ 4500110 h 6000146"/>
              <a:gd name="connsiteX7" fmla="*/ 0 w 12649080"/>
              <a:gd name="connsiteY7" fmla="*/ 2973179 h 6000146"/>
              <a:gd name="connsiteX8" fmla="*/ 6034 w 12649080"/>
              <a:gd name="connsiteY8" fmla="*/ 1500037 h 6000146"/>
              <a:gd name="connsiteX0" fmla="*/ 239 w 12643285"/>
              <a:gd name="connsiteY0" fmla="*/ 1500037 h 6000146"/>
              <a:gd name="connsiteX1" fmla="*/ 9643212 w 12643285"/>
              <a:gd name="connsiteY1" fmla="*/ 1500037 h 6000146"/>
              <a:gd name="connsiteX2" fmla="*/ 9643212 w 12643285"/>
              <a:gd name="connsiteY2" fmla="*/ 0 h 6000146"/>
              <a:gd name="connsiteX3" fmla="*/ 12643285 w 12643285"/>
              <a:gd name="connsiteY3" fmla="*/ 3000073 h 6000146"/>
              <a:gd name="connsiteX4" fmla="*/ 9643212 w 12643285"/>
              <a:gd name="connsiteY4" fmla="*/ 6000146 h 6000146"/>
              <a:gd name="connsiteX5" fmla="*/ 9643212 w 12643285"/>
              <a:gd name="connsiteY5" fmla="*/ 4500110 h 6000146"/>
              <a:gd name="connsiteX6" fmla="*/ 239 w 12643285"/>
              <a:gd name="connsiteY6" fmla="*/ 4500110 h 6000146"/>
              <a:gd name="connsiteX7" fmla="*/ 7652 w 12643285"/>
              <a:gd name="connsiteY7" fmla="*/ 2986626 h 6000146"/>
              <a:gd name="connsiteX8" fmla="*/ 239 w 12643285"/>
              <a:gd name="connsiteY8" fmla="*/ 1500037 h 6000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43285" h="6000146">
                <a:moveTo>
                  <a:pt x="239" y="1500037"/>
                </a:moveTo>
                <a:lnTo>
                  <a:pt x="9643212" y="1500037"/>
                </a:lnTo>
                <a:lnTo>
                  <a:pt x="9643212" y="0"/>
                </a:lnTo>
                <a:lnTo>
                  <a:pt x="12643285" y="3000073"/>
                </a:lnTo>
                <a:lnTo>
                  <a:pt x="9643212" y="6000146"/>
                </a:lnTo>
                <a:lnTo>
                  <a:pt x="9643212" y="4500110"/>
                </a:lnTo>
                <a:lnTo>
                  <a:pt x="239" y="4500110"/>
                </a:lnTo>
                <a:cubicBezTo>
                  <a:pt x="-1772" y="3991133"/>
                  <a:pt x="9663" y="3495603"/>
                  <a:pt x="7652" y="2986626"/>
                </a:cubicBezTo>
                <a:cubicBezTo>
                  <a:pt x="9663" y="2495579"/>
                  <a:pt x="-1772" y="1991084"/>
                  <a:pt x="239" y="1500037"/>
                </a:cubicBezTo>
                <a:close/>
              </a:path>
            </a:pathLst>
          </a:custGeom>
          <a:solidFill>
            <a:schemeClr val="accent3"/>
          </a:solidFill>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endParaRPr lang="da-DK"/>
          </a:p>
        </p:txBody>
      </p:sp>
      <p:sp>
        <p:nvSpPr>
          <p:cNvPr id="10" name="Tekstfelt 9">
            <a:extLst>
              <a:ext uri="{FF2B5EF4-FFF2-40B4-BE49-F238E27FC236}">
                <a16:creationId xmlns:a16="http://schemas.microsoft.com/office/drawing/2014/main" id="{55A7715F-6DF3-9649-896D-04D3A817C787}"/>
              </a:ext>
            </a:extLst>
          </p:cNvPr>
          <p:cNvSpPr txBox="1"/>
          <p:nvPr userDrawn="1"/>
        </p:nvSpPr>
        <p:spPr>
          <a:xfrm>
            <a:off x="591454" y="325726"/>
            <a:ext cx="7777114" cy="1323439"/>
          </a:xfrm>
          <a:prstGeom prst="rect">
            <a:avLst/>
          </a:prstGeom>
          <a:noFill/>
        </p:spPr>
        <p:txBody>
          <a:bodyPr wrap="square" rtlCol="0">
            <a:spAutoFit/>
          </a:bodyPr>
          <a:lstStyle>
            <a:defPPr>
              <a:defRPr lang="en-US"/>
            </a:defPPr>
            <a:lvl1pPr>
              <a:defRPr sz="4000">
                <a:solidFill>
                  <a:srgbClr val="5A5A5A"/>
                </a:solidFill>
                <a:latin typeface="Raleway Light" panose="020B0403030101060003" pitchFamily="34" charset="77"/>
              </a:defRPr>
            </a:lvl1pPr>
          </a:lstStyle>
          <a:p>
            <a:r>
              <a:rPr lang="en-GB"/>
              <a:t>STRATEGISKE </a:t>
            </a:r>
          </a:p>
          <a:p>
            <a:r>
              <a:rPr lang="en-GB"/>
              <a:t>FOKUSPUNKTER 2021-23</a:t>
            </a:r>
          </a:p>
        </p:txBody>
      </p:sp>
      <p:sp>
        <p:nvSpPr>
          <p:cNvPr id="11" name="Tekstfelt 10">
            <a:extLst>
              <a:ext uri="{FF2B5EF4-FFF2-40B4-BE49-F238E27FC236}">
                <a16:creationId xmlns:a16="http://schemas.microsoft.com/office/drawing/2014/main" id="{BCE3569A-5BB0-FE41-9295-03070B44E1D3}"/>
              </a:ext>
            </a:extLst>
          </p:cNvPr>
          <p:cNvSpPr txBox="1"/>
          <p:nvPr userDrawn="1"/>
        </p:nvSpPr>
        <p:spPr>
          <a:xfrm>
            <a:off x="673352" y="4150030"/>
            <a:ext cx="929742" cy="276999"/>
          </a:xfrm>
          <a:prstGeom prst="rect">
            <a:avLst/>
          </a:prstGeom>
          <a:noFill/>
        </p:spPr>
        <p:txBody>
          <a:bodyPr wrap="none" lIns="0" tIns="0" rIns="0" bIns="0" rtlCol="0">
            <a:spAutoFit/>
          </a:bodyPr>
          <a:lstStyle/>
          <a:p>
            <a:r>
              <a:rPr lang="da-DK" b="1">
                <a:solidFill>
                  <a:schemeClr val="accent1"/>
                </a:solidFill>
                <a:effectLst>
                  <a:glow rad="63500">
                    <a:schemeClr val="accent3">
                      <a:alpha val="50000"/>
                    </a:schemeClr>
                  </a:glow>
                </a:effectLst>
                <a:latin typeface="Raleway Black" pitchFamily="2" charset="77"/>
              </a:rPr>
              <a:t>Agenda </a:t>
            </a:r>
          </a:p>
        </p:txBody>
      </p:sp>
      <p:sp>
        <p:nvSpPr>
          <p:cNvPr id="12" name="Tekstfelt 11">
            <a:extLst>
              <a:ext uri="{FF2B5EF4-FFF2-40B4-BE49-F238E27FC236}">
                <a16:creationId xmlns:a16="http://schemas.microsoft.com/office/drawing/2014/main" id="{5AB3C2BC-3380-EF48-885D-107D8FD00F6A}"/>
              </a:ext>
            </a:extLst>
          </p:cNvPr>
          <p:cNvSpPr txBox="1"/>
          <p:nvPr userDrawn="1"/>
        </p:nvSpPr>
        <p:spPr>
          <a:xfrm>
            <a:off x="1978336" y="4032414"/>
            <a:ext cx="1468351" cy="553998"/>
          </a:xfrm>
          <a:prstGeom prst="rect">
            <a:avLst/>
          </a:prstGeom>
          <a:noFill/>
        </p:spPr>
        <p:txBody>
          <a:bodyPr wrap="none" lIns="0" tIns="0" rIns="0" bIns="0" rtlCol="0">
            <a:spAutoFit/>
          </a:bodyPr>
          <a:lstStyle/>
          <a:p>
            <a:pPr algn="ctr"/>
            <a:r>
              <a:rPr lang="da-DK" b="1">
                <a:solidFill>
                  <a:schemeClr val="accent1"/>
                </a:solidFill>
                <a:effectLst>
                  <a:glow rad="63500">
                    <a:schemeClr val="accent3">
                      <a:alpha val="50000"/>
                    </a:schemeClr>
                  </a:glow>
                </a:effectLst>
                <a:latin typeface="Raleway Black" pitchFamily="2" charset="77"/>
              </a:rPr>
              <a:t>Beskyttelses</a:t>
            </a:r>
          </a:p>
          <a:p>
            <a:pPr algn="ctr"/>
            <a:r>
              <a:rPr lang="da-DK" b="1">
                <a:solidFill>
                  <a:schemeClr val="accent1"/>
                </a:solidFill>
                <a:effectLst>
                  <a:glow rad="63500">
                    <a:schemeClr val="accent3">
                      <a:alpha val="50000"/>
                    </a:schemeClr>
                  </a:glow>
                </a:effectLst>
                <a:latin typeface="Raleway Black" pitchFamily="2" charset="77"/>
              </a:rPr>
              <a:t>aktiviteter </a:t>
            </a:r>
          </a:p>
        </p:txBody>
      </p:sp>
      <p:sp>
        <p:nvSpPr>
          <p:cNvPr id="13" name="Tekstfelt 12">
            <a:extLst>
              <a:ext uri="{FF2B5EF4-FFF2-40B4-BE49-F238E27FC236}">
                <a16:creationId xmlns:a16="http://schemas.microsoft.com/office/drawing/2014/main" id="{F593E9D0-F2ED-BC43-8DAA-56641B707A9F}"/>
              </a:ext>
            </a:extLst>
          </p:cNvPr>
          <p:cNvSpPr txBox="1"/>
          <p:nvPr userDrawn="1"/>
        </p:nvSpPr>
        <p:spPr>
          <a:xfrm>
            <a:off x="3681485" y="4152463"/>
            <a:ext cx="1275990" cy="276999"/>
          </a:xfrm>
          <a:prstGeom prst="rect">
            <a:avLst/>
          </a:prstGeom>
          <a:noFill/>
        </p:spPr>
        <p:txBody>
          <a:bodyPr wrap="none" lIns="0" tIns="0" rIns="0" bIns="0" rtlCol="0">
            <a:spAutoFit/>
          </a:bodyPr>
          <a:lstStyle/>
          <a:p>
            <a:r>
              <a:rPr lang="da-DK" b="1">
                <a:solidFill>
                  <a:schemeClr val="accent1"/>
                </a:solidFill>
                <a:effectLst>
                  <a:glow rad="63500">
                    <a:schemeClr val="accent3">
                      <a:alpha val="50000"/>
                    </a:schemeClr>
                  </a:glow>
                </a:effectLst>
                <a:latin typeface="Raleway Black" pitchFamily="2" charset="77"/>
              </a:rPr>
              <a:t>Bevægelse</a:t>
            </a:r>
          </a:p>
        </p:txBody>
      </p:sp>
      <p:sp>
        <p:nvSpPr>
          <p:cNvPr id="14" name="Tekstfelt 13">
            <a:extLst>
              <a:ext uri="{FF2B5EF4-FFF2-40B4-BE49-F238E27FC236}">
                <a16:creationId xmlns:a16="http://schemas.microsoft.com/office/drawing/2014/main" id="{DEE7C270-C7A7-A743-AC4D-3471887DB755}"/>
              </a:ext>
            </a:extLst>
          </p:cNvPr>
          <p:cNvSpPr txBox="1"/>
          <p:nvPr userDrawn="1"/>
        </p:nvSpPr>
        <p:spPr>
          <a:xfrm>
            <a:off x="5591749" y="4157299"/>
            <a:ext cx="658835" cy="276999"/>
          </a:xfrm>
          <a:prstGeom prst="rect">
            <a:avLst/>
          </a:prstGeom>
          <a:noFill/>
        </p:spPr>
        <p:txBody>
          <a:bodyPr wrap="none" lIns="0" tIns="0" rIns="0" bIns="0" rtlCol="0">
            <a:spAutoFit/>
          </a:bodyPr>
          <a:lstStyle/>
          <a:p>
            <a:r>
              <a:rPr lang="da-DK" b="1">
                <a:solidFill>
                  <a:schemeClr val="accent1"/>
                </a:solidFill>
                <a:effectLst>
                  <a:glow rad="63500">
                    <a:schemeClr val="accent3">
                      <a:alpha val="50000"/>
                    </a:schemeClr>
                  </a:glow>
                </a:effectLst>
                <a:latin typeface="Raleway Black" pitchFamily="2" charset="77"/>
              </a:rPr>
              <a:t>Viden</a:t>
            </a:r>
          </a:p>
        </p:txBody>
      </p:sp>
      <p:sp>
        <p:nvSpPr>
          <p:cNvPr id="15" name="Tekstfelt 14">
            <a:extLst>
              <a:ext uri="{FF2B5EF4-FFF2-40B4-BE49-F238E27FC236}">
                <a16:creationId xmlns:a16="http://schemas.microsoft.com/office/drawing/2014/main" id="{5AAC5F34-5DC5-4D48-91BC-9F1E120ED8C9}"/>
              </a:ext>
            </a:extLst>
          </p:cNvPr>
          <p:cNvSpPr txBox="1"/>
          <p:nvPr userDrawn="1"/>
        </p:nvSpPr>
        <p:spPr>
          <a:xfrm>
            <a:off x="6629096" y="4043029"/>
            <a:ext cx="1793761" cy="553998"/>
          </a:xfrm>
          <a:prstGeom prst="rect">
            <a:avLst/>
          </a:prstGeom>
          <a:noFill/>
        </p:spPr>
        <p:txBody>
          <a:bodyPr wrap="none" lIns="0" tIns="0" rIns="0" bIns="0" rtlCol="0">
            <a:spAutoFit/>
          </a:bodyPr>
          <a:lstStyle/>
          <a:p>
            <a:pPr algn="ctr"/>
            <a:r>
              <a:rPr lang="da-DK" b="1">
                <a:solidFill>
                  <a:schemeClr val="accent1"/>
                </a:solidFill>
                <a:effectLst>
                  <a:glow rad="63500">
                    <a:schemeClr val="accent3">
                      <a:alpha val="50000"/>
                    </a:schemeClr>
                  </a:glow>
                </a:effectLst>
                <a:latin typeface="Raleway Black" pitchFamily="2" charset="77"/>
              </a:rPr>
              <a:t>Udvikling af</a:t>
            </a:r>
          </a:p>
          <a:p>
            <a:pPr algn="ctr"/>
            <a:r>
              <a:rPr lang="da-DK" b="1">
                <a:solidFill>
                  <a:schemeClr val="accent1"/>
                </a:solidFill>
                <a:effectLst>
                  <a:glow rad="63500">
                    <a:schemeClr val="accent3">
                      <a:alpha val="50000"/>
                    </a:schemeClr>
                  </a:glow>
                </a:effectLst>
                <a:latin typeface="Raleway Black" pitchFamily="2" charset="77"/>
              </a:rPr>
              <a:t>retsbeskyttelse</a:t>
            </a:r>
          </a:p>
        </p:txBody>
      </p:sp>
      <p:pic>
        <p:nvPicPr>
          <p:cNvPr id="16" name="Grafik 15" descr="Gruppe af mænd med massiv udfyldning">
            <a:extLst>
              <a:ext uri="{FF2B5EF4-FFF2-40B4-BE49-F238E27FC236}">
                <a16:creationId xmlns:a16="http://schemas.microsoft.com/office/drawing/2014/main" id="{C9A944D1-B9AB-5444-B2A3-EAE76AFAE60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849496" y="3111470"/>
            <a:ext cx="914400" cy="914400"/>
          </a:xfrm>
          <a:prstGeom prst="rect">
            <a:avLst/>
          </a:prstGeom>
        </p:spPr>
      </p:pic>
      <p:pic>
        <p:nvPicPr>
          <p:cNvPr id="17" name="Grafik 16" descr="Bank med massiv udfyldning">
            <a:extLst>
              <a:ext uri="{FF2B5EF4-FFF2-40B4-BE49-F238E27FC236}">
                <a16:creationId xmlns:a16="http://schemas.microsoft.com/office/drawing/2014/main" id="{09FC9348-0DAA-024B-8A72-0EEF24A02DF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081247" y="3116216"/>
            <a:ext cx="914400" cy="914400"/>
          </a:xfrm>
          <a:prstGeom prst="rect">
            <a:avLst/>
          </a:prstGeom>
        </p:spPr>
      </p:pic>
      <p:pic>
        <p:nvPicPr>
          <p:cNvPr id="18" name="Grafik 17" descr="Megafon1 med massiv udfyldning">
            <a:extLst>
              <a:ext uri="{FF2B5EF4-FFF2-40B4-BE49-F238E27FC236}">
                <a16:creationId xmlns:a16="http://schemas.microsoft.com/office/drawing/2014/main" id="{27AAA38B-EF4C-8E41-992A-2BFAB5A4D842}"/>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rot="21426299">
            <a:off x="615460" y="3065213"/>
            <a:ext cx="975262" cy="975262"/>
          </a:xfrm>
          <a:prstGeom prst="rect">
            <a:avLst/>
          </a:prstGeom>
        </p:spPr>
      </p:pic>
      <p:pic>
        <p:nvPicPr>
          <p:cNvPr id="19" name="Grafik 18" descr="Hjerne med massiv udfyldning">
            <a:extLst>
              <a:ext uri="{FF2B5EF4-FFF2-40B4-BE49-F238E27FC236}">
                <a16:creationId xmlns:a16="http://schemas.microsoft.com/office/drawing/2014/main" id="{266E8DE6-1442-7244-8142-EF1E0BC304D3}"/>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flipH="1">
            <a:off x="5421292" y="3135940"/>
            <a:ext cx="914400" cy="914400"/>
          </a:xfrm>
          <a:prstGeom prst="rect">
            <a:avLst/>
          </a:prstGeom>
        </p:spPr>
      </p:pic>
      <p:pic>
        <p:nvPicPr>
          <p:cNvPr id="20" name="Grafik 19" descr="Værktøj til minearbejde med massiv udfyldning">
            <a:extLst>
              <a:ext uri="{FF2B5EF4-FFF2-40B4-BE49-F238E27FC236}">
                <a16:creationId xmlns:a16="http://schemas.microsoft.com/office/drawing/2014/main" id="{387F0124-6181-8649-84FA-6DB06706E816}"/>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2254894" y="3146666"/>
            <a:ext cx="808690" cy="808690"/>
          </a:xfrm>
          <a:prstGeom prst="rect">
            <a:avLst/>
          </a:prstGeom>
        </p:spPr>
      </p:pic>
      <p:sp>
        <p:nvSpPr>
          <p:cNvPr id="21" name="Trekant 2">
            <a:extLst>
              <a:ext uri="{FF2B5EF4-FFF2-40B4-BE49-F238E27FC236}">
                <a16:creationId xmlns:a16="http://schemas.microsoft.com/office/drawing/2014/main" id="{D0D9D945-CEF9-0546-B519-CE5A30BB3D30}"/>
              </a:ext>
            </a:extLst>
          </p:cNvPr>
          <p:cNvSpPr/>
          <p:nvPr userDrawn="1"/>
        </p:nvSpPr>
        <p:spPr>
          <a:xfrm>
            <a:off x="10901774" y="6000416"/>
            <a:ext cx="1290226" cy="865534"/>
          </a:xfrm>
          <a:custGeom>
            <a:avLst/>
            <a:gdLst>
              <a:gd name="connsiteX0" fmla="*/ 0 w 9703324"/>
              <a:gd name="connsiteY0" fmla="*/ 3436229 h 3436229"/>
              <a:gd name="connsiteX1" fmla="*/ 4851662 w 9703324"/>
              <a:gd name="connsiteY1" fmla="*/ 0 h 3436229"/>
              <a:gd name="connsiteX2" fmla="*/ 9703324 w 9703324"/>
              <a:gd name="connsiteY2" fmla="*/ 3436229 h 3436229"/>
              <a:gd name="connsiteX3" fmla="*/ 0 w 9703324"/>
              <a:gd name="connsiteY3" fmla="*/ 3436229 h 3436229"/>
              <a:gd name="connsiteX0" fmla="*/ 0 w 9703324"/>
              <a:gd name="connsiteY0" fmla="*/ 6509367 h 6509367"/>
              <a:gd name="connsiteX1" fmla="*/ 9697039 w 9703324"/>
              <a:gd name="connsiteY1" fmla="*/ 0 h 6509367"/>
              <a:gd name="connsiteX2" fmla="*/ 9703324 w 9703324"/>
              <a:gd name="connsiteY2" fmla="*/ 6509367 h 6509367"/>
              <a:gd name="connsiteX3" fmla="*/ 0 w 9703324"/>
              <a:gd name="connsiteY3" fmla="*/ 6509367 h 6509367"/>
            </a:gdLst>
            <a:ahLst/>
            <a:cxnLst>
              <a:cxn ang="0">
                <a:pos x="connsiteX0" y="connsiteY0"/>
              </a:cxn>
              <a:cxn ang="0">
                <a:pos x="connsiteX1" y="connsiteY1"/>
              </a:cxn>
              <a:cxn ang="0">
                <a:pos x="connsiteX2" y="connsiteY2"/>
              </a:cxn>
              <a:cxn ang="0">
                <a:pos x="connsiteX3" y="connsiteY3"/>
              </a:cxn>
            </a:cxnLst>
            <a:rect l="l" t="t" r="r" b="b"/>
            <a:pathLst>
              <a:path w="9703324" h="6509367">
                <a:moveTo>
                  <a:pt x="0" y="6509367"/>
                </a:moveTo>
                <a:lnTo>
                  <a:pt x="9697039" y="0"/>
                </a:lnTo>
                <a:lnTo>
                  <a:pt x="9703324" y="6509367"/>
                </a:lnTo>
                <a:lnTo>
                  <a:pt x="0" y="6509367"/>
                </a:lnTo>
                <a:close/>
              </a:path>
            </a:pathLst>
          </a:custGeom>
          <a:solidFill>
            <a:srgbClr val="264D5B"/>
          </a:solidFill>
          <a:ln>
            <a:solidFill>
              <a:srgbClr val="264D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Pladsholder til dato 1">
            <a:extLst>
              <a:ext uri="{FF2B5EF4-FFF2-40B4-BE49-F238E27FC236}">
                <a16:creationId xmlns:a16="http://schemas.microsoft.com/office/drawing/2014/main" id="{B2E482BB-35C5-D74A-BC59-6E2E93ACBA69}"/>
              </a:ext>
            </a:extLst>
          </p:cNvPr>
          <p:cNvSpPr>
            <a:spLocks noGrp="1"/>
          </p:cNvSpPr>
          <p:nvPr>
            <p:ph type="dt" sz="half" idx="10"/>
          </p:nvPr>
        </p:nvSpPr>
        <p:spPr/>
        <p:txBody>
          <a:bodyPr/>
          <a:lstStyle/>
          <a:p>
            <a:fld id="{5F20A297-1FDE-5F4B-9BEB-DB5D28EC1B77}" type="datetime1">
              <a:rPr lang="da-DK" smtClean="0"/>
              <a:pPr/>
              <a:t>29.04.2024</a:t>
            </a:fld>
            <a:endParaRPr lang="da-DK"/>
          </a:p>
        </p:txBody>
      </p:sp>
      <p:sp>
        <p:nvSpPr>
          <p:cNvPr id="22" name="Pladsholder til sidefod 21">
            <a:extLst>
              <a:ext uri="{FF2B5EF4-FFF2-40B4-BE49-F238E27FC236}">
                <a16:creationId xmlns:a16="http://schemas.microsoft.com/office/drawing/2014/main" id="{3309D6E8-B1AB-D34A-AEFC-A87AC6E41612}"/>
              </a:ext>
            </a:extLst>
          </p:cNvPr>
          <p:cNvSpPr>
            <a:spLocks noGrp="1"/>
          </p:cNvSpPr>
          <p:nvPr>
            <p:ph type="ftr" sz="quarter" idx="11"/>
          </p:nvPr>
        </p:nvSpPr>
        <p:spPr/>
        <p:txBody>
          <a:bodyPr/>
          <a:lstStyle/>
          <a:p>
            <a:r>
              <a:rPr lang="da-DK"/>
              <a:t>RettighedsAlliancen   ￨</a:t>
            </a:r>
          </a:p>
        </p:txBody>
      </p:sp>
      <p:sp>
        <p:nvSpPr>
          <p:cNvPr id="23" name="Pladsholder til slidenummer 22">
            <a:extLst>
              <a:ext uri="{FF2B5EF4-FFF2-40B4-BE49-F238E27FC236}">
                <a16:creationId xmlns:a16="http://schemas.microsoft.com/office/drawing/2014/main" id="{7C2F2445-1F00-9C41-9044-1E588CA46D70}"/>
              </a:ext>
            </a:extLst>
          </p:cNvPr>
          <p:cNvSpPr>
            <a:spLocks noGrp="1"/>
          </p:cNvSpPr>
          <p:nvPr>
            <p:ph type="sldNum" sz="quarter" idx="12"/>
          </p:nvPr>
        </p:nvSpPr>
        <p:spPr/>
        <p:txBody>
          <a:bodyPr/>
          <a:lstStyle/>
          <a:p>
            <a:r>
              <a:rPr lang="en-GB"/>
              <a:t>￨   </a:t>
            </a:r>
            <a:fld id="{159A5DD1-94BC-8F49-AC76-73BE307D95E2}" type="slidenum">
              <a:rPr lang="en-GB" smtClean="0"/>
              <a:pPr/>
              <a:t>‹nr.›</a:t>
            </a:fld>
            <a:endParaRPr lang="en-GB"/>
          </a:p>
        </p:txBody>
      </p:sp>
    </p:spTree>
    <p:extLst>
      <p:ext uri="{BB962C8B-B14F-4D97-AF65-F5344CB8AC3E}">
        <p14:creationId xmlns:p14="http://schemas.microsoft.com/office/powerpoint/2010/main" val="751945230"/>
      </p:ext>
    </p:extLst>
  </p:cSld>
  <p:clrMapOvr>
    <a:masterClrMapping/>
  </p:clrMapOvr>
  <p:transition spd="slow">
    <p:push/>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Mission">
    <p:bg>
      <p:bgPr>
        <a:solidFill>
          <a:schemeClr val="accent1"/>
        </a:solidFill>
        <a:effectLst/>
      </p:bgPr>
    </p:bg>
    <p:spTree>
      <p:nvGrpSpPr>
        <p:cNvPr id="1" name=""/>
        <p:cNvGrpSpPr/>
        <p:nvPr/>
      </p:nvGrpSpPr>
      <p:grpSpPr>
        <a:xfrm>
          <a:off x="0" y="0"/>
          <a:ext cx="0" cy="0"/>
          <a:chOff x="0" y="0"/>
          <a:chExt cx="0" cy="0"/>
        </a:xfrm>
      </p:grpSpPr>
      <p:sp>
        <p:nvSpPr>
          <p:cNvPr id="5" name="Tekstfelt 4">
            <a:extLst>
              <a:ext uri="{FF2B5EF4-FFF2-40B4-BE49-F238E27FC236}">
                <a16:creationId xmlns:a16="http://schemas.microsoft.com/office/drawing/2014/main" id="{6891F35D-9591-474B-B442-2B924833CB78}"/>
              </a:ext>
            </a:extLst>
          </p:cNvPr>
          <p:cNvSpPr txBox="1"/>
          <p:nvPr userDrawn="1"/>
        </p:nvSpPr>
        <p:spPr>
          <a:xfrm>
            <a:off x="752672" y="514314"/>
            <a:ext cx="7777114" cy="707886"/>
          </a:xfrm>
          <a:prstGeom prst="rect">
            <a:avLst/>
          </a:prstGeom>
          <a:noFill/>
        </p:spPr>
        <p:txBody>
          <a:bodyPr wrap="square" rtlCol="0">
            <a:noAutofit/>
          </a:bodyPr>
          <a:lstStyle/>
          <a:p>
            <a:r>
              <a:rPr lang="en-GB" sz="4000">
                <a:solidFill>
                  <a:schemeClr val="accent3"/>
                </a:solidFill>
                <a:latin typeface="Raleway Light" panose="020B0403030101060003" pitchFamily="34" charset="77"/>
              </a:rPr>
              <a:t>MISSION</a:t>
            </a:r>
          </a:p>
        </p:txBody>
      </p:sp>
      <p:sp>
        <p:nvSpPr>
          <p:cNvPr id="6" name="Tekstfelt 5">
            <a:extLst>
              <a:ext uri="{FF2B5EF4-FFF2-40B4-BE49-F238E27FC236}">
                <a16:creationId xmlns:a16="http://schemas.microsoft.com/office/drawing/2014/main" id="{033B0156-11CD-8A41-861E-CD63379C50B5}"/>
              </a:ext>
            </a:extLst>
          </p:cNvPr>
          <p:cNvSpPr txBox="1"/>
          <p:nvPr userDrawn="1"/>
        </p:nvSpPr>
        <p:spPr>
          <a:xfrm>
            <a:off x="2374080" y="1892403"/>
            <a:ext cx="6317755" cy="2554545"/>
          </a:xfrm>
          <a:prstGeom prst="rect">
            <a:avLst/>
          </a:prstGeom>
          <a:noFill/>
        </p:spPr>
        <p:txBody>
          <a:bodyPr wrap="none" rtlCol="0">
            <a:noAutofit/>
          </a:bodyPr>
          <a:lstStyle/>
          <a:p>
            <a:r>
              <a:rPr lang="da-DK" sz="4000">
                <a:solidFill>
                  <a:schemeClr val="accent3"/>
                </a:solidFill>
                <a:latin typeface="Raleway" pitchFamily="2" charset="77"/>
              </a:rPr>
              <a:t>EFFEKTIV </a:t>
            </a:r>
            <a:r>
              <a:rPr lang="da-DK" sz="4000">
                <a:solidFill>
                  <a:schemeClr val="accent3"/>
                </a:solidFill>
                <a:latin typeface="Raleway Black" pitchFamily="2" charset="77"/>
              </a:rPr>
              <a:t>BESKYTTELSE </a:t>
            </a:r>
          </a:p>
          <a:p>
            <a:r>
              <a:rPr lang="da-DK" sz="4000">
                <a:solidFill>
                  <a:schemeClr val="accent3"/>
                </a:solidFill>
                <a:latin typeface="Raleway" pitchFamily="2" charset="77"/>
              </a:rPr>
              <a:t>AF RETTIGHEDER</a:t>
            </a:r>
          </a:p>
          <a:p>
            <a:endParaRPr lang="da-DK" sz="4000">
              <a:solidFill>
                <a:schemeClr val="accent3"/>
              </a:solidFill>
              <a:latin typeface="Raleway" pitchFamily="2" charset="77"/>
            </a:endParaRPr>
          </a:p>
          <a:p>
            <a:endParaRPr lang="da-DK" sz="4000">
              <a:solidFill>
                <a:schemeClr val="accent3"/>
              </a:solidFill>
              <a:latin typeface="Raleway" pitchFamily="2" charset="77"/>
            </a:endParaRPr>
          </a:p>
        </p:txBody>
      </p:sp>
      <p:sp>
        <p:nvSpPr>
          <p:cNvPr id="7" name="Tekstfelt 6">
            <a:extLst>
              <a:ext uri="{FF2B5EF4-FFF2-40B4-BE49-F238E27FC236}">
                <a16:creationId xmlns:a16="http://schemas.microsoft.com/office/drawing/2014/main" id="{5ABFEB9C-5A06-E840-AC1F-22BD810191BF}"/>
              </a:ext>
            </a:extLst>
          </p:cNvPr>
          <p:cNvSpPr txBox="1"/>
          <p:nvPr userDrawn="1"/>
        </p:nvSpPr>
        <p:spPr>
          <a:xfrm>
            <a:off x="8481772" y="879832"/>
            <a:ext cx="1005840" cy="3170099"/>
          </a:xfrm>
          <a:prstGeom prst="rect">
            <a:avLst/>
          </a:prstGeom>
          <a:noFill/>
        </p:spPr>
        <p:txBody>
          <a:bodyPr wrap="square" rtlCol="0">
            <a:noAutofit/>
          </a:bodyPr>
          <a:lstStyle/>
          <a:p>
            <a:r>
              <a:rPr lang="da-DK" sz="20000" b="1">
                <a:solidFill>
                  <a:schemeClr val="accent3"/>
                </a:solidFill>
                <a:latin typeface="Raleway Black" pitchFamily="2" charset="77"/>
              </a:rPr>
              <a:t>&amp;</a:t>
            </a:r>
          </a:p>
        </p:txBody>
      </p:sp>
      <p:sp>
        <p:nvSpPr>
          <p:cNvPr id="8" name="Tekstfelt 7">
            <a:extLst>
              <a:ext uri="{FF2B5EF4-FFF2-40B4-BE49-F238E27FC236}">
                <a16:creationId xmlns:a16="http://schemas.microsoft.com/office/drawing/2014/main" id="{CE1A8404-91C5-B64B-8889-96742ED3E261}"/>
              </a:ext>
            </a:extLst>
          </p:cNvPr>
          <p:cNvSpPr txBox="1"/>
          <p:nvPr userDrawn="1"/>
        </p:nvSpPr>
        <p:spPr>
          <a:xfrm>
            <a:off x="5119432" y="3839259"/>
            <a:ext cx="6354625" cy="1323439"/>
          </a:xfrm>
          <a:prstGeom prst="rect">
            <a:avLst/>
          </a:prstGeom>
          <a:noFill/>
        </p:spPr>
        <p:txBody>
          <a:bodyPr wrap="none" rtlCol="0">
            <a:noAutofit/>
          </a:bodyPr>
          <a:lstStyle/>
          <a:p>
            <a:r>
              <a:rPr lang="da-DK" sz="4000" b="1">
                <a:solidFill>
                  <a:schemeClr val="accent3"/>
                </a:solidFill>
                <a:latin typeface="Raleway Black" pitchFamily="2" charset="77"/>
              </a:rPr>
              <a:t>GODE VILKÅR </a:t>
            </a:r>
            <a:r>
              <a:rPr lang="da-DK" sz="4000">
                <a:solidFill>
                  <a:schemeClr val="accent3"/>
                </a:solidFill>
                <a:latin typeface="Raleway" pitchFamily="2" charset="77"/>
              </a:rPr>
              <a:t>FOR AT </a:t>
            </a:r>
          </a:p>
          <a:p>
            <a:r>
              <a:rPr lang="da-DK" sz="4000">
                <a:solidFill>
                  <a:schemeClr val="accent3"/>
                </a:solidFill>
                <a:latin typeface="Raleway" pitchFamily="2" charset="77"/>
              </a:rPr>
              <a:t>BESKYTTE RETTIGHEDER</a:t>
            </a:r>
          </a:p>
        </p:txBody>
      </p:sp>
      <p:sp>
        <p:nvSpPr>
          <p:cNvPr id="9" name="Pladsholder til dato 8">
            <a:extLst>
              <a:ext uri="{FF2B5EF4-FFF2-40B4-BE49-F238E27FC236}">
                <a16:creationId xmlns:a16="http://schemas.microsoft.com/office/drawing/2014/main" id="{AA0D3BC4-9C94-1540-834F-14552CCCA560}"/>
              </a:ext>
            </a:extLst>
          </p:cNvPr>
          <p:cNvSpPr>
            <a:spLocks noGrp="1"/>
          </p:cNvSpPr>
          <p:nvPr>
            <p:ph type="dt" sz="half" idx="10"/>
          </p:nvPr>
        </p:nvSpPr>
        <p:spPr/>
        <p:txBody>
          <a:bodyPr>
            <a:noAutofit/>
          </a:bodyPr>
          <a:lstStyle/>
          <a:p>
            <a:fld id="{5F20A297-1FDE-5F4B-9BEB-DB5D28EC1B77}" type="datetime1">
              <a:rPr lang="da-DK" smtClean="0"/>
              <a:pPr/>
              <a:t>29.04.2024</a:t>
            </a:fld>
            <a:endParaRPr lang="en-GB"/>
          </a:p>
        </p:txBody>
      </p:sp>
      <p:sp>
        <p:nvSpPr>
          <p:cNvPr id="11" name="Pladsholder til sidefod 10">
            <a:extLst>
              <a:ext uri="{FF2B5EF4-FFF2-40B4-BE49-F238E27FC236}">
                <a16:creationId xmlns:a16="http://schemas.microsoft.com/office/drawing/2014/main" id="{20671EE7-984B-3947-9E93-B74A7CB0437D}"/>
              </a:ext>
            </a:extLst>
          </p:cNvPr>
          <p:cNvSpPr>
            <a:spLocks noGrp="1"/>
          </p:cNvSpPr>
          <p:nvPr>
            <p:ph type="ftr" sz="quarter" idx="11"/>
          </p:nvPr>
        </p:nvSpPr>
        <p:spPr/>
        <p:txBody>
          <a:bodyPr>
            <a:noAutofit/>
          </a:bodyPr>
          <a:lstStyle/>
          <a:p>
            <a:r>
              <a:rPr lang="da-DK"/>
              <a:t>RettighedsAlliancen   ￨</a:t>
            </a:r>
          </a:p>
        </p:txBody>
      </p:sp>
      <p:sp>
        <p:nvSpPr>
          <p:cNvPr id="12" name="Pladsholder til slidenummer 11">
            <a:extLst>
              <a:ext uri="{FF2B5EF4-FFF2-40B4-BE49-F238E27FC236}">
                <a16:creationId xmlns:a16="http://schemas.microsoft.com/office/drawing/2014/main" id="{DDE6CDF8-9925-8C47-8DEB-04D80C696FB8}"/>
              </a:ext>
            </a:extLst>
          </p:cNvPr>
          <p:cNvSpPr>
            <a:spLocks noGrp="1"/>
          </p:cNvSpPr>
          <p:nvPr>
            <p:ph type="sldNum" sz="quarter" idx="12"/>
          </p:nvPr>
        </p:nvSpPr>
        <p:spPr/>
        <p:txBody>
          <a:bodyPr>
            <a:noAutofit/>
          </a:bodyPr>
          <a:lstStyle/>
          <a:p>
            <a:r>
              <a:rPr lang="en-GB"/>
              <a:t>￨   </a:t>
            </a:r>
            <a:fld id="{159A5DD1-94BC-8F49-AC76-73BE307D95E2}" type="slidenum">
              <a:rPr lang="en-GB" smtClean="0"/>
              <a:pPr/>
              <a:t>‹nr.›</a:t>
            </a:fld>
            <a:endParaRPr lang="en-GB"/>
          </a:p>
        </p:txBody>
      </p:sp>
      <p:sp>
        <p:nvSpPr>
          <p:cNvPr id="13" name="Trekant 2">
            <a:extLst>
              <a:ext uri="{FF2B5EF4-FFF2-40B4-BE49-F238E27FC236}">
                <a16:creationId xmlns:a16="http://schemas.microsoft.com/office/drawing/2014/main" id="{15C6D58F-CD6D-8742-BE9D-B48DB7972867}"/>
              </a:ext>
            </a:extLst>
          </p:cNvPr>
          <p:cNvSpPr/>
          <p:nvPr userDrawn="1"/>
        </p:nvSpPr>
        <p:spPr>
          <a:xfrm>
            <a:off x="9924288" y="5336731"/>
            <a:ext cx="2267712" cy="1521269"/>
          </a:xfrm>
          <a:custGeom>
            <a:avLst/>
            <a:gdLst>
              <a:gd name="connsiteX0" fmla="*/ 0 w 9703324"/>
              <a:gd name="connsiteY0" fmla="*/ 3436229 h 3436229"/>
              <a:gd name="connsiteX1" fmla="*/ 4851662 w 9703324"/>
              <a:gd name="connsiteY1" fmla="*/ 0 h 3436229"/>
              <a:gd name="connsiteX2" fmla="*/ 9703324 w 9703324"/>
              <a:gd name="connsiteY2" fmla="*/ 3436229 h 3436229"/>
              <a:gd name="connsiteX3" fmla="*/ 0 w 9703324"/>
              <a:gd name="connsiteY3" fmla="*/ 3436229 h 3436229"/>
              <a:gd name="connsiteX0" fmla="*/ 0 w 9703324"/>
              <a:gd name="connsiteY0" fmla="*/ 6509367 h 6509367"/>
              <a:gd name="connsiteX1" fmla="*/ 9697039 w 9703324"/>
              <a:gd name="connsiteY1" fmla="*/ 0 h 6509367"/>
              <a:gd name="connsiteX2" fmla="*/ 9703324 w 9703324"/>
              <a:gd name="connsiteY2" fmla="*/ 6509367 h 6509367"/>
              <a:gd name="connsiteX3" fmla="*/ 0 w 9703324"/>
              <a:gd name="connsiteY3" fmla="*/ 6509367 h 6509367"/>
            </a:gdLst>
            <a:ahLst/>
            <a:cxnLst>
              <a:cxn ang="0">
                <a:pos x="connsiteX0" y="connsiteY0"/>
              </a:cxn>
              <a:cxn ang="0">
                <a:pos x="connsiteX1" y="connsiteY1"/>
              </a:cxn>
              <a:cxn ang="0">
                <a:pos x="connsiteX2" y="connsiteY2"/>
              </a:cxn>
              <a:cxn ang="0">
                <a:pos x="connsiteX3" y="connsiteY3"/>
              </a:cxn>
            </a:cxnLst>
            <a:rect l="l" t="t" r="r" b="b"/>
            <a:pathLst>
              <a:path w="9703324" h="6509367">
                <a:moveTo>
                  <a:pt x="0" y="6509367"/>
                </a:moveTo>
                <a:lnTo>
                  <a:pt x="9697039" y="0"/>
                </a:lnTo>
                <a:lnTo>
                  <a:pt x="9703324" y="6509367"/>
                </a:lnTo>
                <a:lnTo>
                  <a:pt x="0" y="6509367"/>
                </a:lnTo>
                <a:close/>
              </a:path>
            </a:pathLst>
          </a:cu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b="0" i="0">
              <a:latin typeface="Raleway" pitchFamily="2" charset="77"/>
            </a:endParaRPr>
          </a:p>
        </p:txBody>
      </p:sp>
      <p:sp>
        <p:nvSpPr>
          <p:cNvPr id="3" name="Titel 2">
            <a:extLst>
              <a:ext uri="{FF2B5EF4-FFF2-40B4-BE49-F238E27FC236}">
                <a16:creationId xmlns:a16="http://schemas.microsoft.com/office/drawing/2014/main" id="{D9D5757B-20FC-E644-98CF-B227E7DEB083}"/>
              </a:ext>
            </a:extLst>
          </p:cNvPr>
          <p:cNvSpPr>
            <a:spLocks noGrp="1"/>
          </p:cNvSpPr>
          <p:nvPr>
            <p:ph type="title"/>
          </p:nvPr>
        </p:nvSpPr>
        <p:spPr/>
        <p:txBody>
          <a:bodyPr/>
          <a:lstStyle/>
          <a:p>
            <a:r>
              <a:rPr lang="da-DK"/>
              <a:t>Klik for at redigere titeltypografien i masteren</a:t>
            </a:r>
          </a:p>
        </p:txBody>
      </p:sp>
    </p:spTree>
    <p:extLst>
      <p:ext uri="{BB962C8B-B14F-4D97-AF65-F5344CB8AC3E}">
        <p14:creationId xmlns:p14="http://schemas.microsoft.com/office/powerpoint/2010/main" val="750323672"/>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Afgrænsning af virke">
    <p:spTree>
      <p:nvGrpSpPr>
        <p:cNvPr id="1" name=""/>
        <p:cNvGrpSpPr/>
        <p:nvPr/>
      </p:nvGrpSpPr>
      <p:grpSpPr>
        <a:xfrm>
          <a:off x="0" y="0"/>
          <a:ext cx="0" cy="0"/>
          <a:chOff x="0" y="0"/>
          <a:chExt cx="0" cy="0"/>
        </a:xfrm>
      </p:grpSpPr>
      <p:sp>
        <p:nvSpPr>
          <p:cNvPr id="5" name="Ellipse 4">
            <a:extLst>
              <a:ext uri="{FF2B5EF4-FFF2-40B4-BE49-F238E27FC236}">
                <a16:creationId xmlns:a16="http://schemas.microsoft.com/office/drawing/2014/main" id="{BA01C0E1-30A7-2D4C-A31A-2751CA97B72C}"/>
              </a:ext>
            </a:extLst>
          </p:cNvPr>
          <p:cNvSpPr>
            <a:spLocks noChangeAspect="1"/>
          </p:cNvSpPr>
          <p:nvPr userDrawn="1"/>
        </p:nvSpPr>
        <p:spPr>
          <a:xfrm>
            <a:off x="202740" y="222139"/>
            <a:ext cx="9946640" cy="6252950"/>
          </a:xfrm>
          <a:prstGeom prst="ellipse">
            <a:avLst/>
          </a:prstGeom>
          <a:solidFill>
            <a:srgbClr val="DDE1D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a-DK" b="0" i="0">
              <a:effectLst>
                <a:glow rad="88900">
                  <a:srgbClr val="899866">
                    <a:alpha val="80000"/>
                  </a:srgbClr>
                </a:glow>
              </a:effectLst>
              <a:latin typeface="Raleway" pitchFamily="2" charset="77"/>
            </a:endParaRPr>
          </a:p>
        </p:txBody>
      </p:sp>
      <p:sp>
        <p:nvSpPr>
          <p:cNvPr id="6" name="Ellipse 5">
            <a:extLst>
              <a:ext uri="{FF2B5EF4-FFF2-40B4-BE49-F238E27FC236}">
                <a16:creationId xmlns:a16="http://schemas.microsoft.com/office/drawing/2014/main" id="{982E5F49-0E8E-E440-9609-E70750C58494}"/>
              </a:ext>
            </a:extLst>
          </p:cNvPr>
          <p:cNvSpPr>
            <a:spLocks noChangeAspect="1"/>
          </p:cNvSpPr>
          <p:nvPr userDrawn="1"/>
        </p:nvSpPr>
        <p:spPr>
          <a:xfrm>
            <a:off x="1750434" y="1178980"/>
            <a:ext cx="6902519" cy="4339265"/>
          </a:xfrm>
          <a:prstGeom prst="ellipse">
            <a:avLst/>
          </a:prstGeom>
          <a:solidFill>
            <a:srgbClr val="B8C2A3"/>
          </a:solidFill>
          <a:ln w="57150">
            <a:solidFill>
              <a:schemeClr val="accent2"/>
            </a:solidFill>
          </a:ln>
        </p:spPr>
        <p:style>
          <a:lnRef idx="0">
            <a:scrgbClr r="0" g="0" b="0"/>
          </a:lnRef>
          <a:fillRef idx="0">
            <a:scrgbClr r="0" g="0" b="0"/>
          </a:fillRef>
          <a:effectRef idx="0">
            <a:scrgbClr r="0" g="0" b="0"/>
          </a:effectRef>
          <a:fontRef idx="minor">
            <a:schemeClr val="lt1"/>
          </a:fontRef>
        </p:style>
        <p:txBody>
          <a:bodyPr rtlCol="0" anchor="ctr">
            <a:noAutofit/>
          </a:bodyPr>
          <a:lstStyle/>
          <a:p>
            <a:pPr algn="ctr"/>
            <a:endParaRPr lang="da-DK" b="0" i="0">
              <a:latin typeface="Raleway" pitchFamily="2" charset="77"/>
            </a:endParaRPr>
          </a:p>
        </p:txBody>
      </p:sp>
      <p:sp>
        <p:nvSpPr>
          <p:cNvPr id="7" name="Ellipse 6">
            <a:extLst>
              <a:ext uri="{FF2B5EF4-FFF2-40B4-BE49-F238E27FC236}">
                <a16:creationId xmlns:a16="http://schemas.microsoft.com/office/drawing/2014/main" id="{59F9A90E-0B94-8D44-9A67-94E40DD1F690}"/>
              </a:ext>
            </a:extLst>
          </p:cNvPr>
          <p:cNvSpPr>
            <a:spLocks noChangeAspect="1"/>
          </p:cNvSpPr>
          <p:nvPr userDrawn="1"/>
        </p:nvSpPr>
        <p:spPr>
          <a:xfrm>
            <a:off x="3393892" y="2212139"/>
            <a:ext cx="3706408" cy="2272948"/>
          </a:xfrm>
          <a:prstGeom prst="ellipse">
            <a:avLst/>
          </a:prstGeom>
          <a:solidFill>
            <a:srgbClr val="697D37"/>
          </a:solidFill>
          <a:ln>
            <a:noFill/>
          </a:ln>
        </p:spPr>
        <p:style>
          <a:lnRef idx="0">
            <a:scrgbClr r="0" g="0" b="0"/>
          </a:lnRef>
          <a:fillRef idx="0">
            <a:scrgbClr r="0" g="0" b="0"/>
          </a:fillRef>
          <a:effectRef idx="0">
            <a:scrgbClr r="0" g="0" b="0"/>
          </a:effectRef>
          <a:fontRef idx="minor">
            <a:schemeClr val="lt1"/>
          </a:fontRef>
        </p:style>
        <p:txBody>
          <a:bodyPr lIns="0" tIns="0" rIns="0" bIns="0" rtlCol="0" anchor="t" anchorCtr="0">
            <a:noAutofit/>
          </a:bodyPr>
          <a:lstStyle/>
          <a:p>
            <a:pPr algn="ctr"/>
            <a:r>
              <a:rPr lang="da-DK" sz="2400">
                <a:solidFill>
                  <a:schemeClr val="bg1">
                    <a:lumMod val="95000"/>
                  </a:schemeClr>
                </a:solidFill>
                <a:latin typeface="Raleway" pitchFamily="2" charset="77"/>
              </a:rPr>
              <a:t>BESKYTTELSE AF RETTIGHEDER</a:t>
            </a:r>
          </a:p>
        </p:txBody>
      </p:sp>
      <p:sp>
        <p:nvSpPr>
          <p:cNvPr id="8" name="Tekstfelt 7">
            <a:extLst>
              <a:ext uri="{FF2B5EF4-FFF2-40B4-BE49-F238E27FC236}">
                <a16:creationId xmlns:a16="http://schemas.microsoft.com/office/drawing/2014/main" id="{8DAF9DE8-B75F-DA4A-BBBF-356A3ED3328F}"/>
              </a:ext>
            </a:extLst>
          </p:cNvPr>
          <p:cNvSpPr txBox="1"/>
          <p:nvPr userDrawn="1"/>
        </p:nvSpPr>
        <p:spPr>
          <a:xfrm>
            <a:off x="3705343" y="1351580"/>
            <a:ext cx="3037490" cy="461665"/>
          </a:xfrm>
          <a:prstGeom prst="rect">
            <a:avLst/>
          </a:prstGeom>
          <a:noFill/>
        </p:spPr>
        <p:txBody>
          <a:bodyPr wrap="square" rtlCol="0">
            <a:noAutofit/>
          </a:bodyPr>
          <a:lstStyle/>
          <a:p>
            <a:pPr algn="ctr"/>
            <a:r>
              <a:rPr lang="da-DK" sz="2400">
                <a:solidFill>
                  <a:srgbClr val="5A5A5A"/>
                </a:solidFill>
                <a:latin typeface="Raleway" pitchFamily="2" charset="77"/>
              </a:rPr>
              <a:t>NATIONALT</a:t>
            </a:r>
            <a:endParaRPr lang="da-DK" sz="1600">
              <a:ln w="3175">
                <a:solidFill>
                  <a:schemeClr val="bg2"/>
                </a:solidFill>
                <a:prstDash val="solid"/>
              </a:ln>
              <a:solidFill>
                <a:srgbClr val="5A5A5A"/>
              </a:solidFill>
              <a:effectLst>
                <a:outerShdw blurRad="12700" dist="38100" dir="2700000" algn="tl" rotWithShape="0">
                  <a:schemeClr val="bg1">
                    <a:lumMod val="50000"/>
                  </a:schemeClr>
                </a:outerShdw>
              </a:effectLst>
              <a:latin typeface="Raleway" pitchFamily="2" charset="77"/>
            </a:endParaRPr>
          </a:p>
        </p:txBody>
      </p:sp>
      <p:sp>
        <p:nvSpPr>
          <p:cNvPr id="9" name="Tekstfelt 8">
            <a:extLst>
              <a:ext uri="{FF2B5EF4-FFF2-40B4-BE49-F238E27FC236}">
                <a16:creationId xmlns:a16="http://schemas.microsoft.com/office/drawing/2014/main" id="{5F94D4BC-3910-0B42-B7C4-528B896AE808}"/>
              </a:ext>
            </a:extLst>
          </p:cNvPr>
          <p:cNvSpPr txBox="1"/>
          <p:nvPr userDrawn="1"/>
        </p:nvSpPr>
        <p:spPr>
          <a:xfrm>
            <a:off x="2699905" y="384506"/>
            <a:ext cx="5008203" cy="461665"/>
          </a:xfrm>
          <a:prstGeom prst="rect">
            <a:avLst/>
          </a:prstGeom>
          <a:noFill/>
        </p:spPr>
        <p:txBody>
          <a:bodyPr wrap="square" rtlCol="0">
            <a:noAutofit/>
          </a:bodyPr>
          <a:lstStyle/>
          <a:p>
            <a:pPr algn="ctr"/>
            <a:r>
              <a:rPr lang="da-DK" sz="2400">
                <a:solidFill>
                  <a:srgbClr val="5A5A5A"/>
                </a:solidFill>
                <a:latin typeface="Raleway" pitchFamily="2" charset="77"/>
              </a:rPr>
              <a:t>INTERNATIONALT</a:t>
            </a:r>
            <a:endParaRPr lang="da-DK" sz="1600">
              <a:solidFill>
                <a:srgbClr val="5A5A5A"/>
              </a:solidFill>
              <a:latin typeface="Raleway" pitchFamily="2" charset="77"/>
            </a:endParaRPr>
          </a:p>
        </p:txBody>
      </p:sp>
      <p:sp>
        <p:nvSpPr>
          <p:cNvPr id="10" name="Tekstfelt 9">
            <a:extLst>
              <a:ext uri="{FF2B5EF4-FFF2-40B4-BE49-F238E27FC236}">
                <a16:creationId xmlns:a16="http://schemas.microsoft.com/office/drawing/2014/main" id="{F5F6B86D-482A-8B4F-955D-5F671A72BB46}"/>
              </a:ext>
            </a:extLst>
          </p:cNvPr>
          <p:cNvSpPr txBox="1"/>
          <p:nvPr userDrawn="1"/>
        </p:nvSpPr>
        <p:spPr>
          <a:xfrm>
            <a:off x="3545264" y="5736115"/>
            <a:ext cx="8646736" cy="1200329"/>
          </a:xfrm>
          <a:prstGeom prst="rect">
            <a:avLst/>
          </a:prstGeom>
          <a:noFill/>
        </p:spPr>
        <p:txBody>
          <a:bodyPr wrap="square" rtlCol="0">
            <a:spAutoFit/>
          </a:bodyPr>
          <a:lstStyle/>
          <a:p>
            <a:pPr algn="r"/>
            <a:r>
              <a:rPr lang="en-GB" sz="3600">
                <a:solidFill>
                  <a:srgbClr val="5A5A5A"/>
                </a:solidFill>
                <a:latin typeface="Raleway Light" panose="020B0403030101060003" pitchFamily="34" charset="77"/>
              </a:rPr>
              <a:t>AFGRÆNSNING AF</a:t>
            </a:r>
          </a:p>
          <a:p>
            <a:pPr algn="r"/>
            <a:r>
              <a:rPr lang="en-GB" sz="3600">
                <a:solidFill>
                  <a:srgbClr val="5A5A5A"/>
                </a:solidFill>
                <a:latin typeface="Raleway Light" panose="020B0403030101060003" pitchFamily="34" charset="77"/>
              </a:rPr>
              <a:t>VIRKE</a:t>
            </a:r>
          </a:p>
        </p:txBody>
      </p:sp>
      <p:sp>
        <p:nvSpPr>
          <p:cNvPr id="11" name="Ellipse 10">
            <a:extLst>
              <a:ext uri="{FF2B5EF4-FFF2-40B4-BE49-F238E27FC236}">
                <a16:creationId xmlns:a16="http://schemas.microsoft.com/office/drawing/2014/main" id="{DE051FBD-B0B0-FE4B-BBAD-9D0335DDABC5}"/>
              </a:ext>
            </a:extLst>
          </p:cNvPr>
          <p:cNvSpPr>
            <a:spLocks noChangeAspect="1"/>
          </p:cNvSpPr>
          <p:nvPr userDrawn="1"/>
        </p:nvSpPr>
        <p:spPr>
          <a:xfrm>
            <a:off x="3009661" y="1571746"/>
            <a:ext cx="1538744" cy="944331"/>
          </a:xfrm>
          <a:prstGeom prst="ellipse">
            <a:avLst/>
          </a:prstGeom>
          <a:solidFill>
            <a:srgbClr val="697D36">
              <a:alpha val="876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da-DK" sz="1400">
                <a:solidFill>
                  <a:srgbClr val="5A5A5A"/>
                </a:solidFill>
                <a:latin typeface="Raleway Light" pitchFamily="2" charset="77"/>
              </a:rPr>
              <a:t>Udvikle</a:t>
            </a:r>
            <a:r>
              <a:rPr lang="da-DK" sz="1400">
                <a:ln w="3175">
                  <a:solidFill>
                    <a:schemeClr val="bg1">
                      <a:lumMod val="95000"/>
                    </a:schemeClr>
                  </a:solidFill>
                  <a:prstDash val="solid"/>
                </a:ln>
                <a:solidFill>
                  <a:srgbClr val="5A5A5A"/>
                </a:solidFill>
                <a:effectLst>
                  <a:outerShdw blurRad="12700" dist="38100" dir="2700000" algn="tl" rotWithShape="0">
                    <a:schemeClr val="bg1">
                      <a:lumMod val="50000"/>
                    </a:schemeClr>
                  </a:outerShdw>
                </a:effectLst>
                <a:latin typeface="Raleway Light" pitchFamily="2" charset="77"/>
              </a:rPr>
              <a:t> </a:t>
            </a:r>
            <a:r>
              <a:rPr lang="da-DK" sz="1400">
                <a:solidFill>
                  <a:srgbClr val="5A5A5A"/>
                </a:solidFill>
                <a:latin typeface="Raleway Light" pitchFamily="2" charset="77"/>
              </a:rPr>
              <a:t>værktøjer for beskyttelse</a:t>
            </a:r>
          </a:p>
        </p:txBody>
      </p:sp>
      <p:sp>
        <p:nvSpPr>
          <p:cNvPr id="12" name="Ellipse 11">
            <a:extLst>
              <a:ext uri="{FF2B5EF4-FFF2-40B4-BE49-F238E27FC236}">
                <a16:creationId xmlns:a16="http://schemas.microsoft.com/office/drawing/2014/main" id="{DD686AD1-32E1-F540-9EC4-2BEBEAD7D75F}"/>
              </a:ext>
            </a:extLst>
          </p:cNvPr>
          <p:cNvSpPr>
            <a:spLocks noChangeAspect="1"/>
          </p:cNvSpPr>
          <p:nvPr userDrawn="1"/>
        </p:nvSpPr>
        <p:spPr>
          <a:xfrm>
            <a:off x="1916252" y="3348612"/>
            <a:ext cx="1636675" cy="1021390"/>
          </a:xfrm>
          <a:prstGeom prst="ellipse">
            <a:avLst/>
          </a:prstGeom>
          <a:solidFill>
            <a:srgbClr val="697D36">
              <a:alpha val="876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da-DK" sz="1400">
                <a:solidFill>
                  <a:srgbClr val="5A5A5A"/>
                </a:solidFill>
                <a:latin typeface="Raleway Light" pitchFamily="2" charset="77"/>
              </a:rPr>
              <a:t>Politisk legitimering af beskyttelse</a:t>
            </a:r>
          </a:p>
        </p:txBody>
      </p:sp>
      <p:sp>
        <p:nvSpPr>
          <p:cNvPr id="13" name="Ellipse 12">
            <a:extLst>
              <a:ext uri="{FF2B5EF4-FFF2-40B4-BE49-F238E27FC236}">
                <a16:creationId xmlns:a16="http://schemas.microsoft.com/office/drawing/2014/main" id="{B6947B99-B849-6D4E-AF32-935024E41427}"/>
              </a:ext>
            </a:extLst>
          </p:cNvPr>
          <p:cNvSpPr>
            <a:spLocks noChangeAspect="1"/>
          </p:cNvSpPr>
          <p:nvPr userDrawn="1"/>
        </p:nvSpPr>
        <p:spPr>
          <a:xfrm>
            <a:off x="7609075" y="1077400"/>
            <a:ext cx="1538744" cy="891745"/>
          </a:xfrm>
          <a:prstGeom prst="ellipse">
            <a:avLst/>
          </a:prstGeom>
          <a:solidFill>
            <a:srgbClr val="697D36">
              <a:alpha val="4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da-DK" sz="1400">
                <a:solidFill>
                  <a:srgbClr val="5A5A5A"/>
                </a:solidFill>
                <a:latin typeface="Raleway Light" pitchFamily="2" charset="77"/>
              </a:rPr>
              <a:t>Sikre opbakning fra direkte involverede</a:t>
            </a:r>
          </a:p>
        </p:txBody>
      </p:sp>
      <p:sp>
        <p:nvSpPr>
          <p:cNvPr id="14" name="Ellipse 13">
            <a:extLst>
              <a:ext uri="{FF2B5EF4-FFF2-40B4-BE49-F238E27FC236}">
                <a16:creationId xmlns:a16="http://schemas.microsoft.com/office/drawing/2014/main" id="{88524A2C-14B6-0B4D-A483-5019974C22DF}"/>
              </a:ext>
            </a:extLst>
          </p:cNvPr>
          <p:cNvSpPr>
            <a:spLocks noChangeAspect="1"/>
          </p:cNvSpPr>
          <p:nvPr userDrawn="1"/>
        </p:nvSpPr>
        <p:spPr>
          <a:xfrm>
            <a:off x="8507728" y="3219157"/>
            <a:ext cx="1713341" cy="1054533"/>
          </a:xfrm>
          <a:prstGeom prst="ellipse">
            <a:avLst/>
          </a:prstGeom>
          <a:solidFill>
            <a:srgbClr val="697D36">
              <a:alpha val="4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da-DK" sz="1400">
                <a:solidFill>
                  <a:srgbClr val="5A5A5A"/>
                </a:solidFill>
                <a:latin typeface="Raleway Light" pitchFamily="2" charset="77"/>
              </a:rPr>
              <a:t>Samarbejder, undersøgelser &amp; indsatser</a:t>
            </a:r>
          </a:p>
        </p:txBody>
      </p:sp>
      <p:sp>
        <p:nvSpPr>
          <p:cNvPr id="15" name="Ellipse 14">
            <a:extLst>
              <a:ext uri="{FF2B5EF4-FFF2-40B4-BE49-F238E27FC236}">
                <a16:creationId xmlns:a16="http://schemas.microsoft.com/office/drawing/2014/main" id="{CBB3272D-95BA-234A-A3EF-4881E35ED8D4}"/>
              </a:ext>
            </a:extLst>
          </p:cNvPr>
          <p:cNvSpPr>
            <a:spLocks noChangeAspect="1"/>
          </p:cNvSpPr>
          <p:nvPr userDrawn="1"/>
        </p:nvSpPr>
        <p:spPr>
          <a:xfrm>
            <a:off x="6494285" y="558456"/>
            <a:ext cx="1259107" cy="891745"/>
          </a:xfrm>
          <a:prstGeom prst="ellipse">
            <a:avLst/>
          </a:prstGeom>
          <a:solidFill>
            <a:srgbClr val="697D36">
              <a:alpha val="4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da-DK" sz="1400">
                <a:solidFill>
                  <a:srgbClr val="5A5A5A"/>
                </a:solidFill>
                <a:latin typeface="Raleway Light" pitchFamily="2" charset="77"/>
              </a:rPr>
              <a:t>Sikre opbakning WIPO, EU m.fl</a:t>
            </a:r>
            <a:r>
              <a:rPr lang="da-DK" sz="1400">
                <a:ln w="3175">
                  <a:solidFill>
                    <a:schemeClr val="bg1">
                      <a:lumMod val="95000"/>
                    </a:schemeClr>
                  </a:solidFill>
                  <a:prstDash val="solid"/>
                </a:ln>
                <a:solidFill>
                  <a:srgbClr val="5A5A5A"/>
                </a:solidFill>
                <a:effectLst>
                  <a:outerShdw blurRad="12700" dist="38100" dir="2700000" algn="tl" rotWithShape="0">
                    <a:schemeClr val="bg1">
                      <a:lumMod val="50000"/>
                    </a:schemeClr>
                  </a:outerShdw>
                </a:effectLst>
                <a:latin typeface="Raleway Light" pitchFamily="2" charset="77"/>
              </a:rPr>
              <a:t>.</a:t>
            </a:r>
          </a:p>
        </p:txBody>
      </p:sp>
      <p:sp>
        <p:nvSpPr>
          <p:cNvPr id="16" name="Ellipse 15">
            <a:extLst>
              <a:ext uri="{FF2B5EF4-FFF2-40B4-BE49-F238E27FC236}">
                <a16:creationId xmlns:a16="http://schemas.microsoft.com/office/drawing/2014/main" id="{38AEEBF9-ADCE-964C-B34A-FDE3690A4EC4}"/>
              </a:ext>
            </a:extLst>
          </p:cNvPr>
          <p:cNvSpPr>
            <a:spLocks noChangeAspect="1"/>
          </p:cNvSpPr>
          <p:nvPr userDrawn="1"/>
        </p:nvSpPr>
        <p:spPr>
          <a:xfrm>
            <a:off x="4389525" y="3438915"/>
            <a:ext cx="1715141" cy="891745"/>
          </a:xfrm>
          <a:prstGeom prst="ellipse">
            <a:avLst/>
          </a:prstGeom>
          <a:solidFill>
            <a:srgbClr val="495726">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da-DK" sz="1400">
                <a:solidFill>
                  <a:schemeClr val="bg1"/>
                </a:solidFill>
                <a:latin typeface="Raleway Light" pitchFamily="2" charset="77"/>
              </a:rPr>
              <a:t>Nedtagninger</a:t>
            </a:r>
          </a:p>
          <a:p>
            <a:pPr algn="ctr"/>
            <a:r>
              <a:rPr lang="da-DK" sz="1400">
                <a:solidFill>
                  <a:schemeClr val="bg1"/>
                </a:solidFill>
                <a:latin typeface="Raleway Light" pitchFamily="2" charset="77"/>
              </a:rPr>
              <a:t>Blokeringer</a:t>
            </a:r>
          </a:p>
          <a:p>
            <a:pPr algn="ctr"/>
            <a:r>
              <a:rPr lang="da-DK" sz="1400">
                <a:solidFill>
                  <a:schemeClr val="bg1"/>
                </a:solidFill>
                <a:latin typeface="Raleway Light" pitchFamily="2" charset="77"/>
              </a:rPr>
              <a:t>Straffesager</a:t>
            </a:r>
          </a:p>
        </p:txBody>
      </p:sp>
      <p:sp>
        <p:nvSpPr>
          <p:cNvPr id="17" name="Ellipse 16">
            <a:extLst>
              <a:ext uri="{FF2B5EF4-FFF2-40B4-BE49-F238E27FC236}">
                <a16:creationId xmlns:a16="http://schemas.microsoft.com/office/drawing/2014/main" id="{56C937E4-6319-B241-BAEF-632F73F948C4}"/>
              </a:ext>
            </a:extLst>
          </p:cNvPr>
          <p:cNvSpPr>
            <a:spLocks noChangeAspect="1"/>
          </p:cNvSpPr>
          <p:nvPr userDrawn="1"/>
        </p:nvSpPr>
        <p:spPr>
          <a:xfrm>
            <a:off x="6721699" y="5030944"/>
            <a:ext cx="1613033" cy="1058607"/>
          </a:xfrm>
          <a:prstGeom prst="ellipse">
            <a:avLst/>
          </a:prstGeom>
          <a:solidFill>
            <a:srgbClr val="697D36">
              <a:alpha val="4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da-DK" sz="1400">
                <a:solidFill>
                  <a:srgbClr val="5A5A5A"/>
                </a:solidFill>
                <a:latin typeface="Raleway Light" pitchFamily="2" charset="77"/>
              </a:rPr>
              <a:t>Udbrede dansk model</a:t>
            </a:r>
          </a:p>
        </p:txBody>
      </p:sp>
      <p:sp>
        <p:nvSpPr>
          <p:cNvPr id="18" name="Ellipse 17">
            <a:extLst>
              <a:ext uri="{FF2B5EF4-FFF2-40B4-BE49-F238E27FC236}">
                <a16:creationId xmlns:a16="http://schemas.microsoft.com/office/drawing/2014/main" id="{52DCEFF5-1D3F-BA40-AFE2-271EB1DB5D4D}"/>
              </a:ext>
            </a:extLst>
          </p:cNvPr>
          <p:cNvSpPr>
            <a:spLocks noChangeAspect="1"/>
          </p:cNvSpPr>
          <p:nvPr userDrawn="1"/>
        </p:nvSpPr>
        <p:spPr>
          <a:xfrm>
            <a:off x="2060581" y="2370402"/>
            <a:ext cx="1452903" cy="891745"/>
          </a:xfrm>
          <a:prstGeom prst="ellipse">
            <a:avLst/>
          </a:prstGeom>
          <a:solidFill>
            <a:srgbClr val="697D36">
              <a:alpha val="876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da-DK" sz="1400">
                <a:solidFill>
                  <a:srgbClr val="5A5A5A"/>
                </a:solidFill>
                <a:latin typeface="Raleway Light" pitchFamily="2" charset="77"/>
              </a:rPr>
              <a:t>Promovere lovligt indhold</a:t>
            </a:r>
          </a:p>
        </p:txBody>
      </p:sp>
      <p:sp>
        <p:nvSpPr>
          <p:cNvPr id="19" name="Ellipse 18">
            <a:extLst>
              <a:ext uri="{FF2B5EF4-FFF2-40B4-BE49-F238E27FC236}">
                <a16:creationId xmlns:a16="http://schemas.microsoft.com/office/drawing/2014/main" id="{8A6A8F41-151F-454D-8E25-3607BF4D5F32}"/>
              </a:ext>
            </a:extLst>
          </p:cNvPr>
          <p:cNvSpPr>
            <a:spLocks noChangeAspect="1"/>
          </p:cNvSpPr>
          <p:nvPr userDrawn="1"/>
        </p:nvSpPr>
        <p:spPr>
          <a:xfrm>
            <a:off x="3017909" y="4207654"/>
            <a:ext cx="1425518" cy="891745"/>
          </a:xfrm>
          <a:prstGeom prst="ellipse">
            <a:avLst/>
          </a:prstGeom>
          <a:solidFill>
            <a:srgbClr val="697D36">
              <a:alpha val="876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da-DK" sz="1400">
                <a:solidFill>
                  <a:srgbClr val="5A5A5A"/>
                </a:solidFill>
                <a:latin typeface="Raleway Light" pitchFamily="2" charset="77"/>
              </a:rPr>
              <a:t>Synliggøre problem &amp; rolle</a:t>
            </a:r>
          </a:p>
        </p:txBody>
      </p:sp>
      <p:sp>
        <p:nvSpPr>
          <p:cNvPr id="20" name="Ellipse 19">
            <a:extLst>
              <a:ext uri="{FF2B5EF4-FFF2-40B4-BE49-F238E27FC236}">
                <a16:creationId xmlns:a16="http://schemas.microsoft.com/office/drawing/2014/main" id="{E664A97A-9E1F-8D4D-9A4D-ABADD15E8094}"/>
              </a:ext>
            </a:extLst>
          </p:cNvPr>
          <p:cNvSpPr>
            <a:spLocks noChangeAspect="1"/>
          </p:cNvSpPr>
          <p:nvPr userDrawn="1"/>
        </p:nvSpPr>
        <p:spPr>
          <a:xfrm>
            <a:off x="4407983" y="4530520"/>
            <a:ext cx="1646599" cy="891745"/>
          </a:xfrm>
          <a:prstGeom prst="ellipse">
            <a:avLst/>
          </a:prstGeom>
          <a:solidFill>
            <a:srgbClr val="697D36">
              <a:alpha val="876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da-DK" sz="1400">
                <a:solidFill>
                  <a:srgbClr val="5A5A5A"/>
                </a:solidFill>
                <a:latin typeface="Raleway Light" pitchFamily="2" charset="77"/>
              </a:rPr>
              <a:t>Fremme vilkår for beskyttelse</a:t>
            </a:r>
          </a:p>
        </p:txBody>
      </p:sp>
      <p:sp>
        <p:nvSpPr>
          <p:cNvPr id="21" name="Ellipse 20">
            <a:extLst>
              <a:ext uri="{FF2B5EF4-FFF2-40B4-BE49-F238E27FC236}">
                <a16:creationId xmlns:a16="http://schemas.microsoft.com/office/drawing/2014/main" id="{465B1D66-CA6B-C746-B2AB-B99EEA328E76}"/>
              </a:ext>
            </a:extLst>
          </p:cNvPr>
          <p:cNvSpPr>
            <a:spLocks noChangeAspect="1"/>
          </p:cNvSpPr>
          <p:nvPr userDrawn="1"/>
        </p:nvSpPr>
        <p:spPr>
          <a:xfrm>
            <a:off x="8037803" y="4292654"/>
            <a:ext cx="1451748" cy="944331"/>
          </a:xfrm>
          <a:prstGeom prst="ellipse">
            <a:avLst/>
          </a:prstGeom>
          <a:solidFill>
            <a:srgbClr val="697D36">
              <a:alpha val="4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da-DK" sz="1400">
                <a:solidFill>
                  <a:srgbClr val="5A5A5A"/>
                </a:solidFill>
                <a:latin typeface="Raleway Light" pitchFamily="2" charset="77"/>
              </a:rPr>
              <a:t>Konferencer og netværk</a:t>
            </a:r>
          </a:p>
        </p:txBody>
      </p:sp>
      <p:sp>
        <p:nvSpPr>
          <p:cNvPr id="22" name="Ellipse 21">
            <a:extLst>
              <a:ext uri="{FF2B5EF4-FFF2-40B4-BE49-F238E27FC236}">
                <a16:creationId xmlns:a16="http://schemas.microsoft.com/office/drawing/2014/main" id="{2DF84C31-D0FD-A34A-9534-D76A7300CD84}"/>
              </a:ext>
            </a:extLst>
          </p:cNvPr>
          <p:cNvSpPr>
            <a:spLocks noChangeAspect="1"/>
          </p:cNvSpPr>
          <p:nvPr userDrawn="1"/>
        </p:nvSpPr>
        <p:spPr>
          <a:xfrm>
            <a:off x="8311476" y="2076393"/>
            <a:ext cx="1858362" cy="1073648"/>
          </a:xfrm>
          <a:prstGeom prst="ellipse">
            <a:avLst/>
          </a:prstGeom>
          <a:solidFill>
            <a:srgbClr val="697D36">
              <a:alpha val="4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da-DK" sz="1400">
                <a:solidFill>
                  <a:srgbClr val="5A5A5A"/>
                </a:solidFill>
                <a:latin typeface="Raleway Light" pitchFamily="2" charset="77"/>
              </a:rPr>
              <a:t>Føre internationale  sager for medlemmer</a:t>
            </a:r>
          </a:p>
        </p:txBody>
      </p:sp>
      <p:sp>
        <p:nvSpPr>
          <p:cNvPr id="23" name="Ellipse 22">
            <a:extLst>
              <a:ext uri="{FF2B5EF4-FFF2-40B4-BE49-F238E27FC236}">
                <a16:creationId xmlns:a16="http://schemas.microsoft.com/office/drawing/2014/main" id="{4B36D245-E001-AC45-9D9E-D54EA0BE5181}"/>
              </a:ext>
            </a:extLst>
          </p:cNvPr>
          <p:cNvSpPr>
            <a:spLocks noChangeAspect="1"/>
          </p:cNvSpPr>
          <p:nvPr userDrawn="1"/>
        </p:nvSpPr>
        <p:spPr>
          <a:xfrm>
            <a:off x="8311728" y="2076133"/>
            <a:ext cx="1858362" cy="1073648"/>
          </a:xfrm>
          <a:prstGeom prst="ellipse">
            <a:avLst/>
          </a:prstGeom>
          <a:solidFill>
            <a:srgbClr val="697D36">
              <a:alpha val="849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da-DK" sz="1400">
                <a:solidFill>
                  <a:schemeClr val="bg1">
                    <a:lumMod val="95000"/>
                  </a:schemeClr>
                </a:solidFill>
                <a:latin typeface="Raleway Light" pitchFamily="2" charset="77"/>
              </a:rPr>
              <a:t>Føre internationale  sager for medlemmer</a:t>
            </a:r>
          </a:p>
        </p:txBody>
      </p:sp>
      <p:pic>
        <p:nvPicPr>
          <p:cNvPr id="24" name="Billede 23">
            <a:extLst>
              <a:ext uri="{FF2B5EF4-FFF2-40B4-BE49-F238E27FC236}">
                <a16:creationId xmlns:a16="http://schemas.microsoft.com/office/drawing/2014/main" id="{4433AB3D-7E32-D642-A78E-6B9C0EB0829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8018" y="307009"/>
            <a:ext cx="445568" cy="684883"/>
          </a:xfrm>
          <a:prstGeom prst="rect">
            <a:avLst/>
          </a:prstGeom>
        </p:spPr>
      </p:pic>
      <p:sp>
        <p:nvSpPr>
          <p:cNvPr id="25" name="Ellipse 24">
            <a:extLst>
              <a:ext uri="{FF2B5EF4-FFF2-40B4-BE49-F238E27FC236}">
                <a16:creationId xmlns:a16="http://schemas.microsoft.com/office/drawing/2014/main" id="{7A2E2881-72F4-784F-A15C-176C84235034}"/>
              </a:ext>
            </a:extLst>
          </p:cNvPr>
          <p:cNvSpPr>
            <a:spLocks noChangeAspect="1"/>
          </p:cNvSpPr>
          <p:nvPr userDrawn="1"/>
        </p:nvSpPr>
        <p:spPr>
          <a:xfrm>
            <a:off x="5069997" y="5481277"/>
            <a:ext cx="1613033" cy="891745"/>
          </a:xfrm>
          <a:prstGeom prst="ellipse">
            <a:avLst/>
          </a:prstGeom>
          <a:solidFill>
            <a:srgbClr val="697D36">
              <a:alpha val="4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da-DK" sz="1400">
                <a:solidFill>
                  <a:srgbClr val="5A5A5A"/>
                </a:solidFill>
                <a:latin typeface="Raleway Light" pitchFamily="2" charset="77"/>
              </a:rPr>
              <a:t>Nedtagninger</a:t>
            </a:r>
          </a:p>
        </p:txBody>
      </p:sp>
      <p:sp>
        <p:nvSpPr>
          <p:cNvPr id="26" name="Pladsholder til dato 25">
            <a:extLst>
              <a:ext uri="{FF2B5EF4-FFF2-40B4-BE49-F238E27FC236}">
                <a16:creationId xmlns:a16="http://schemas.microsoft.com/office/drawing/2014/main" id="{E8E1C745-D7CE-974C-8ADC-4720B16884DA}"/>
              </a:ext>
            </a:extLst>
          </p:cNvPr>
          <p:cNvSpPr>
            <a:spLocks noGrp="1"/>
          </p:cNvSpPr>
          <p:nvPr>
            <p:ph type="dt" sz="half" idx="10"/>
          </p:nvPr>
        </p:nvSpPr>
        <p:spPr/>
        <p:txBody>
          <a:bodyPr>
            <a:noAutofit/>
          </a:bodyPr>
          <a:lstStyle/>
          <a:p>
            <a:fld id="{5F20A297-1FDE-5F4B-9BEB-DB5D28EC1B77}" type="datetime1">
              <a:rPr lang="da-DK" smtClean="0"/>
              <a:pPr/>
              <a:t>29.04.2024</a:t>
            </a:fld>
            <a:endParaRPr lang="en-GB"/>
          </a:p>
        </p:txBody>
      </p:sp>
      <p:sp>
        <p:nvSpPr>
          <p:cNvPr id="27" name="Pladsholder til sidefod 26">
            <a:extLst>
              <a:ext uri="{FF2B5EF4-FFF2-40B4-BE49-F238E27FC236}">
                <a16:creationId xmlns:a16="http://schemas.microsoft.com/office/drawing/2014/main" id="{5909B510-C8D6-E74F-AA0B-9DDE6E2D1F54}"/>
              </a:ext>
            </a:extLst>
          </p:cNvPr>
          <p:cNvSpPr>
            <a:spLocks noGrp="1"/>
          </p:cNvSpPr>
          <p:nvPr>
            <p:ph type="ftr" sz="quarter" idx="11"/>
          </p:nvPr>
        </p:nvSpPr>
        <p:spPr/>
        <p:txBody>
          <a:bodyPr>
            <a:noAutofit/>
          </a:bodyPr>
          <a:lstStyle/>
          <a:p>
            <a:r>
              <a:rPr lang="da-DK"/>
              <a:t>RettighedsAlliancen   ￨</a:t>
            </a:r>
          </a:p>
        </p:txBody>
      </p:sp>
      <p:sp>
        <p:nvSpPr>
          <p:cNvPr id="28" name="Pladsholder til slidenummer 27">
            <a:extLst>
              <a:ext uri="{FF2B5EF4-FFF2-40B4-BE49-F238E27FC236}">
                <a16:creationId xmlns:a16="http://schemas.microsoft.com/office/drawing/2014/main" id="{17961D3E-1CC7-964B-9123-4F78C0DFD97A}"/>
              </a:ext>
            </a:extLst>
          </p:cNvPr>
          <p:cNvSpPr>
            <a:spLocks noGrp="1"/>
          </p:cNvSpPr>
          <p:nvPr>
            <p:ph type="sldNum" sz="quarter" idx="12"/>
          </p:nvPr>
        </p:nvSpPr>
        <p:spPr/>
        <p:txBody>
          <a:bodyPr>
            <a:noAutofit/>
          </a:bodyPr>
          <a:lstStyle/>
          <a:p>
            <a:r>
              <a:rPr lang="en-GB"/>
              <a:t>￨   </a:t>
            </a:r>
            <a:fld id="{159A5DD1-94BC-8F49-AC76-73BE307D95E2}" type="slidenum">
              <a:rPr lang="en-GB" smtClean="0"/>
              <a:pPr/>
              <a:t>‹nr.›</a:t>
            </a:fld>
            <a:endParaRPr lang="en-GB"/>
          </a:p>
        </p:txBody>
      </p:sp>
      <p:sp>
        <p:nvSpPr>
          <p:cNvPr id="2" name="Titel 1">
            <a:extLst>
              <a:ext uri="{FF2B5EF4-FFF2-40B4-BE49-F238E27FC236}">
                <a16:creationId xmlns:a16="http://schemas.microsoft.com/office/drawing/2014/main" id="{3989AA18-8428-B24A-9F51-54B4FE186149}"/>
              </a:ext>
            </a:extLst>
          </p:cNvPr>
          <p:cNvSpPr>
            <a:spLocks noGrp="1"/>
          </p:cNvSpPr>
          <p:nvPr>
            <p:ph type="title"/>
          </p:nvPr>
        </p:nvSpPr>
        <p:spPr/>
        <p:txBody>
          <a:bodyPr/>
          <a:lstStyle/>
          <a:p>
            <a:r>
              <a:rPr lang="da-DK"/>
              <a:t>Klik for at redigere titeltypografien i masteren</a:t>
            </a:r>
          </a:p>
        </p:txBody>
      </p:sp>
    </p:spTree>
    <p:extLst>
      <p:ext uri="{BB962C8B-B14F-4D97-AF65-F5344CB8AC3E}">
        <p14:creationId xmlns:p14="http://schemas.microsoft.com/office/powerpoint/2010/main" val="3721247713"/>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1"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0"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3" grpId="0" animBg="1"/>
      <p:bldP spid="14" grpId="0" animBg="1"/>
      <p:bldP spid="15" grpId="0" animBg="1"/>
      <p:bldP spid="17" grpId="0" animBg="1"/>
      <p:bldP spid="21" grpId="0" animBg="1"/>
      <p:bldP spid="22" grpId="0" animBg="1"/>
      <p:bldP spid="23" grpId="0" animBg="1"/>
      <p:bldP spid="23" grpId="1" animBg="1"/>
      <p:bldP spid="25" grpId="0" animBg="1"/>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Afgrænsning - ulovligt marked">
    <p:spTree>
      <p:nvGrpSpPr>
        <p:cNvPr id="1" name=""/>
        <p:cNvGrpSpPr/>
        <p:nvPr/>
      </p:nvGrpSpPr>
      <p:grpSpPr>
        <a:xfrm>
          <a:off x="0" y="0"/>
          <a:ext cx="0" cy="0"/>
          <a:chOff x="0" y="0"/>
          <a:chExt cx="0" cy="0"/>
        </a:xfrm>
      </p:grpSpPr>
      <p:sp>
        <p:nvSpPr>
          <p:cNvPr id="5" name="Ellipse 4">
            <a:extLst>
              <a:ext uri="{FF2B5EF4-FFF2-40B4-BE49-F238E27FC236}">
                <a16:creationId xmlns:a16="http://schemas.microsoft.com/office/drawing/2014/main" id="{18004DEE-5845-A246-9442-93142D19917A}"/>
              </a:ext>
            </a:extLst>
          </p:cNvPr>
          <p:cNvSpPr>
            <a:spLocks noChangeAspect="1"/>
          </p:cNvSpPr>
          <p:nvPr userDrawn="1"/>
        </p:nvSpPr>
        <p:spPr>
          <a:xfrm>
            <a:off x="-2556381" y="-147347"/>
            <a:ext cx="14748381" cy="9271562"/>
          </a:xfrm>
          <a:prstGeom prst="ellipse">
            <a:avLst/>
          </a:prstGeom>
          <a:solidFill>
            <a:srgbClr val="F0D19C"/>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a-DK" b="0" i="0">
              <a:latin typeface="Raleway" pitchFamily="2" charset="77"/>
            </a:endParaRPr>
          </a:p>
        </p:txBody>
      </p:sp>
      <p:sp>
        <p:nvSpPr>
          <p:cNvPr id="6" name="Ellipse 5">
            <a:extLst>
              <a:ext uri="{FF2B5EF4-FFF2-40B4-BE49-F238E27FC236}">
                <a16:creationId xmlns:a16="http://schemas.microsoft.com/office/drawing/2014/main" id="{58A11596-6658-1B49-89DF-0B3F9F3DBD65}"/>
              </a:ext>
            </a:extLst>
          </p:cNvPr>
          <p:cNvSpPr>
            <a:spLocks noChangeAspect="1"/>
          </p:cNvSpPr>
          <p:nvPr userDrawn="1"/>
        </p:nvSpPr>
        <p:spPr>
          <a:xfrm>
            <a:off x="-555815" y="1305402"/>
            <a:ext cx="10855706" cy="6824433"/>
          </a:xfrm>
          <a:prstGeom prst="ellipse">
            <a:avLst/>
          </a:prstGeom>
          <a:solidFill>
            <a:srgbClr val="E9BA6A"/>
          </a:solidFill>
          <a:ln>
            <a:noFill/>
          </a:ln>
        </p:spPr>
        <p:style>
          <a:lnRef idx="0">
            <a:scrgbClr r="0" g="0" b="0"/>
          </a:lnRef>
          <a:fillRef idx="0">
            <a:scrgbClr r="0" g="0" b="0"/>
          </a:fillRef>
          <a:effectRef idx="0">
            <a:scrgbClr r="0" g="0" b="0"/>
          </a:effectRef>
          <a:fontRef idx="minor">
            <a:schemeClr val="lt1"/>
          </a:fontRef>
        </p:style>
        <p:txBody>
          <a:bodyPr rtlCol="0" anchor="ctr">
            <a:noAutofit/>
          </a:bodyPr>
          <a:lstStyle/>
          <a:p>
            <a:pPr algn="ctr"/>
            <a:endParaRPr lang="da-DK" b="0" i="0">
              <a:latin typeface="Raleway" pitchFamily="2" charset="77"/>
            </a:endParaRPr>
          </a:p>
        </p:txBody>
      </p:sp>
      <p:sp>
        <p:nvSpPr>
          <p:cNvPr id="7" name="Ellipse 6">
            <a:extLst>
              <a:ext uri="{FF2B5EF4-FFF2-40B4-BE49-F238E27FC236}">
                <a16:creationId xmlns:a16="http://schemas.microsoft.com/office/drawing/2014/main" id="{FF7D20B1-F022-A745-AC24-B5C6B5C76781}"/>
              </a:ext>
            </a:extLst>
          </p:cNvPr>
          <p:cNvSpPr>
            <a:spLocks noChangeAspect="1"/>
          </p:cNvSpPr>
          <p:nvPr userDrawn="1"/>
        </p:nvSpPr>
        <p:spPr>
          <a:xfrm>
            <a:off x="996536" y="2712339"/>
            <a:ext cx="7726894" cy="4857507"/>
          </a:xfrm>
          <a:prstGeom prst="ellipse">
            <a:avLst/>
          </a:prstGeom>
          <a:solidFill>
            <a:srgbClr val="E1A333"/>
          </a:solidFill>
          <a:ln>
            <a:noFill/>
          </a:ln>
        </p:spPr>
        <p:style>
          <a:lnRef idx="0">
            <a:scrgbClr r="0" g="0" b="0"/>
          </a:lnRef>
          <a:fillRef idx="0">
            <a:scrgbClr r="0" g="0" b="0"/>
          </a:fillRef>
          <a:effectRef idx="0">
            <a:scrgbClr r="0" g="0" b="0"/>
          </a:effectRef>
          <a:fontRef idx="minor">
            <a:schemeClr val="lt1"/>
          </a:fontRef>
        </p:style>
        <p:txBody>
          <a:bodyPr rtlCol="0" anchor="ctr">
            <a:noAutofit/>
          </a:bodyPr>
          <a:lstStyle/>
          <a:p>
            <a:pPr algn="ctr"/>
            <a:endParaRPr lang="da-DK" sz="2400" noProof="1">
              <a:solidFill>
                <a:schemeClr val="accent4"/>
              </a:solidFill>
              <a:latin typeface="Raleway Light" pitchFamily="2" charset="77"/>
            </a:endParaRPr>
          </a:p>
        </p:txBody>
      </p:sp>
      <p:sp>
        <p:nvSpPr>
          <p:cNvPr id="8" name="Tekstfelt 7">
            <a:extLst>
              <a:ext uri="{FF2B5EF4-FFF2-40B4-BE49-F238E27FC236}">
                <a16:creationId xmlns:a16="http://schemas.microsoft.com/office/drawing/2014/main" id="{2F096824-FA73-9C4C-A742-CBDB514EF84D}"/>
              </a:ext>
            </a:extLst>
          </p:cNvPr>
          <p:cNvSpPr txBox="1"/>
          <p:nvPr userDrawn="1"/>
        </p:nvSpPr>
        <p:spPr>
          <a:xfrm>
            <a:off x="3435599" y="1735816"/>
            <a:ext cx="3037490" cy="461665"/>
          </a:xfrm>
          <a:prstGeom prst="rect">
            <a:avLst/>
          </a:prstGeom>
          <a:noFill/>
        </p:spPr>
        <p:txBody>
          <a:bodyPr wrap="square" rtlCol="0">
            <a:noAutofit/>
          </a:bodyPr>
          <a:lstStyle/>
          <a:p>
            <a:r>
              <a:rPr lang="da-DK" sz="2400" noProof="1">
                <a:solidFill>
                  <a:schemeClr val="bg1"/>
                </a:solidFill>
                <a:latin typeface="Raleway" pitchFamily="2" charset="77"/>
              </a:rPr>
              <a:t>LOVLIGT MARKED</a:t>
            </a:r>
          </a:p>
        </p:txBody>
      </p:sp>
      <p:sp>
        <p:nvSpPr>
          <p:cNvPr id="9" name="Tekstfelt 8">
            <a:extLst>
              <a:ext uri="{FF2B5EF4-FFF2-40B4-BE49-F238E27FC236}">
                <a16:creationId xmlns:a16="http://schemas.microsoft.com/office/drawing/2014/main" id="{58175355-C633-1742-81A6-4D02F48CD2EC}"/>
              </a:ext>
            </a:extLst>
          </p:cNvPr>
          <p:cNvSpPr txBox="1"/>
          <p:nvPr userDrawn="1"/>
        </p:nvSpPr>
        <p:spPr>
          <a:xfrm>
            <a:off x="9994867" y="358036"/>
            <a:ext cx="1919115" cy="830997"/>
          </a:xfrm>
          <a:prstGeom prst="rect">
            <a:avLst/>
          </a:prstGeom>
          <a:noFill/>
        </p:spPr>
        <p:txBody>
          <a:bodyPr wrap="none" rtlCol="0">
            <a:noAutofit/>
          </a:bodyPr>
          <a:lstStyle/>
          <a:p>
            <a:r>
              <a:rPr lang="da-DK" sz="2400" noProof="1">
                <a:solidFill>
                  <a:schemeClr val="accent1"/>
                </a:solidFill>
                <a:latin typeface="Raleway" pitchFamily="2" charset="77"/>
              </a:rPr>
              <a:t>RESTEN AF </a:t>
            </a:r>
          </a:p>
          <a:p>
            <a:r>
              <a:rPr lang="da-DK" sz="2400" noProof="1">
                <a:solidFill>
                  <a:schemeClr val="accent1"/>
                </a:solidFill>
                <a:latin typeface="Raleway" pitchFamily="2" charset="77"/>
              </a:rPr>
              <a:t>VERDEN</a:t>
            </a:r>
          </a:p>
        </p:txBody>
      </p:sp>
      <p:sp>
        <p:nvSpPr>
          <p:cNvPr id="10" name="Tekstfelt 9">
            <a:extLst>
              <a:ext uri="{FF2B5EF4-FFF2-40B4-BE49-F238E27FC236}">
                <a16:creationId xmlns:a16="http://schemas.microsoft.com/office/drawing/2014/main" id="{4A144092-B858-6C4F-94F1-A3C5C8C81310}"/>
              </a:ext>
            </a:extLst>
          </p:cNvPr>
          <p:cNvSpPr txBox="1"/>
          <p:nvPr userDrawn="1"/>
        </p:nvSpPr>
        <p:spPr>
          <a:xfrm>
            <a:off x="3435599" y="2863335"/>
            <a:ext cx="3213847" cy="461665"/>
          </a:xfrm>
          <a:prstGeom prst="rect">
            <a:avLst/>
          </a:prstGeom>
          <a:noFill/>
        </p:spPr>
        <p:txBody>
          <a:bodyPr wrap="square" rtlCol="0">
            <a:noAutofit/>
          </a:bodyPr>
          <a:lstStyle/>
          <a:p>
            <a:r>
              <a:rPr lang="da-DK" sz="2400" noProof="1">
                <a:solidFill>
                  <a:schemeClr val="bg1"/>
                </a:solidFill>
                <a:latin typeface="Raleway" pitchFamily="2" charset="77"/>
              </a:rPr>
              <a:t>ULOVLIGT MARKED</a:t>
            </a:r>
            <a:endParaRPr lang="da-DK" sz="2400" noProof="1">
              <a:ln w="9525">
                <a:solidFill>
                  <a:schemeClr val="bg2"/>
                </a:solidFill>
                <a:prstDash val="solid"/>
              </a:ln>
              <a:solidFill>
                <a:schemeClr val="bg1"/>
              </a:solidFill>
              <a:effectLst>
                <a:outerShdw blurRad="12700" dist="38100" dir="2700000" algn="tl" rotWithShape="0">
                  <a:schemeClr val="bg1">
                    <a:lumMod val="50000"/>
                  </a:schemeClr>
                </a:outerShdw>
              </a:effectLst>
              <a:latin typeface="Raleway" pitchFamily="2" charset="77"/>
            </a:endParaRPr>
          </a:p>
        </p:txBody>
      </p:sp>
      <p:sp>
        <p:nvSpPr>
          <p:cNvPr id="11" name="Tekstfelt 10">
            <a:extLst>
              <a:ext uri="{FF2B5EF4-FFF2-40B4-BE49-F238E27FC236}">
                <a16:creationId xmlns:a16="http://schemas.microsoft.com/office/drawing/2014/main" id="{FF00672F-7A7C-4940-89D6-A6EF22F07B13}"/>
              </a:ext>
            </a:extLst>
          </p:cNvPr>
          <p:cNvSpPr txBox="1"/>
          <p:nvPr userDrawn="1"/>
        </p:nvSpPr>
        <p:spPr>
          <a:xfrm>
            <a:off x="2333305" y="241667"/>
            <a:ext cx="5077466" cy="830997"/>
          </a:xfrm>
          <a:prstGeom prst="rect">
            <a:avLst/>
          </a:prstGeom>
          <a:noFill/>
        </p:spPr>
        <p:txBody>
          <a:bodyPr wrap="square" rtlCol="0">
            <a:noAutofit/>
          </a:bodyPr>
          <a:lstStyle/>
          <a:p>
            <a:pPr algn="ctr"/>
            <a:r>
              <a:rPr lang="da-DK" sz="2400" noProof="1">
                <a:solidFill>
                  <a:schemeClr val="bg1"/>
                </a:solidFill>
                <a:latin typeface="Raleway" pitchFamily="2" charset="77"/>
              </a:rPr>
              <a:t>RELEVANTE </a:t>
            </a:r>
          </a:p>
          <a:p>
            <a:pPr algn="ctr"/>
            <a:r>
              <a:rPr lang="da-DK" sz="2400" noProof="1">
                <a:solidFill>
                  <a:schemeClr val="bg1"/>
                </a:solidFill>
                <a:latin typeface="Raleway" pitchFamily="2" charset="77"/>
              </a:rPr>
              <a:t>OMRÅDER OG BRANCHER</a:t>
            </a:r>
          </a:p>
        </p:txBody>
      </p:sp>
      <p:sp>
        <p:nvSpPr>
          <p:cNvPr id="12" name="Ellipse 11">
            <a:extLst>
              <a:ext uri="{FF2B5EF4-FFF2-40B4-BE49-F238E27FC236}">
                <a16:creationId xmlns:a16="http://schemas.microsoft.com/office/drawing/2014/main" id="{A015AEC0-BE24-1541-BE51-6478DBE7B763}"/>
              </a:ext>
            </a:extLst>
          </p:cNvPr>
          <p:cNvSpPr>
            <a:spLocks noChangeAspect="1"/>
          </p:cNvSpPr>
          <p:nvPr userDrawn="1"/>
        </p:nvSpPr>
        <p:spPr>
          <a:xfrm>
            <a:off x="7709876" y="652415"/>
            <a:ext cx="2318625" cy="118012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da-DK" sz="1400" noProof="1">
                <a:solidFill>
                  <a:schemeClr val="accent3"/>
                </a:solidFill>
                <a:latin typeface="Raleway" pitchFamily="2" charset="77"/>
              </a:rPr>
              <a:t>Samarbejder, </a:t>
            </a:r>
          </a:p>
          <a:p>
            <a:pPr algn="ctr"/>
            <a:r>
              <a:rPr lang="da-DK" sz="1400" noProof="1">
                <a:solidFill>
                  <a:schemeClr val="accent3"/>
                </a:solidFill>
                <a:latin typeface="Raleway" pitchFamily="2" charset="77"/>
              </a:rPr>
              <a:t>der støtter op om</a:t>
            </a:r>
          </a:p>
          <a:p>
            <a:pPr algn="ctr"/>
            <a:r>
              <a:rPr lang="da-DK" sz="1400" noProof="1">
                <a:solidFill>
                  <a:schemeClr val="accent3"/>
                </a:solidFill>
                <a:latin typeface="Raleway" pitchFamily="2" charset="77"/>
              </a:rPr>
              <a:t>aktiviteter og sag</a:t>
            </a:r>
          </a:p>
        </p:txBody>
      </p:sp>
      <p:sp>
        <p:nvSpPr>
          <p:cNvPr id="13" name="Ellipse 12">
            <a:extLst>
              <a:ext uri="{FF2B5EF4-FFF2-40B4-BE49-F238E27FC236}">
                <a16:creationId xmlns:a16="http://schemas.microsoft.com/office/drawing/2014/main" id="{0BFE9434-0112-7A4D-8B3A-103B2796F42E}"/>
              </a:ext>
            </a:extLst>
          </p:cNvPr>
          <p:cNvSpPr>
            <a:spLocks noChangeAspect="1"/>
          </p:cNvSpPr>
          <p:nvPr userDrawn="1"/>
        </p:nvSpPr>
        <p:spPr>
          <a:xfrm>
            <a:off x="6571812" y="1889540"/>
            <a:ext cx="2318625" cy="118012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da-DK" sz="1400" noProof="1">
                <a:solidFill>
                  <a:schemeClr val="accent3"/>
                </a:solidFill>
                <a:latin typeface="Raleway" pitchFamily="2" charset="77"/>
              </a:rPr>
              <a:t>Promovering af lovligt indhold</a:t>
            </a:r>
          </a:p>
        </p:txBody>
      </p:sp>
      <p:sp>
        <p:nvSpPr>
          <p:cNvPr id="14" name="Ligebenet trapez 13">
            <a:extLst>
              <a:ext uri="{FF2B5EF4-FFF2-40B4-BE49-F238E27FC236}">
                <a16:creationId xmlns:a16="http://schemas.microsoft.com/office/drawing/2014/main" id="{A7AF845E-96A1-D242-81ED-8D0E6C152721}"/>
              </a:ext>
            </a:extLst>
          </p:cNvPr>
          <p:cNvSpPr>
            <a:spLocks noChangeAspect="1"/>
          </p:cNvSpPr>
          <p:nvPr userDrawn="1"/>
        </p:nvSpPr>
        <p:spPr>
          <a:xfrm>
            <a:off x="2564499" y="4588838"/>
            <a:ext cx="4368864" cy="1264701"/>
          </a:xfrm>
          <a:prstGeom prst="trapezoid">
            <a:avLst>
              <a:gd name="adj" fmla="val 86760"/>
            </a:avLst>
          </a:prstGeom>
          <a:solidFill>
            <a:srgbClr val="E9A83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noAutofit/>
          </a:bodyPr>
          <a:lstStyle/>
          <a:p>
            <a:pPr algn="ctr"/>
            <a:r>
              <a:rPr lang="da-DK" sz="1400" b="1" noProof="1">
                <a:solidFill>
                  <a:srgbClr val="5A5A5A"/>
                </a:solidFill>
                <a:latin typeface="Raleway" pitchFamily="2" charset="77"/>
              </a:rPr>
              <a:t>Åbne netværk</a:t>
            </a:r>
            <a:r>
              <a:rPr lang="da-DK" sz="1400" noProof="1">
                <a:solidFill>
                  <a:srgbClr val="5A5A5A"/>
                </a:solidFill>
                <a:latin typeface="Raleway" pitchFamily="2" charset="77"/>
              </a:rPr>
              <a:t> </a:t>
            </a:r>
          </a:p>
          <a:p>
            <a:pPr algn="ctr"/>
            <a:r>
              <a:rPr lang="da-DK" sz="1400" noProof="1">
                <a:solidFill>
                  <a:srgbClr val="5A5A5A"/>
                </a:solidFill>
                <a:latin typeface="Raleway" pitchFamily="2" charset="77"/>
              </a:rPr>
              <a:t>fokus på internationalt indhold</a:t>
            </a:r>
          </a:p>
          <a:p>
            <a:pPr algn="ctr"/>
            <a:r>
              <a:rPr lang="da-DK" sz="1400" noProof="1">
                <a:solidFill>
                  <a:srgbClr val="5A5A5A"/>
                </a:solidFill>
                <a:latin typeface="Raleway" pitchFamily="2" charset="77"/>
              </a:rPr>
              <a:t>The Pirate Bay, Torrentz.eu m.fl.         </a:t>
            </a:r>
          </a:p>
        </p:txBody>
      </p:sp>
      <p:sp>
        <p:nvSpPr>
          <p:cNvPr id="15" name="Trekant 14">
            <a:extLst>
              <a:ext uri="{FF2B5EF4-FFF2-40B4-BE49-F238E27FC236}">
                <a16:creationId xmlns:a16="http://schemas.microsoft.com/office/drawing/2014/main" id="{0B9E4665-310D-524F-AA5B-18E705328325}"/>
              </a:ext>
            </a:extLst>
          </p:cNvPr>
          <p:cNvSpPr>
            <a:spLocks noChangeAspect="1"/>
          </p:cNvSpPr>
          <p:nvPr userDrawn="1"/>
        </p:nvSpPr>
        <p:spPr>
          <a:xfrm>
            <a:off x="3724397" y="3305197"/>
            <a:ext cx="2056971" cy="1188459"/>
          </a:xfrm>
          <a:prstGeom prst="triangle">
            <a:avLst/>
          </a:prstGeom>
          <a:solidFill>
            <a:srgbClr val="E9A835"/>
          </a:solidFill>
          <a:ln>
            <a:noFill/>
          </a:ln>
        </p:spPr>
        <p:style>
          <a:lnRef idx="0">
            <a:scrgbClr r="0" g="0" b="0"/>
          </a:lnRef>
          <a:fillRef idx="0">
            <a:scrgbClr r="0" g="0" b="0"/>
          </a:fillRef>
          <a:effectRef idx="0">
            <a:scrgbClr r="0" g="0" b="0"/>
          </a:effectRef>
          <a:fontRef idx="minor">
            <a:schemeClr val="lt1"/>
          </a:fontRef>
        </p:style>
        <p:txBody>
          <a:bodyPr wrap="none" lIns="0" tIns="0" rIns="0" bIns="0" rtlCol="0" anchor="ctr">
            <a:noAutofit/>
          </a:bodyPr>
          <a:lstStyle/>
          <a:p>
            <a:pPr algn="ctr"/>
            <a:r>
              <a:rPr lang="da-DK" sz="1400" b="1" noProof="1">
                <a:solidFill>
                  <a:srgbClr val="5A5A5A"/>
                </a:solidFill>
                <a:latin typeface="Raleway" pitchFamily="2" charset="77"/>
              </a:rPr>
              <a:t>Lukkede netværk </a:t>
            </a:r>
          </a:p>
          <a:p>
            <a:pPr algn="ctr"/>
            <a:r>
              <a:rPr lang="da-DK" sz="1400" noProof="1">
                <a:solidFill>
                  <a:srgbClr val="5A5A5A"/>
                </a:solidFill>
                <a:latin typeface="Raleway" pitchFamily="2" charset="77"/>
              </a:rPr>
              <a:t>fokus på dansk indhold</a:t>
            </a:r>
          </a:p>
          <a:p>
            <a:pPr algn="ctr"/>
            <a:r>
              <a:rPr lang="da-DK" sz="1400" noProof="1">
                <a:solidFill>
                  <a:srgbClr val="5A5A5A"/>
                </a:solidFill>
                <a:latin typeface="Raleway" pitchFamily="2" charset="77"/>
              </a:rPr>
              <a:t>Danish Bits, Nordic Bits Asgaard m.fl.</a:t>
            </a:r>
          </a:p>
          <a:p>
            <a:pPr algn="ctr"/>
            <a:r>
              <a:rPr lang="da-DK" sz="1400" noProof="1">
                <a:solidFill>
                  <a:srgbClr val="5A5A5A"/>
                </a:solidFill>
                <a:latin typeface="Raleway" pitchFamily="2" charset="77"/>
              </a:rPr>
              <a:t>    </a:t>
            </a:r>
          </a:p>
        </p:txBody>
      </p:sp>
      <p:sp>
        <p:nvSpPr>
          <p:cNvPr id="16" name="Ligebenet trapez 15">
            <a:extLst>
              <a:ext uri="{FF2B5EF4-FFF2-40B4-BE49-F238E27FC236}">
                <a16:creationId xmlns:a16="http://schemas.microsoft.com/office/drawing/2014/main" id="{5E7C00AF-F0C2-9D4F-A43C-E43E0DEFFBDA}"/>
              </a:ext>
            </a:extLst>
          </p:cNvPr>
          <p:cNvSpPr>
            <a:spLocks noChangeAspect="1"/>
          </p:cNvSpPr>
          <p:nvPr userDrawn="1"/>
        </p:nvSpPr>
        <p:spPr>
          <a:xfrm>
            <a:off x="1902157" y="5974270"/>
            <a:ext cx="5684347" cy="653255"/>
          </a:xfrm>
          <a:prstGeom prst="trapezoid">
            <a:avLst>
              <a:gd name="adj" fmla="val 88216"/>
            </a:avLst>
          </a:prstGeom>
          <a:solidFill>
            <a:srgbClr val="E9A83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noAutofit/>
          </a:bodyPr>
          <a:lstStyle/>
          <a:p>
            <a:pPr algn="ctr"/>
            <a:r>
              <a:rPr lang="da-DK" sz="1400" b="1" noProof="1">
                <a:solidFill>
                  <a:srgbClr val="5A5A5A"/>
                </a:solidFill>
                <a:latin typeface="Raleway" pitchFamily="2" charset="77"/>
              </a:rPr>
              <a:t>Sociale medier og diverse online platforme</a:t>
            </a:r>
          </a:p>
          <a:p>
            <a:pPr algn="ctr"/>
            <a:r>
              <a:rPr lang="da-DK" sz="1400" noProof="1">
                <a:solidFill>
                  <a:srgbClr val="5A5A5A"/>
                </a:solidFill>
                <a:latin typeface="Raleway" pitchFamily="2" charset="77"/>
              </a:rPr>
              <a:t>Facebook, Youtube m.fl.</a:t>
            </a:r>
          </a:p>
        </p:txBody>
      </p:sp>
      <p:pic>
        <p:nvPicPr>
          <p:cNvPr id="17" name="Billede 16">
            <a:extLst>
              <a:ext uri="{FF2B5EF4-FFF2-40B4-BE49-F238E27FC236}">
                <a16:creationId xmlns:a16="http://schemas.microsoft.com/office/drawing/2014/main" id="{28B09DC5-DA00-2A45-88D8-751730E188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8018" y="307009"/>
            <a:ext cx="445568" cy="684883"/>
          </a:xfrm>
          <a:prstGeom prst="rect">
            <a:avLst/>
          </a:prstGeom>
        </p:spPr>
      </p:pic>
      <p:sp>
        <p:nvSpPr>
          <p:cNvPr id="18" name="Tekstfelt 17">
            <a:extLst>
              <a:ext uri="{FF2B5EF4-FFF2-40B4-BE49-F238E27FC236}">
                <a16:creationId xmlns:a16="http://schemas.microsoft.com/office/drawing/2014/main" id="{3C774406-AEB3-DB4C-BAFC-1DB1551326E5}"/>
              </a:ext>
            </a:extLst>
          </p:cNvPr>
          <p:cNvSpPr txBox="1"/>
          <p:nvPr userDrawn="1"/>
        </p:nvSpPr>
        <p:spPr>
          <a:xfrm>
            <a:off x="3039035" y="5652065"/>
            <a:ext cx="9036701" cy="1200329"/>
          </a:xfrm>
          <a:prstGeom prst="rect">
            <a:avLst/>
          </a:prstGeom>
          <a:noFill/>
        </p:spPr>
        <p:txBody>
          <a:bodyPr wrap="square" rtlCol="0">
            <a:noAutofit/>
          </a:bodyPr>
          <a:lstStyle/>
          <a:p>
            <a:pPr algn="r"/>
            <a:r>
              <a:rPr lang="en-GB" sz="3600" noProof="1">
                <a:solidFill>
                  <a:srgbClr val="5A5A5A"/>
                </a:solidFill>
                <a:latin typeface="Raleway Light" panose="020B0403030101060003" pitchFamily="34" charset="77"/>
              </a:rPr>
              <a:t>AFGRÆNSNING </a:t>
            </a:r>
          </a:p>
          <a:p>
            <a:pPr algn="r"/>
            <a:r>
              <a:rPr lang="en-GB" sz="3600" noProof="1">
                <a:solidFill>
                  <a:srgbClr val="5A5A5A"/>
                </a:solidFill>
                <a:latin typeface="Raleway Light" panose="020B0403030101060003" pitchFamily="34" charset="77"/>
              </a:rPr>
              <a:t>AF ULOVLIGT MARKED</a:t>
            </a:r>
          </a:p>
        </p:txBody>
      </p:sp>
      <p:sp>
        <p:nvSpPr>
          <p:cNvPr id="19" name="Pladsholder til dato 18">
            <a:extLst>
              <a:ext uri="{FF2B5EF4-FFF2-40B4-BE49-F238E27FC236}">
                <a16:creationId xmlns:a16="http://schemas.microsoft.com/office/drawing/2014/main" id="{A162840B-0756-1745-B980-B80D208ABB34}"/>
              </a:ext>
            </a:extLst>
          </p:cNvPr>
          <p:cNvSpPr>
            <a:spLocks noGrp="1"/>
          </p:cNvSpPr>
          <p:nvPr>
            <p:ph type="dt" sz="half" idx="10"/>
          </p:nvPr>
        </p:nvSpPr>
        <p:spPr/>
        <p:txBody>
          <a:bodyPr>
            <a:noAutofit/>
          </a:bodyPr>
          <a:lstStyle/>
          <a:p>
            <a:fld id="{5F20A297-1FDE-5F4B-9BEB-DB5D28EC1B77}" type="datetime1">
              <a:rPr lang="da-DK" noProof="1" dirty="0" smtClean="0"/>
              <a:pPr/>
              <a:t>29.04.2024</a:t>
            </a:fld>
            <a:endParaRPr lang="en-GB" noProof="1"/>
          </a:p>
        </p:txBody>
      </p:sp>
      <p:sp>
        <p:nvSpPr>
          <p:cNvPr id="20" name="Pladsholder til sidefod 19">
            <a:extLst>
              <a:ext uri="{FF2B5EF4-FFF2-40B4-BE49-F238E27FC236}">
                <a16:creationId xmlns:a16="http://schemas.microsoft.com/office/drawing/2014/main" id="{E126F330-E00C-1E4C-8BBA-435C8B116762}"/>
              </a:ext>
            </a:extLst>
          </p:cNvPr>
          <p:cNvSpPr>
            <a:spLocks noGrp="1"/>
          </p:cNvSpPr>
          <p:nvPr>
            <p:ph type="ftr" sz="quarter" idx="11"/>
          </p:nvPr>
        </p:nvSpPr>
        <p:spPr/>
        <p:txBody>
          <a:bodyPr>
            <a:noAutofit/>
          </a:bodyPr>
          <a:lstStyle/>
          <a:p>
            <a:r>
              <a:rPr lang="da-DK" noProof="1"/>
              <a:t>RettighedsAlliancen   ￨</a:t>
            </a:r>
          </a:p>
        </p:txBody>
      </p:sp>
      <p:sp>
        <p:nvSpPr>
          <p:cNvPr id="21" name="Pladsholder til slidenummer 20">
            <a:extLst>
              <a:ext uri="{FF2B5EF4-FFF2-40B4-BE49-F238E27FC236}">
                <a16:creationId xmlns:a16="http://schemas.microsoft.com/office/drawing/2014/main" id="{9211F835-B2CB-AB4A-8531-176D77CC01BC}"/>
              </a:ext>
            </a:extLst>
          </p:cNvPr>
          <p:cNvSpPr>
            <a:spLocks noGrp="1"/>
          </p:cNvSpPr>
          <p:nvPr>
            <p:ph type="sldNum" sz="quarter" idx="12"/>
          </p:nvPr>
        </p:nvSpPr>
        <p:spPr/>
        <p:txBody>
          <a:bodyPr>
            <a:noAutofit/>
          </a:bodyPr>
          <a:lstStyle/>
          <a:p>
            <a:r>
              <a:rPr lang="en-GB" noProof="1"/>
              <a:t>￨   </a:t>
            </a:r>
            <a:fld id="{159A5DD1-94BC-8F49-AC76-73BE307D95E2}" type="slidenum">
              <a:rPr lang="en-GB" noProof="1" dirty="0" smtClean="0"/>
              <a:pPr/>
              <a:t>‹nr.›</a:t>
            </a:fld>
            <a:endParaRPr lang="en-GB" noProof="1"/>
          </a:p>
        </p:txBody>
      </p:sp>
      <p:sp>
        <p:nvSpPr>
          <p:cNvPr id="2" name="Titel 1">
            <a:extLst>
              <a:ext uri="{FF2B5EF4-FFF2-40B4-BE49-F238E27FC236}">
                <a16:creationId xmlns:a16="http://schemas.microsoft.com/office/drawing/2014/main" id="{0D5C0FBE-43DA-3C4E-9EDC-E1E4A1FE1290}"/>
              </a:ext>
            </a:extLst>
          </p:cNvPr>
          <p:cNvSpPr>
            <a:spLocks noGrp="1"/>
          </p:cNvSpPr>
          <p:nvPr>
            <p:ph type="title"/>
          </p:nvPr>
        </p:nvSpPr>
        <p:spPr/>
        <p:txBody>
          <a:bodyPr/>
          <a:lstStyle/>
          <a:p>
            <a:r>
              <a:rPr lang="da-DK" noProof="1"/>
              <a:t>Klik for at redigere titeltypografien i masteren</a:t>
            </a:r>
          </a:p>
        </p:txBody>
      </p:sp>
    </p:spTree>
    <p:extLst>
      <p:ext uri="{BB962C8B-B14F-4D97-AF65-F5344CB8AC3E}">
        <p14:creationId xmlns:p14="http://schemas.microsoft.com/office/powerpoint/2010/main" val="2719273179"/>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dslinje - jura">
    <p:spTree>
      <p:nvGrpSpPr>
        <p:cNvPr id="1" name=""/>
        <p:cNvGrpSpPr/>
        <p:nvPr/>
      </p:nvGrpSpPr>
      <p:grpSpPr>
        <a:xfrm>
          <a:off x="0" y="0"/>
          <a:ext cx="0" cy="0"/>
          <a:chOff x="0" y="0"/>
          <a:chExt cx="0" cy="0"/>
        </a:xfrm>
      </p:grpSpPr>
      <p:sp>
        <p:nvSpPr>
          <p:cNvPr id="5" name="Trekant 2">
            <a:extLst>
              <a:ext uri="{FF2B5EF4-FFF2-40B4-BE49-F238E27FC236}">
                <a16:creationId xmlns:a16="http://schemas.microsoft.com/office/drawing/2014/main" id="{3F62AA45-FCA5-6D4B-9AA4-128851540FB5}"/>
              </a:ext>
            </a:extLst>
          </p:cNvPr>
          <p:cNvSpPr/>
          <p:nvPr userDrawn="1"/>
        </p:nvSpPr>
        <p:spPr>
          <a:xfrm>
            <a:off x="10901774" y="6000416"/>
            <a:ext cx="1290226" cy="865534"/>
          </a:xfrm>
          <a:custGeom>
            <a:avLst/>
            <a:gdLst>
              <a:gd name="connsiteX0" fmla="*/ 0 w 9703324"/>
              <a:gd name="connsiteY0" fmla="*/ 3436229 h 3436229"/>
              <a:gd name="connsiteX1" fmla="*/ 4851662 w 9703324"/>
              <a:gd name="connsiteY1" fmla="*/ 0 h 3436229"/>
              <a:gd name="connsiteX2" fmla="*/ 9703324 w 9703324"/>
              <a:gd name="connsiteY2" fmla="*/ 3436229 h 3436229"/>
              <a:gd name="connsiteX3" fmla="*/ 0 w 9703324"/>
              <a:gd name="connsiteY3" fmla="*/ 3436229 h 3436229"/>
              <a:gd name="connsiteX0" fmla="*/ 0 w 9703324"/>
              <a:gd name="connsiteY0" fmla="*/ 6509367 h 6509367"/>
              <a:gd name="connsiteX1" fmla="*/ 9697039 w 9703324"/>
              <a:gd name="connsiteY1" fmla="*/ 0 h 6509367"/>
              <a:gd name="connsiteX2" fmla="*/ 9703324 w 9703324"/>
              <a:gd name="connsiteY2" fmla="*/ 6509367 h 6509367"/>
              <a:gd name="connsiteX3" fmla="*/ 0 w 9703324"/>
              <a:gd name="connsiteY3" fmla="*/ 6509367 h 6509367"/>
            </a:gdLst>
            <a:ahLst/>
            <a:cxnLst>
              <a:cxn ang="0">
                <a:pos x="connsiteX0" y="connsiteY0"/>
              </a:cxn>
              <a:cxn ang="0">
                <a:pos x="connsiteX1" y="connsiteY1"/>
              </a:cxn>
              <a:cxn ang="0">
                <a:pos x="connsiteX2" y="connsiteY2"/>
              </a:cxn>
              <a:cxn ang="0">
                <a:pos x="connsiteX3" y="connsiteY3"/>
              </a:cxn>
            </a:cxnLst>
            <a:rect l="l" t="t" r="r" b="b"/>
            <a:pathLst>
              <a:path w="9703324" h="6509367">
                <a:moveTo>
                  <a:pt x="0" y="6509367"/>
                </a:moveTo>
                <a:lnTo>
                  <a:pt x="9697039" y="0"/>
                </a:lnTo>
                <a:lnTo>
                  <a:pt x="9703324" y="6509367"/>
                </a:lnTo>
                <a:lnTo>
                  <a:pt x="0" y="6509367"/>
                </a:lnTo>
                <a:close/>
              </a:path>
            </a:pathLst>
          </a:custGeom>
          <a:solidFill>
            <a:srgbClr val="7487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b="0" i="0">
              <a:latin typeface="Raleway" pitchFamily="2" charset="77"/>
            </a:endParaRPr>
          </a:p>
        </p:txBody>
      </p:sp>
      <p:sp>
        <p:nvSpPr>
          <p:cNvPr id="6" name="Højrepil 5">
            <a:extLst>
              <a:ext uri="{FF2B5EF4-FFF2-40B4-BE49-F238E27FC236}">
                <a16:creationId xmlns:a16="http://schemas.microsoft.com/office/drawing/2014/main" id="{9AA18D1E-8A83-814F-AFE7-2A9FC5F6A038}"/>
              </a:ext>
            </a:extLst>
          </p:cNvPr>
          <p:cNvSpPr/>
          <p:nvPr userDrawn="1"/>
        </p:nvSpPr>
        <p:spPr>
          <a:xfrm>
            <a:off x="332924" y="3453864"/>
            <a:ext cx="11655889" cy="133668"/>
          </a:xfrm>
          <a:prstGeom prst="rightArrow">
            <a:avLst/>
          </a:prstGeom>
          <a:solidFill>
            <a:srgbClr val="74873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a:ln>
                <a:noFill/>
              </a:ln>
              <a:solidFill>
                <a:srgbClr val="002060"/>
              </a:solidFill>
              <a:effectLst/>
              <a:uLnTx/>
              <a:uFillTx/>
              <a:latin typeface="Century Gothic" panose="020B0502020202020204"/>
              <a:ea typeface="+mn-ea"/>
              <a:cs typeface="+mn-cs"/>
            </a:endParaRPr>
          </a:p>
        </p:txBody>
      </p:sp>
      <p:sp>
        <p:nvSpPr>
          <p:cNvPr id="7" name="Tekstfelt 6">
            <a:extLst>
              <a:ext uri="{FF2B5EF4-FFF2-40B4-BE49-F238E27FC236}">
                <a16:creationId xmlns:a16="http://schemas.microsoft.com/office/drawing/2014/main" id="{BCE569C6-1C37-4F4D-8ED3-40834691EF8B}"/>
              </a:ext>
            </a:extLst>
          </p:cNvPr>
          <p:cNvSpPr txBox="1"/>
          <p:nvPr userDrawn="1"/>
        </p:nvSpPr>
        <p:spPr>
          <a:xfrm>
            <a:off x="331934" y="2562626"/>
            <a:ext cx="1066624" cy="461667"/>
          </a:xfrm>
          <a:prstGeom prst="rect">
            <a:avLst/>
          </a:prstGeom>
          <a:noFill/>
        </p:spPr>
        <p:txBody>
          <a:bodyPr wrap="square" lIns="91440" tIns="45721" rIns="91440" bIns="45721"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u="none" strike="noStrike" kern="1200" cap="none" spc="0" normalizeH="0" baseline="0" noProof="0">
                <a:ln>
                  <a:noFill/>
                </a:ln>
                <a:solidFill>
                  <a:srgbClr val="5A5A5A"/>
                </a:solidFill>
                <a:effectLst/>
                <a:uLnTx/>
                <a:uFillTx/>
                <a:latin typeface="Raleway Light" panose="020B0403030101060003" pitchFamily="34" charset="77"/>
              </a:rPr>
              <a:t>Januar 2006</a:t>
            </a:r>
            <a:br>
              <a:rPr kumimoji="0" lang="da-DK" sz="1200" b="1" u="none" strike="noStrike" kern="1200" cap="none" spc="0" normalizeH="0" baseline="0" noProof="0">
                <a:ln>
                  <a:noFill/>
                </a:ln>
                <a:solidFill>
                  <a:srgbClr val="213B48"/>
                </a:solidFill>
                <a:effectLst/>
                <a:uLnTx/>
                <a:uFillTx/>
                <a:latin typeface="Raleway" panose="020B0503030101060003" pitchFamily="34" charset="77"/>
              </a:rPr>
            </a:br>
            <a:r>
              <a:rPr kumimoji="0" lang="da-DK" sz="1200" b="1" u="none" strike="noStrike" kern="1200" cap="none" spc="0" normalizeH="0" baseline="0" noProof="0">
                <a:ln>
                  <a:noFill/>
                </a:ln>
                <a:solidFill>
                  <a:srgbClr val="213B48"/>
                </a:solidFill>
                <a:effectLst/>
                <a:uLnTx/>
                <a:uFillTx/>
                <a:latin typeface="Raleway" panose="020B0503030101060003" pitchFamily="34" charset="77"/>
              </a:rPr>
              <a:t>TDC sagen</a:t>
            </a:r>
          </a:p>
        </p:txBody>
      </p:sp>
      <p:sp>
        <p:nvSpPr>
          <p:cNvPr id="8" name="Tekstfelt 7">
            <a:extLst>
              <a:ext uri="{FF2B5EF4-FFF2-40B4-BE49-F238E27FC236}">
                <a16:creationId xmlns:a16="http://schemas.microsoft.com/office/drawing/2014/main" id="{945EC29A-648B-D141-AF18-AD9304B6036A}"/>
              </a:ext>
            </a:extLst>
          </p:cNvPr>
          <p:cNvSpPr txBox="1"/>
          <p:nvPr userDrawn="1"/>
        </p:nvSpPr>
        <p:spPr>
          <a:xfrm>
            <a:off x="94541" y="4050738"/>
            <a:ext cx="1464856" cy="461667"/>
          </a:xfrm>
          <a:prstGeom prst="rect">
            <a:avLst/>
          </a:prstGeom>
          <a:noFill/>
        </p:spPr>
        <p:txBody>
          <a:bodyPr wrap="square" lIns="91440" tIns="45721" rIns="91440" bIns="45721"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u="none" strike="noStrike" kern="1200" cap="none" spc="0" normalizeH="0" baseline="0" noProof="0">
                <a:ln>
                  <a:noFill/>
                </a:ln>
                <a:solidFill>
                  <a:srgbClr val="5A5A5A"/>
                </a:solidFill>
                <a:effectLst/>
                <a:uLnTx/>
                <a:uFillTx/>
                <a:latin typeface="Raleway Light" panose="020B0403030101060003" pitchFamily="34" charset="77"/>
              </a:rPr>
              <a:t>Oktober 2005</a:t>
            </a:r>
            <a:br>
              <a:rPr kumimoji="0" lang="da-DK" sz="1200" u="none" strike="noStrike" kern="1200" cap="none" spc="0" normalizeH="0" baseline="0" noProof="0">
                <a:ln>
                  <a:noFill/>
                </a:ln>
                <a:solidFill>
                  <a:srgbClr val="5A5A5A"/>
                </a:solidFill>
                <a:effectLst/>
                <a:uLnTx/>
                <a:uFillTx/>
                <a:latin typeface="Raleway Light" panose="020B0403030101060003" pitchFamily="34" charset="77"/>
              </a:rPr>
            </a:br>
            <a:r>
              <a:rPr kumimoji="0" lang="da-DK" sz="1200" b="1" u="none" strike="noStrike" kern="1200" cap="none" spc="0" normalizeH="0" baseline="0" noProof="0">
                <a:ln>
                  <a:noFill/>
                </a:ln>
                <a:solidFill>
                  <a:srgbClr val="213B48"/>
                </a:solidFill>
                <a:effectLst/>
                <a:uLnTx/>
                <a:uFillTx/>
                <a:latin typeface="Raleway" panose="020B0503030101060003" pitchFamily="34" charset="77"/>
              </a:rPr>
              <a:t>AllofMp3</a:t>
            </a:r>
          </a:p>
        </p:txBody>
      </p:sp>
      <p:sp>
        <p:nvSpPr>
          <p:cNvPr id="9" name="Tekstfelt 8">
            <a:extLst>
              <a:ext uri="{FF2B5EF4-FFF2-40B4-BE49-F238E27FC236}">
                <a16:creationId xmlns:a16="http://schemas.microsoft.com/office/drawing/2014/main" id="{F3C126BB-A5BA-BB4F-96EE-33DDEF143744}"/>
              </a:ext>
            </a:extLst>
          </p:cNvPr>
          <p:cNvSpPr txBox="1"/>
          <p:nvPr userDrawn="1"/>
        </p:nvSpPr>
        <p:spPr>
          <a:xfrm>
            <a:off x="1471244" y="2562626"/>
            <a:ext cx="1074250" cy="461667"/>
          </a:xfrm>
          <a:prstGeom prst="rect">
            <a:avLst/>
          </a:prstGeom>
          <a:noFill/>
        </p:spPr>
        <p:txBody>
          <a:bodyPr wrap="square" lIns="91440" tIns="45721" rIns="91440" bIns="45721"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u="none" strike="noStrike" kern="1200" cap="none" spc="0" normalizeH="0" baseline="0" noProof="0">
                <a:ln>
                  <a:noFill/>
                </a:ln>
                <a:solidFill>
                  <a:srgbClr val="5A5A5A"/>
                </a:solidFill>
                <a:effectLst/>
                <a:uLnTx/>
                <a:uFillTx/>
                <a:latin typeface="Raleway Light" panose="020B0403030101060003" pitchFamily="34" charset="77"/>
              </a:rPr>
              <a:t>August 2007</a:t>
            </a:r>
            <a:br>
              <a:rPr kumimoji="0" lang="da-DK" sz="1200" b="1" u="none" strike="noStrike" kern="1200" cap="none" spc="0" normalizeH="0" baseline="0" noProof="0">
                <a:ln>
                  <a:noFill/>
                </a:ln>
                <a:solidFill>
                  <a:srgbClr val="213B48"/>
                </a:solidFill>
                <a:effectLst/>
                <a:uLnTx/>
                <a:uFillTx/>
                <a:latin typeface="Raleway" panose="020B0503030101060003" pitchFamily="34" charset="77"/>
              </a:rPr>
            </a:br>
            <a:r>
              <a:rPr kumimoji="0" lang="da-DK" sz="1200" b="1" u="none" strike="noStrike" kern="1200" cap="none" spc="0" normalizeH="0" baseline="0" noProof="0">
                <a:ln>
                  <a:noFill/>
                </a:ln>
                <a:solidFill>
                  <a:srgbClr val="213B48"/>
                </a:solidFill>
                <a:effectLst/>
                <a:uLnTx/>
                <a:uFillTx/>
                <a:latin typeface="Raleway" panose="020B0503030101060003" pitchFamily="34" charset="77"/>
              </a:rPr>
              <a:t>Mp3 sparks</a:t>
            </a:r>
          </a:p>
        </p:txBody>
      </p:sp>
      <p:sp>
        <p:nvSpPr>
          <p:cNvPr id="10" name="Tekstfelt 9">
            <a:extLst>
              <a:ext uri="{FF2B5EF4-FFF2-40B4-BE49-F238E27FC236}">
                <a16:creationId xmlns:a16="http://schemas.microsoft.com/office/drawing/2014/main" id="{C1BFA14B-59F5-4148-9A20-DFC65FB8E20A}"/>
              </a:ext>
            </a:extLst>
          </p:cNvPr>
          <p:cNvSpPr txBox="1"/>
          <p:nvPr userDrawn="1"/>
        </p:nvSpPr>
        <p:spPr>
          <a:xfrm>
            <a:off x="1689333" y="4050738"/>
            <a:ext cx="2087484" cy="461667"/>
          </a:xfrm>
          <a:prstGeom prst="rect">
            <a:avLst/>
          </a:prstGeom>
          <a:noFill/>
        </p:spPr>
        <p:txBody>
          <a:bodyPr wrap="square" lIns="91440" tIns="45721" rIns="91440" bIns="45721"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u="none" strike="noStrike" kern="1200" cap="none" spc="0" normalizeH="0" baseline="0" noProof="0">
                <a:ln>
                  <a:noFill/>
                </a:ln>
                <a:solidFill>
                  <a:srgbClr val="5A5A5A"/>
                </a:solidFill>
                <a:effectLst/>
                <a:uLnTx/>
                <a:uFillTx/>
                <a:latin typeface="Raleway Light" panose="020B0403030101060003" pitchFamily="34" charset="77"/>
              </a:rPr>
              <a:t>2008-2010</a:t>
            </a:r>
            <a:br>
              <a:rPr kumimoji="0" lang="da-DK" sz="1200" b="1" u="none" strike="noStrike" kern="1200" cap="none" spc="0" normalizeH="0" baseline="0" noProof="0">
                <a:ln>
                  <a:noFill/>
                </a:ln>
                <a:solidFill>
                  <a:srgbClr val="213B48"/>
                </a:solidFill>
                <a:effectLst/>
                <a:uLnTx/>
                <a:uFillTx/>
                <a:latin typeface="Raleway" panose="020B0503030101060003" pitchFamily="34" charset="77"/>
              </a:rPr>
            </a:br>
            <a:r>
              <a:rPr kumimoji="0" lang="da-DK" sz="1200" b="1" u="none" strike="noStrike" kern="1200" cap="none" spc="0" normalizeH="0" baseline="0" noProof="0">
                <a:ln>
                  <a:noFill/>
                </a:ln>
                <a:solidFill>
                  <a:srgbClr val="213B48"/>
                </a:solidFill>
                <a:effectLst/>
                <a:uLnTx/>
                <a:uFillTx/>
                <a:latin typeface="Raleway" panose="020B0503030101060003" pitchFamily="34" charset="77"/>
              </a:rPr>
              <a:t>TPB Højesteretssag</a:t>
            </a:r>
          </a:p>
        </p:txBody>
      </p:sp>
      <p:sp>
        <p:nvSpPr>
          <p:cNvPr id="11" name="Tekstfelt 10">
            <a:extLst>
              <a:ext uri="{FF2B5EF4-FFF2-40B4-BE49-F238E27FC236}">
                <a16:creationId xmlns:a16="http://schemas.microsoft.com/office/drawing/2014/main" id="{2A88C770-701F-1F4A-8632-4168FB47A520}"/>
              </a:ext>
            </a:extLst>
          </p:cNvPr>
          <p:cNvSpPr txBox="1"/>
          <p:nvPr userDrawn="1"/>
        </p:nvSpPr>
        <p:spPr>
          <a:xfrm>
            <a:off x="4683904" y="2562626"/>
            <a:ext cx="1711377" cy="461667"/>
          </a:xfrm>
          <a:prstGeom prst="rect">
            <a:avLst/>
          </a:prstGeom>
          <a:noFill/>
        </p:spPr>
        <p:txBody>
          <a:bodyPr wrap="square" lIns="91440" tIns="45721" rIns="91440" bIns="45721"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u="none" strike="noStrike" kern="1200" cap="none" spc="0" normalizeH="0" baseline="0" noProof="0">
                <a:ln>
                  <a:noFill/>
                </a:ln>
                <a:solidFill>
                  <a:srgbClr val="5A5A5A"/>
                </a:solidFill>
                <a:effectLst/>
                <a:uLnTx/>
                <a:uFillTx/>
                <a:latin typeface="Raleway Light" panose="020B0403030101060003" pitchFamily="34" charset="77"/>
              </a:rPr>
              <a:t>2013</a:t>
            </a:r>
            <a:r>
              <a:rPr kumimoji="0" lang="da-DK" sz="1200" b="1" u="none" strike="noStrike" kern="1200" cap="none" spc="0" normalizeH="0" baseline="0" noProof="0">
                <a:ln>
                  <a:noFill/>
                </a:ln>
                <a:solidFill>
                  <a:srgbClr val="213B48"/>
                </a:solidFill>
                <a:effectLst/>
                <a:uLnTx/>
                <a:uFillTx/>
                <a:latin typeface="Raleway" panose="020B0503030101060003" pitchFamily="34" charset="77"/>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u="none" strike="noStrike" kern="1200" cap="none" spc="0" normalizeH="0" baseline="0" noProof="0">
                <a:ln>
                  <a:noFill/>
                </a:ln>
                <a:solidFill>
                  <a:srgbClr val="213B48"/>
                </a:solidFill>
                <a:effectLst/>
                <a:uLnTx/>
                <a:uFillTx/>
                <a:latin typeface="Raleway" panose="020B0503030101060003" pitchFamily="34" charset="77"/>
              </a:rPr>
              <a:t>Fire streaming sites</a:t>
            </a:r>
          </a:p>
        </p:txBody>
      </p:sp>
      <p:sp>
        <p:nvSpPr>
          <p:cNvPr id="12" name="Tekstfelt 11">
            <a:extLst>
              <a:ext uri="{FF2B5EF4-FFF2-40B4-BE49-F238E27FC236}">
                <a16:creationId xmlns:a16="http://schemas.microsoft.com/office/drawing/2014/main" id="{576F88D2-CF3D-6B42-9762-9CAD4D7C9574}"/>
              </a:ext>
            </a:extLst>
          </p:cNvPr>
          <p:cNvSpPr txBox="1"/>
          <p:nvPr userDrawn="1"/>
        </p:nvSpPr>
        <p:spPr>
          <a:xfrm>
            <a:off x="3588120" y="2562626"/>
            <a:ext cx="1191420" cy="461667"/>
          </a:xfrm>
          <a:prstGeom prst="rect">
            <a:avLst/>
          </a:prstGeom>
          <a:noFill/>
        </p:spPr>
        <p:txBody>
          <a:bodyPr wrap="square" lIns="91440" tIns="45721" rIns="91440" bIns="45721"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u="none" strike="noStrike" kern="1200" cap="none" spc="0" normalizeH="0" baseline="0" noProof="0">
                <a:ln>
                  <a:noFill/>
                </a:ln>
                <a:solidFill>
                  <a:srgbClr val="5A5A5A"/>
                </a:solidFill>
                <a:effectLst/>
                <a:uLnTx/>
                <a:uFillTx/>
                <a:latin typeface="Raleway Light" panose="020B0403030101060003" pitchFamily="34" charset="77"/>
              </a:rPr>
              <a:t>2012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u="none" strike="noStrike" kern="1200" cap="none" spc="0" normalizeH="0" baseline="0" noProof="0">
                <a:ln>
                  <a:noFill/>
                </a:ln>
                <a:solidFill>
                  <a:srgbClr val="213B48"/>
                </a:solidFill>
                <a:effectLst/>
                <a:uLnTx/>
                <a:uFillTx/>
                <a:latin typeface="Raleway" panose="020B0503030101060003" pitchFamily="34" charset="77"/>
              </a:rPr>
              <a:t>Grooveskark</a:t>
            </a:r>
          </a:p>
        </p:txBody>
      </p:sp>
      <p:sp>
        <p:nvSpPr>
          <p:cNvPr id="13" name="Tekstfelt 12">
            <a:extLst>
              <a:ext uri="{FF2B5EF4-FFF2-40B4-BE49-F238E27FC236}">
                <a16:creationId xmlns:a16="http://schemas.microsoft.com/office/drawing/2014/main" id="{83FDB1E8-B2F2-9C44-9E9E-B99A099629A6}"/>
              </a:ext>
            </a:extLst>
          </p:cNvPr>
          <p:cNvSpPr txBox="1"/>
          <p:nvPr userDrawn="1"/>
        </p:nvSpPr>
        <p:spPr>
          <a:xfrm>
            <a:off x="7052530" y="1354103"/>
            <a:ext cx="1864656" cy="646333"/>
          </a:xfrm>
          <a:prstGeom prst="rect">
            <a:avLst/>
          </a:prstGeom>
          <a:noFill/>
        </p:spPr>
        <p:txBody>
          <a:bodyPr wrap="square" lIns="91440" tIns="45721" rIns="91440" bIns="45721"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u="none" strike="noStrike" kern="1200" cap="none" spc="0" normalizeH="0" baseline="0" noProof="0">
                <a:ln>
                  <a:noFill/>
                </a:ln>
                <a:solidFill>
                  <a:srgbClr val="213B48"/>
                </a:solidFill>
                <a:effectLst/>
                <a:uLnTx/>
                <a:uFillTx/>
                <a:latin typeface="Raleway Light" panose="020B0403030101060003" pitchFamily="34" charset="77"/>
              </a:rPr>
              <a:t>2015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u="none" strike="noStrike" kern="1200" cap="none" spc="0" normalizeH="0" baseline="0" noProof="0">
                <a:ln>
                  <a:noFill/>
                </a:ln>
                <a:solidFill>
                  <a:srgbClr val="213B48"/>
                </a:solidFill>
                <a:effectLst/>
                <a:uLnTx/>
                <a:uFillTx/>
                <a:latin typeface="Raleway" panose="020B0503030101060003" pitchFamily="34" charset="77"/>
              </a:rPr>
              <a:t>12 streaming og torrents sites</a:t>
            </a:r>
          </a:p>
        </p:txBody>
      </p:sp>
      <p:sp>
        <p:nvSpPr>
          <p:cNvPr id="14" name="Tekstfelt 13">
            <a:extLst>
              <a:ext uri="{FF2B5EF4-FFF2-40B4-BE49-F238E27FC236}">
                <a16:creationId xmlns:a16="http://schemas.microsoft.com/office/drawing/2014/main" id="{A74DDAE1-3B7F-3543-8E02-D72150F2B5F5}"/>
              </a:ext>
            </a:extLst>
          </p:cNvPr>
          <p:cNvSpPr txBox="1"/>
          <p:nvPr userDrawn="1"/>
        </p:nvSpPr>
        <p:spPr>
          <a:xfrm>
            <a:off x="3711778" y="4050738"/>
            <a:ext cx="944105" cy="461667"/>
          </a:xfrm>
          <a:prstGeom prst="rect">
            <a:avLst/>
          </a:prstGeom>
          <a:noFill/>
        </p:spPr>
        <p:txBody>
          <a:bodyPr wrap="square" lIns="91440" tIns="45721" rIns="91440" bIns="45721"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u="none" strike="noStrike" kern="1200" cap="none" spc="0" normalizeH="0" baseline="0" noProof="0">
                <a:ln>
                  <a:noFill/>
                </a:ln>
                <a:solidFill>
                  <a:srgbClr val="5A5A5A"/>
                </a:solidFill>
                <a:effectLst/>
                <a:uLnTx/>
                <a:uFillTx/>
                <a:latin typeface="Raleway Light" panose="020B0403030101060003" pitchFamily="34" charset="77"/>
              </a:rPr>
              <a:t>2012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u="none" strike="noStrike" kern="1200" cap="none" spc="0" normalizeH="0" baseline="0" noProof="0">
                <a:ln>
                  <a:noFill/>
                </a:ln>
                <a:solidFill>
                  <a:srgbClr val="213B48"/>
                </a:solidFill>
                <a:effectLst/>
                <a:uLnTx/>
                <a:uFillTx/>
                <a:latin typeface="Raleway" panose="020B0503030101060003" pitchFamily="34" charset="77"/>
              </a:rPr>
              <a:t>Voga dom</a:t>
            </a:r>
          </a:p>
        </p:txBody>
      </p:sp>
      <p:sp>
        <p:nvSpPr>
          <p:cNvPr id="15" name="Tekstfelt 14">
            <a:extLst>
              <a:ext uri="{FF2B5EF4-FFF2-40B4-BE49-F238E27FC236}">
                <a16:creationId xmlns:a16="http://schemas.microsoft.com/office/drawing/2014/main" id="{33CBADC4-D67A-4045-9E24-0114F006083F}"/>
              </a:ext>
            </a:extLst>
          </p:cNvPr>
          <p:cNvSpPr txBox="1"/>
          <p:nvPr userDrawn="1"/>
        </p:nvSpPr>
        <p:spPr>
          <a:xfrm>
            <a:off x="5710792" y="4050738"/>
            <a:ext cx="1568552" cy="1015665"/>
          </a:xfrm>
          <a:prstGeom prst="rect">
            <a:avLst/>
          </a:prstGeom>
          <a:noFill/>
        </p:spPr>
        <p:txBody>
          <a:bodyPr wrap="square" lIns="91440" tIns="45721" rIns="91440" bIns="45721"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u="none" strike="noStrike" kern="1200" cap="none" spc="0" normalizeH="0" baseline="0" noProof="0">
                <a:ln>
                  <a:noFill/>
                </a:ln>
                <a:solidFill>
                  <a:srgbClr val="5A5A5A"/>
                </a:solidFill>
                <a:effectLst/>
                <a:uLnTx/>
                <a:uFillTx/>
                <a:latin typeface="Raleway Light" panose="020B0403030101060003" pitchFamily="34" charset="77"/>
              </a:rPr>
              <a:t>2014: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u="none" strike="noStrike" kern="1200" cap="none" spc="0" normalizeH="0" baseline="0" noProof="0">
                <a:ln>
                  <a:noFill/>
                </a:ln>
                <a:solidFill>
                  <a:srgbClr val="213B48"/>
                </a:solidFill>
                <a:effectLst/>
                <a:uLnTx/>
                <a:uFillTx/>
                <a:latin typeface="Raleway" panose="020B0503030101060003" pitchFamily="34" charset="77"/>
              </a:rPr>
              <a:t> Interior addict + Nlini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200" b="1" u="none" strike="noStrike" kern="1200" cap="none" spc="0" normalizeH="0" baseline="0" noProof="0">
              <a:ln>
                <a:noFill/>
              </a:ln>
              <a:solidFill>
                <a:srgbClr val="213B48"/>
              </a:solidFill>
              <a:effectLst/>
              <a:uLnTx/>
              <a:uFillTx/>
              <a:latin typeface="Raleway" panose="020B0503030101060003" pitchFamily="34"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u="none" strike="noStrike" kern="1200" cap="none" spc="0" normalizeH="0" baseline="0" noProof="0">
                <a:ln>
                  <a:noFill/>
                </a:ln>
                <a:solidFill>
                  <a:srgbClr val="213B48"/>
                </a:solidFill>
                <a:effectLst/>
                <a:uLnTx/>
                <a:uFillTx/>
                <a:latin typeface="Raleway" panose="020B0503030101060003" pitchFamily="34" charset="77"/>
              </a:rPr>
              <a:t>Voga dom</a:t>
            </a:r>
          </a:p>
        </p:txBody>
      </p:sp>
      <p:sp>
        <p:nvSpPr>
          <p:cNvPr id="16" name="Tekstfelt 15">
            <a:extLst>
              <a:ext uri="{FF2B5EF4-FFF2-40B4-BE49-F238E27FC236}">
                <a16:creationId xmlns:a16="http://schemas.microsoft.com/office/drawing/2014/main" id="{F0D857E1-0FC3-064A-B142-8F56B179A55E}"/>
              </a:ext>
            </a:extLst>
          </p:cNvPr>
          <p:cNvSpPr txBox="1"/>
          <p:nvPr userDrawn="1"/>
        </p:nvSpPr>
        <p:spPr>
          <a:xfrm>
            <a:off x="7291549" y="2377960"/>
            <a:ext cx="1361161" cy="646333"/>
          </a:xfrm>
          <a:prstGeom prst="rect">
            <a:avLst/>
          </a:prstGeom>
          <a:noFill/>
        </p:spPr>
        <p:txBody>
          <a:bodyPr wrap="square" lIns="91440" tIns="45721" rIns="91440" bIns="45721"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u="none" strike="noStrike" kern="1200" cap="none" spc="0" normalizeH="0" baseline="0" noProof="0">
                <a:ln>
                  <a:noFill/>
                </a:ln>
                <a:solidFill>
                  <a:srgbClr val="5A5A5A"/>
                </a:solidFill>
                <a:effectLst/>
                <a:uLnTx/>
                <a:uFillTx/>
                <a:latin typeface="Raleway Light" panose="020B0403030101060003" pitchFamily="34" charset="77"/>
              </a:rPr>
              <a:t>2015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u="none" strike="noStrike" kern="1200" cap="none" spc="0" normalizeH="0" baseline="0" noProof="0">
                <a:ln>
                  <a:noFill/>
                </a:ln>
                <a:solidFill>
                  <a:srgbClr val="213B48"/>
                </a:solidFill>
                <a:effectLst/>
                <a:uLnTx/>
                <a:uFillTx/>
                <a:latin typeface="Raleway" panose="020B0503030101060003" pitchFamily="34" charset="77"/>
              </a:rPr>
              <a:t>19 streaming og torrents sites</a:t>
            </a:r>
          </a:p>
        </p:txBody>
      </p:sp>
      <p:sp>
        <p:nvSpPr>
          <p:cNvPr id="17" name="Tekstfelt 16">
            <a:extLst>
              <a:ext uri="{FF2B5EF4-FFF2-40B4-BE49-F238E27FC236}">
                <a16:creationId xmlns:a16="http://schemas.microsoft.com/office/drawing/2014/main" id="{528A0F1A-034E-E341-B251-709D18660476}"/>
              </a:ext>
            </a:extLst>
          </p:cNvPr>
          <p:cNvSpPr txBox="1"/>
          <p:nvPr userDrawn="1"/>
        </p:nvSpPr>
        <p:spPr>
          <a:xfrm>
            <a:off x="7401728" y="4050738"/>
            <a:ext cx="1133262" cy="646333"/>
          </a:xfrm>
          <a:prstGeom prst="rect">
            <a:avLst/>
          </a:prstGeom>
          <a:noFill/>
        </p:spPr>
        <p:txBody>
          <a:bodyPr wrap="square" lIns="91440" tIns="45721" rIns="91440" bIns="45721"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u="none" strike="noStrike" kern="1200" cap="none" spc="0" normalizeH="0" baseline="0" noProof="0">
                <a:ln>
                  <a:noFill/>
                </a:ln>
                <a:solidFill>
                  <a:srgbClr val="5A5A5A"/>
                </a:solidFill>
                <a:effectLst/>
                <a:uLnTx/>
                <a:uFillTx/>
                <a:latin typeface="Raleway Light" panose="020B0403030101060003" pitchFamily="34" charset="77"/>
              </a:rPr>
              <a:t>2015</a:t>
            </a:r>
            <a:r>
              <a:rPr kumimoji="0" lang="da-DK" sz="1200" b="1" u="none" strike="noStrike" kern="1200" cap="none" spc="0" normalizeH="0" baseline="0" noProof="0">
                <a:ln>
                  <a:noFill/>
                </a:ln>
                <a:solidFill>
                  <a:srgbClr val="213B48"/>
                </a:solidFill>
                <a:effectLst/>
                <a:uLnTx/>
                <a:uFillTx/>
                <a:latin typeface="Raleway" panose="020B0503030101060003" pitchFamily="34" charset="77"/>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u="none" strike="noStrike" kern="1200" cap="none" spc="0" normalizeH="0" baseline="0" noProof="0">
                <a:ln>
                  <a:noFill/>
                </a:ln>
                <a:solidFill>
                  <a:srgbClr val="213B48"/>
                </a:solidFill>
                <a:effectLst/>
                <a:uLnTx/>
                <a:uFillTx/>
                <a:latin typeface="Raleway" panose="020B0503030101060003" pitchFamily="34" charset="77"/>
              </a:rPr>
              <a:t>Invertu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u="none" strike="noStrike" kern="1200" cap="none" spc="0" normalizeH="0" baseline="0" noProof="0">
                <a:ln>
                  <a:noFill/>
                </a:ln>
                <a:solidFill>
                  <a:srgbClr val="213B48"/>
                </a:solidFill>
                <a:effectLst/>
                <a:uLnTx/>
                <a:uFillTx/>
                <a:latin typeface="Raleway" panose="020B0503030101060003" pitchFamily="34" charset="77"/>
              </a:rPr>
              <a:t>PCT aktion</a:t>
            </a:r>
          </a:p>
        </p:txBody>
      </p:sp>
      <p:sp>
        <p:nvSpPr>
          <p:cNvPr id="18" name="Tekstfelt 17">
            <a:extLst>
              <a:ext uri="{FF2B5EF4-FFF2-40B4-BE49-F238E27FC236}">
                <a16:creationId xmlns:a16="http://schemas.microsoft.com/office/drawing/2014/main" id="{AF92D6ED-357F-EF4B-B601-ABA829FD5B7E}"/>
              </a:ext>
            </a:extLst>
          </p:cNvPr>
          <p:cNvSpPr txBox="1"/>
          <p:nvPr userDrawn="1"/>
        </p:nvSpPr>
        <p:spPr>
          <a:xfrm>
            <a:off x="8800198" y="2193294"/>
            <a:ext cx="1202074" cy="830999"/>
          </a:xfrm>
          <a:prstGeom prst="rect">
            <a:avLst/>
          </a:prstGeom>
          <a:noFill/>
        </p:spPr>
        <p:txBody>
          <a:bodyPr wrap="square" lIns="91440" tIns="45721" rIns="91440" bIns="45721"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u="none" strike="noStrike" kern="1200" cap="none" spc="0" normalizeH="0" baseline="0" noProof="0">
                <a:ln>
                  <a:noFill/>
                </a:ln>
                <a:solidFill>
                  <a:srgbClr val="5A5A5A"/>
                </a:solidFill>
                <a:effectLst/>
                <a:uLnTx/>
                <a:uFillTx/>
                <a:latin typeface="Raleway Light" panose="020B0403030101060003" pitchFamily="34" charset="77"/>
              </a:rPr>
              <a:t>2016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u="none" strike="noStrike" kern="1200" cap="none" spc="0" normalizeH="0" baseline="0" noProof="0">
                <a:ln>
                  <a:noFill/>
                </a:ln>
                <a:solidFill>
                  <a:srgbClr val="213B48"/>
                </a:solidFill>
                <a:effectLst/>
                <a:uLnTx/>
                <a:uFillTx/>
                <a:latin typeface="Raleway" panose="020B0503030101060003" pitchFamily="34" charset="77"/>
              </a:rPr>
              <a:t>33 streaming og torrents sites</a:t>
            </a:r>
          </a:p>
        </p:txBody>
      </p:sp>
      <p:sp>
        <p:nvSpPr>
          <p:cNvPr id="19" name="Tekstfelt 18">
            <a:extLst>
              <a:ext uri="{FF2B5EF4-FFF2-40B4-BE49-F238E27FC236}">
                <a16:creationId xmlns:a16="http://schemas.microsoft.com/office/drawing/2014/main" id="{DCEE43CF-D9EA-FD41-BABF-1F79DF4E5F93}"/>
              </a:ext>
            </a:extLst>
          </p:cNvPr>
          <p:cNvSpPr txBox="1"/>
          <p:nvPr userDrawn="1"/>
        </p:nvSpPr>
        <p:spPr>
          <a:xfrm>
            <a:off x="8820806" y="4050738"/>
            <a:ext cx="1202074" cy="461667"/>
          </a:xfrm>
          <a:prstGeom prst="rect">
            <a:avLst/>
          </a:prstGeom>
          <a:noFill/>
        </p:spPr>
        <p:txBody>
          <a:bodyPr wrap="square" lIns="91440" tIns="45721" rIns="91440" bIns="45721"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u="none" strike="noStrike" kern="1200" cap="none" spc="0" normalizeH="0" baseline="0" noProof="0">
                <a:ln>
                  <a:noFill/>
                </a:ln>
                <a:solidFill>
                  <a:srgbClr val="5A5A5A"/>
                </a:solidFill>
                <a:effectLst/>
                <a:uLnTx/>
                <a:uFillTx/>
                <a:latin typeface="Raleway Light" panose="020B0403030101060003" pitchFamily="34" charset="77"/>
              </a:rPr>
              <a:t>2016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u="none" strike="noStrike" kern="1200" cap="none" spc="0" normalizeH="0" baseline="0" noProof="0">
                <a:ln>
                  <a:noFill/>
                </a:ln>
                <a:solidFill>
                  <a:srgbClr val="213B48"/>
                </a:solidFill>
                <a:effectLst/>
                <a:uLnTx/>
                <a:uFillTx/>
                <a:latin typeface="Raleway" panose="020B0503030101060003" pitchFamily="34" charset="77"/>
              </a:rPr>
              <a:t>19 mirrorsites</a:t>
            </a:r>
          </a:p>
        </p:txBody>
      </p:sp>
      <p:sp>
        <p:nvSpPr>
          <p:cNvPr id="20" name="Tekstfelt 19">
            <a:extLst>
              <a:ext uri="{FF2B5EF4-FFF2-40B4-BE49-F238E27FC236}">
                <a16:creationId xmlns:a16="http://schemas.microsoft.com/office/drawing/2014/main" id="{561BC2A8-FAE3-8A4E-9797-4E27C725BA1A}"/>
              </a:ext>
            </a:extLst>
          </p:cNvPr>
          <p:cNvSpPr txBox="1"/>
          <p:nvPr userDrawn="1"/>
        </p:nvSpPr>
        <p:spPr>
          <a:xfrm>
            <a:off x="8820806" y="4894492"/>
            <a:ext cx="1202074" cy="646333"/>
          </a:xfrm>
          <a:prstGeom prst="rect">
            <a:avLst/>
          </a:prstGeom>
          <a:noFill/>
        </p:spPr>
        <p:txBody>
          <a:bodyPr wrap="square" lIns="91440" tIns="45721" rIns="91440" bIns="45721"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u="none" strike="noStrike" kern="1200" cap="none" spc="0" normalizeH="0" baseline="0" noProof="0">
                <a:ln>
                  <a:noFill/>
                </a:ln>
                <a:solidFill>
                  <a:srgbClr val="5A5A5A"/>
                </a:solidFill>
                <a:effectLst/>
                <a:uLnTx/>
                <a:uFillTx/>
                <a:latin typeface="Raleway Light" panose="020B0403030101060003" pitchFamily="34" charset="77"/>
              </a:rPr>
              <a:t>2016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u="none" strike="noStrike" kern="1200" cap="none" spc="0" normalizeH="0" baseline="0" noProof="0">
                <a:ln>
                  <a:noFill/>
                </a:ln>
                <a:solidFill>
                  <a:srgbClr val="213B48"/>
                </a:solidFill>
                <a:effectLst/>
                <a:uLnTx/>
                <a:uFillTx/>
                <a:latin typeface="Raleway" panose="020B0503030101060003" pitchFamily="34" charset="77"/>
              </a:rPr>
              <a:t>Voga-blokering</a:t>
            </a:r>
          </a:p>
        </p:txBody>
      </p:sp>
      <p:sp>
        <p:nvSpPr>
          <p:cNvPr id="21" name="Tekstfelt 28">
            <a:extLst>
              <a:ext uri="{FF2B5EF4-FFF2-40B4-BE49-F238E27FC236}">
                <a16:creationId xmlns:a16="http://schemas.microsoft.com/office/drawing/2014/main" id="{C2A1D36A-F8BB-1548-8628-F437DDB41401}"/>
              </a:ext>
            </a:extLst>
          </p:cNvPr>
          <p:cNvSpPr txBox="1"/>
          <p:nvPr userDrawn="1"/>
        </p:nvSpPr>
        <p:spPr>
          <a:xfrm>
            <a:off x="10326908" y="4862215"/>
            <a:ext cx="1143264" cy="461667"/>
          </a:xfrm>
          <a:prstGeom prst="rect">
            <a:avLst/>
          </a:prstGeom>
          <a:noFill/>
        </p:spPr>
        <p:txBody>
          <a:bodyPr wrap="square" lIns="91440" tIns="45721" rIns="91440" bIns="45721"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u="none" strike="noStrike" kern="1200" cap="none" spc="0" normalizeH="0" baseline="0" noProof="0">
                <a:ln>
                  <a:noFill/>
                </a:ln>
                <a:solidFill>
                  <a:srgbClr val="5A5A5A"/>
                </a:solidFill>
                <a:effectLst/>
                <a:uLnTx/>
                <a:uFillTx/>
                <a:latin typeface="Raleway Light" panose="020B0403030101060003" pitchFamily="34" charset="77"/>
              </a:rPr>
              <a:t>2017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u="none" strike="noStrike" kern="1200" cap="none" spc="0" normalizeH="0" baseline="0" noProof="0">
                <a:ln>
                  <a:noFill/>
                </a:ln>
                <a:solidFill>
                  <a:srgbClr val="213B48"/>
                </a:solidFill>
                <a:effectLst/>
                <a:uLnTx/>
                <a:uFillTx/>
                <a:latin typeface="Raleway" panose="020B0503030101060003" pitchFamily="34" charset="77"/>
              </a:rPr>
              <a:t>32 tjenester</a:t>
            </a:r>
          </a:p>
        </p:txBody>
      </p:sp>
      <p:sp>
        <p:nvSpPr>
          <p:cNvPr id="22" name="Tekstfelt 28">
            <a:extLst>
              <a:ext uri="{FF2B5EF4-FFF2-40B4-BE49-F238E27FC236}">
                <a16:creationId xmlns:a16="http://schemas.microsoft.com/office/drawing/2014/main" id="{4F56FD32-639F-5141-9F23-13D746A53828}"/>
              </a:ext>
            </a:extLst>
          </p:cNvPr>
          <p:cNvSpPr txBox="1"/>
          <p:nvPr userDrawn="1"/>
        </p:nvSpPr>
        <p:spPr>
          <a:xfrm>
            <a:off x="10236240" y="2747292"/>
            <a:ext cx="1324601" cy="277001"/>
          </a:xfrm>
          <a:prstGeom prst="rect">
            <a:avLst/>
          </a:prstGeom>
          <a:noFill/>
        </p:spPr>
        <p:txBody>
          <a:bodyPr wrap="square" lIns="91440" tIns="45721" rIns="91440" bIns="45721"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u="none" strike="noStrike" kern="1200" cap="none" spc="0" normalizeH="0" baseline="0" noProof="0">
                <a:ln>
                  <a:noFill/>
                </a:ln>
                <a:solidFill>
                  <a:srgbClr val="213B48"/>
                </a:solidFill>
                <a:effectLst/>
                <a:uLnTx/>
                <a:uFillTx/>
                <a:latin typeface="Raleway" panose="020B0503030101060003" pitchFamily="34" charset="77"/>
              </a:rPr>
              <a:t>PCTblokering</a:t>
            </a:r>
          </a:p>
        </p:txBody>
      </p:sp>
      <p:sp>
        <p:nvSpPr>
          <p:cNvPr id="23" name="Tekstfelt 28">
            <a:extLst>
              <a:ext uri="{FF2B5EF4-FFF2-40B4-BE49-F238E27FC236}">
                <a16:creationId xmlns:a16="http://schemas.microsoft.com/office/drawing/2014/main" id="{F9FFA828-6E9D-844A-A681-A25A629802B6}"/>
              </a:ext>
            </a:extLst>
          </p:cNvPr>
          <p:cNvSpPr txBox="1"/>
          <p:nvPr userDrawn="1"/>
        </p:nvSpPr>
        <p:spPr>
          <a:xfrm>
            <a:off x="10214293" y="5713771"/>
            <a:ext cx="1368494" cy="277001"/>
          </a:xfrm>
          <a:prstGeom prst="rect">
            <a:avLst/>
          </a:prstGeom>
          <a:noFill/>
        </p:spPr>
        <p:txBody>
          <a:bodyPr wrap="square" lIns="91440" tIns="45721" rIns="91440" bIns="45721"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u="none" strike="noStrike" kern="1200" cap="none" spc="0" normalizeH="0" baseline="0" noProof="0">
                <a:ln>
                  <a:noFill/>
                </a:ln>
                <a:solidFill>
                  <a:srgbClr val="213B48"/>
                </a:solidFill>
                <a:effectLst/>
                <a:uLnTx/>
                <a:uFillTx/>
                <a:latin typeface="Raleway" panose="020B0503030101060003" pitchFamily="34" charset="77"/>
              </a:rPr>
              <a:t>Kodi-blokering</a:t>
            </a:r>
          </a:p>
        </p:txBody>
      </p:sp>
      <p:sp>
        <p:nvSpPr>
          <p:cNvPr id="24" name="Tekstfelt 28">
            <a:extLst>
              <a:ext uri="{FF2B5EF4-FFF2-40B4-BE49-F238E27FC236}">
                <a16:creationId xmlns:a16="http://schemas.microsoft.com/office/drawing/2014/main" id="{475F1E0F-5AEA-0947-8FBB-370B33D7E6CE}"/>
              </a:ext>
            </a:extLst>
          </p:cNvPr>
          <p:cNvSpPr txBox="1"/>
          <p:nvPr userDrawn="1"/>
        </p:nvSpPr>
        <p:spPr>
          <a:xfrm>
            <a:off x="10326908" y="4050738"/>
            <a:ext cx="1143264" cy="646333"/>
          </a:xfrm>
          <a:prstGeom prst="rect">
            <a:avLst/>
          </a:prstGeom>
          <a:noFill/>
        </p:spPr>
        <p:txBody>
          <a:bodyPr wrap="square" lIns="91440" tIns="45721" rIns="91440" bIns="45721"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u="none" strike="noStrike" kern="1200" cap="none" spc="0" normalizeH="0" baseline="0" noProof="0">
                <a:ln>
                  <a:noFill/>
                </a:ln>
                <a:solidFill>
                  <a:srgbClr val="213B48"/>
                </a:solidFill>
                <a:effectLst/>
                <a:uLnTx/>
                <a:uFillTx/>
                <a:latin typeface="Raleway" panose="020B0503030101060003" pitchFamily="34" charset="77"/>
              </a:rPr>
              <a:t>stream ripping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200" b="1" u="none" strike="noStrike" kern="1200" cap="none" spc="0" normalizeH="0" baseline="0" noProof="0">
              <a:ln>
                <a:noFill/>
              </a:ln>
              <a:solidFill>
                <a:srgbClr val="213B48"/>
              </a:solidFill>
              <a:effectLst/>
              <a:uLnTx/>
              <a:uFillTx/>
              <a:latin typeface="Raleway" panose="020B0503030101060003" pitchFamily="34" charset="77"/>
            </a:endParaRPr>
          </a:p>
        </p:txBody>
      </p:sp>
      <p:sp>
        <p:nvSpPr>
          <p:cNvPr id="25" name="Tekstfelt 28">
            <a:extLst>
              <a:ext uri="{FF2B5EF4-FFF2-40B4-BE49-F238E27FC236}">
                <a16:creationId xmlns:a16="http://schemas.microsoft.com/office/drawing/2014/main" id="{32E48ABF-6402-6B48-B0DF-86F658C138FB}"/>
              </a:ext>
            </a:extLst>
          </p:cNvPr>
          <p:cNvSpPr txBox="1"/>
          <p:nvPr userDrawn="1"/>
        </p:nvSpPr>
        <p:spPr>
          <a:xfrm>
            <a:off x="10233756" y="1601089"/>
            <a:ext cx="1329569" cy="646333"/>
          </a:xfrm>
          <a:prstGeom prst="rect">
            <a:avLst/>
          </a:prstGeom>
          <a:noFill/>
        </p:spPr>
        <p:txBody>
          <a:bodyPr wrap="square" lIns="91440" tIns="45721" rIns="91440" bIns="45721"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u="none" strike="noStrike" kern="1200" cap="none" spc="0" normalizeH="0" baseline="0" noProof="0">
                <a:ln>
                  <a:noFill/>
                </a:ln>
                <a:solidFill>
                  <a:srgbClr val="5A5A5A"/>
                </a:solidFill>
                <a:effectLst/>
                <a:uLnTx/>
                <a:uFillTx/>
                <a:latin typeface="Raleway Light" panose="020B0403030101060003" pitchFamily="34" charset="77"/>
              </a:rPr>
              <a:t>Februar 2017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1" u="none" strike="noStrike" kern="1200" cap="none" spc="0" normalizeH="0" baseline="0" noProof="0">
                <a:ln>
                  <a:noFill/>
                </a:ln>
                <a:solidFill>
                  <a:srgbClr val="213B48"/>
                </a:solidFill>
                <a:effectLst/>
                <a:uLnTx/>
                <a:uFillTx/>
                <a:latin typeface="Raleway" panose="020B0503030101060003" pitchFamily="34" charset="77"/>
              </a:rPr>
              <a:t>Dynamiske blokeringer</a:t>
            </a:r>
          </a:p>
        </p:txBody>
      </p:sp>
      <p:cxnSp>
        <p:nvCxnSpPr>
          <p:cNvPr id="26" name="Lige forbindelse 25">
            <a:extLst>
              <a:ext uri="{FF2B5EF4-FFF2-40B4-BE49-F238E27FC236}">
                <a16:creationId xmlns:a16="http://schemas.microsoft.com/office/drawing/2014/main" id="{D4EFDF29-155B-C942-8CC3-83E10AB47BF6}"/>
              </a:ext>
            </a:extLst>
          </p:cNvPr>
          <p:cNvCxnSpPr>
            <a:cxnSpLocks/>
          </p:cNvCxnSpPr>
          <p:nvPr userDrawn="1"/>
        </p:nvCxnSpPr>
        <p:spPr>
          <a:xfrm flipV="1">
            <a:off x="4239146" y="3527653"/>
            <a:ext cx="0" cy="1"/>
          </a:xfrm>
          <a:prstGeom prst="line">
            <a:avLst/>
          </a:prstGeom>
          <a:ln w="15875">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cxnSp>
        <p:nvCxnSpPr>
          <p:cNvPr id="27" name="Lige forbindelse 26">
            <a:extLst>
              <a:ext uri="{FF2B5EF4-FFF2-40B4-BE49-F238E27FC236}">
                <a16:creationId xmlns:a16="http://schemas.microsoft.com/office/drawing/2014/main" id="{41AF7863-59F5-7E44-B975-0F3BC2419327}"/>
              </a:ext>
            </a:extLst>
          </p:cNvPr>
          <p:cNvCxnSpPr>
            <a:cxnSpLocks/>
          </p:cNvCxnSpPr>
          <p:nvPr userDrawn="1"/>
        </p:nvCxnSpPr>
        <p:spPr>
          <a:xfrm>
            <a:off x="10898540" y="3537292"/>
            <a:ext cx="0" cy="513446"/>
          </a:xfrm>
          <a:prstGeom prst="line">
            <a:avLst/>
          </a:prstGeom>
          <a:ln w="15875">
            <a:solidFill>
              <a:srgbClr val="748731">
                <a:alpha val="60000"/>
              </a:srgbClr>
            </a:solidFill>
          </a:ln>
        </p:spPr>
        <p:style>
          <a:lnRef idx="1">
            <a:schemeClr val="accent1"/>
          </a:lnRef>
          <a:fillRef idx="0">
            <a:schemeClr val="accent1"/>
          </a:fillRef>
          <a:effectRef idx="0">
            <a:schemeClr val="accent1"/>
          </a:effectRef>
          <a:fontRef idx="minor">
            <a:schemeClr val="tx1"/>
          </a:fontRef>
        </p:style>
      </p:cxnSp>
      <p:cxnSp>
        <p:nvCxnSpPr>
          <p:cNvPr id="28" name="Lige forbindelse 27">
            <a:extLst>
              <a:ext uri="{FF2B5EF4-FFF2-40B4-BE49-F238E27FC236}">
                <a16:creationId xmlns:a16="http://schemas.microsoft.com/office/drawing/2014/main" id="{0517362B-CFB2-0648-B0CC-D186254878B9}"/>
              </a:ext>
            </a:extLst>
          </p:cNvPr>
          <p:cNvCxnSpPr>
            <a:cxnSpLocks/>
          </p:cNvCxnSpPr>
          <p:nvPr userDrawn="1"/>
        </p:nvCxnSpPr>
        <p:spPr>
          <a:xfrm>
            <a:off x="9426201" y="3537292"/>
            <a:ext cx="0" cy="513446"/>
          </a:xfrm>
          <a:prstGeom prst="line">
            <a:avLst/>
          </a:prstGeom>
          <a:ln w="15875">
            <a:solidFill>
              <a:srgbClr val="748731">
                <a:alpha val="60000"/>
              </a:srgbClr>
            </a:solidFill>
          </a:ln>
        </p:spPr>
        <p:style>
          <a:lnRef idx="1">
            <a:schemeClr val="accent1"/>
          </a:lnRef>
          <a:fillRef idx="0">
            <a:schemeClr val="accent1"/>
          </a:fillRef>
          <a:effectRef idx="0">
            <a:schemeClr val="accent1"/>
          </a:effectRef>
          <a:fontRef idx="minor">
            <a:schemeClr val="tx1"/>
          </a:fontRef>
        </p:style>
      </p:cxnSp>
      <p:cxnSp>
        <p:nvCxnSpPr>
          <p:cNvPr id="29" name="Lige forbindelse 28">
            <a:extLst>
              <a:ext uri="{FF2B5EF4-FFF2-40B4-BE49-F238E27FC236}">
                <a16:creationId xmlns:a16="http://schemas.microsoft.com/office/drawing/2014/main" id="{95FB0A53-A7BB-554C-A732-A286724E1370}"/>
              </a:ext>
            </a:extLst>
          </p:cNvPr>
          <p:cNvCxnSpPr>
            <a:cxnSpLocks/>
          </p:cNvCxnSpPr>
          <p:nvPr userDrawn="1"/>
        </p:nvCxnSpPr>
        <p:spPr>
          <a:xfrm>
            <a:off x="7984858" y="3537292"/>
            <a:ext cx="0" cy="513446"/>
          </a:xfrm>
          <a:prstGeom prst="line">
            <a:avLst/>
          </a:prstGeom>
          <a:ln w="15875">
            <a:solidFill>
              <a:srgbClr val="748731">
                <a:alpha val="60000"/>
              </a:srgbClr>
            </a:solidFill>
          </a:ln>
        </p:spPr>
        <p:style>
          <a:lnRef idx="1">
            <a:schemeClr val="accent1"/>
          </a:lnRef>
          <a:fillRef idx="0">
            <a:schemeClr val="accent1"/>
          </a:fillRef>
          <a:effectRef idx="0">
            <a:schemeClr val="accent1"/>
          </a:effectRef>
          <a:fontRef idx="minor">
            <a:schemeClr val="tx1"/>
          </a:fontRef>
        </p:style>
      </p:cxnSp>
      <p:cxnSp>
        <p:nvCxnSpPr>
          <p:cNvPr id="30" name="Lige forbindelse 29">
            <a:extLst>
              <a:ext uri="{FF2B5EF4-FFF2-40B4-BE49-F238E27FC236}">
                <a16:creationId xmlns:a16="http://schemas.microsoft.com/office/drawing/2014/main" id="{A9B5DD43-342B-8746-B2E8-23EE3BCB9EC0}"/>
              </a:ext>
            </a:extLst>
          </p:cNvPr>
          <p:cNvCxnSpPr>
            <a:cxnSpLocks/>
          </p:cNvCxnSpPr>
          <p:nvPr userDrawn="1"/>
        </p:nvCxnSpPr>
        <p:spPr>
          <a:xfrm>
            <a:off x="6512519" y="3537292"/>
            <a:ext cx="0" cy="513446"/>
          </a:xfrm>
          <a:prstGeom prst="line">
            <a:avLst/>
          </a:prstGeom>
          <a:ln w="15875">
            <a:solidFill>
              <a:srgbClr val="748731">
                <a:alpha val="60000"/>
              </a:srgbClr>
            </a:solidFill>
          </a:ln>
        </p:spPr>
        <p:style>
          <a:lnRef idx="1">
            <a:schemeClr val="accent1"/>
          </a:lnRef>
          <a:fillRef idx="0">
            <a:schemeClr val="accent1"/>
          </a:fillRef>
          <a:effectRef idx="0">
            <a:schemeClr val="accent1"/>
          </a:effectRef>
          <a:fontRef idx="minor">
            <a:schemeClr val="tx1"/>
          </a:fontRef>
        </p:style>
      </p:cxnSp>
      <p:cxnSp>
        <p:nvCxnSpPr>
          <p:cNvPr id="31" name="Lige forbindelse 30">
            <a:extLst>
              <a:ext uri="{FF2B5EF4-FFF2-40B4-BE49-F238E27FC236}">
                <a16:creationId xmlns:a16="http://schemas.microsoft.com/office/drawing/2014/main" id="{1FDC5F16-2C26-EA47-AB03-F38057E8BB40}"/>
              </a:ext>
            </a:extLst>
          </p:cNvPr>
          <p:cNvCxnSpPr>
            <a:cxnSpLocks/>
          </p:cNvCxnSpPr>
          <p:nvPr userDrawn="1"/>
        </p:nvCxnSpPr>
        <p:spPr>
          <a:xfrm>
            <a:off x="4180024" y="3537292"/>
            <a:ext cx="0" cy="513446"/>
          </a:xfrm>
          <a:prstGeom prst="line">
            <a:avLst/>
          </a:prstGeom>
          <a:ln w="15875">
            <a:solidFill>
              <a:srgbClr val="748731">
                <a:alpha val="60000"/>
              </a:srgbClr>
            </a:solidFill>
          </a:ln>
        </p:spPr>
        <p:style>
          <a:lnRef idx="1">
            <a:schemeClr val="accent1"/>
          </a:lnRef>
          <a:fillRef idx="0">
            <a:schemeClr val="accent1"/>
          </a:fillRef>
          <a:effectRef idx="0">
            <a:schemeClr val="accent1"/>
          </a:effectRef>
          <a:fontRef idx="minor">
            <a:schemeClr val="tx1"/>
          </a:fontRef>
        </p:style>
      </p:cxnSp>
      <p:cxnSp>
        <p:nvCxnSpPr>
          <p:cNvPr id="32" name="Lige forbindelse 31">
            <a:extLst>
              <a:ext uri="{FF2B5EF4-FFF2-40B4-BE49-F238E27FC236}">
                <a16:creationId xmlns:a16="http://schemas.microsoft.com/office/drawing/2014/main" id="{BE7EF1AA-ED6B-9C4D-8D16-C4F77452F555}"/>
              </a:ext>
            </a:extLst>
          </p:cNvPr>
          <p:cNvCxnSpPr>
            <a:cxnSpLocks/>
          </p:cNvCxnSpPr>
          <p:nvPr userDrawn="1"/>
        </p:nvCxnSpPr>
        <p:spPr>
          <a:xfrm>
            <a:off x="2823923" y="3537292"/>
            <a:ext cx="0" cy="513446"/>
          </a:xfrm>
          <a:prstGeom prst="line">
            <a:avLst/>
          </a:prstGeom>
          <a:ln w="15875">
            <a:solidFill>
              <a:srgbClr val="748731">
                <a:alpha val="60000"/>
              </a:srgbClr>
            </a:solidFill>
          </a:ln>
        </p:spPr>
        <p:style>
          <a:lnRef idx="1">
            <a:schemeClr val="accent1"/>
          </a:lnRef>
          <a:fillRef idx="0">
            <a:schemeClr val="accent1"/>
          </a:fillRef>
          <a:effectRef idx="0">
            <a:schemeClr val="accent1"/>
          </a:effectRef>
          <a:fontRef idx="minor">
            <a:schemeClr val="tx1"/>
          </a:fontRef>
        </p:style>
      </p:cxnSp>
      <p:cxnSp>
        <p:nvCxnSpPr>
          <p:cNvPr id="33" name="Lige forbindelse 32">
            <a:extLst>
              <a:ext uri="{FF2B5EF4-FFF2-40B4-BE49-F238E27FC236}">
                <a16:creationId xmlns:a16="http://schemas.microsoft.com/office/drawing/2014/main" id="{07C13289-54EB-BB43-8A97-E9DAAAE7D832}"/>
              </a:ext>
            </a:extLst>
          </p:cNvPr>
          <p:cNvCxnSpPr>
            <a:cxnSpLocks/>
          </p:cNvCxnSpPr>
          <p:nvPr userDrawn="1"/>
        </p:nvCxnSpPr>
        <p:spPr>
          <a:xfrm>
            <a:off x="801394" y="3537292"/>
            <a:ext cx="0" cy="513446"/>
          </a:xfrm>
          <a:prstGeom prst="line">
            <a:avLst/>
          </a:prstGeom>
          <a:ln w="15875">
            <a:solidFill>
              <a:srgbClr val="748731">
                <a:alpha val="60000"/>
              </a:srgbClr>
            </a:solidFill>
          </a:ln>
        </p:spPr>
        <p:style>
          <a:lnRef idx="1">
            <a:schemeClr val="accent1"/>
          </a:lnRef>
          <a:fillRef idx="0">
            <a:schemeClr val="accent1"/>
          </a:fillRef>
          <a:effectRef idx="0">
            <a:schemeClr val="accent1"/>
          </a:effectRef>
          <a:fontRef idx="minor">
            <a:schemeClr val="tx1"/>
          </a:fontRef>
        </p:style>
      </p:cxnSp>
      <p:cxnSp>
        <p:nvCxnSpPr>
          <p:cNvPr id="34" name="Lige forbindelse 33">
            <a:extLst>
              <a:ext uri="{FF2B5EF4-FFF2-40B4-BE49-F238E27FC236}">
                <a16:creationId xmlns:a16="http://schemas.microsoft.com/office/drawing/2014/main" id="{B193EA2B-F454-F74A-8529-0FC73B71CFC8}"/>
              </a:ext>
            </a:extLst>
          </p:cNvPr>
          <p:cNvCxnSpPr>
            <a:cxnSpLocks/>
          </p:cNvCxnSpPr>
          <p:nvPr userDrawn="1"/>
        </p:nvCxnSpPr>
        <p:spPr>
          <a:xfrm>
            <a:off x="9426201" y="4544682"/>
            <a:ext cx="0" cy="317533"/>
          </a:xfrm>
          <a:prstGeom prst="line">
            <a:avLst/>
          </a:prstGeom>
          <a:ln w="15875">
            <a:solidFill>
              <a:srgbClr val="748731">
                <a:alpha val="60000"/>
              </a:srgbClr>
            </a:solidFill>
          </a:ln>
        </p:spPr>
        <p:style>
          <a:lnRef idx="1">
            <a:schemeClr val="accent1"/>
          </a:lnRef>
          <a:fillRef idx="0">
            <a:schemeClr val="accent1"/>
          </a:fillRef>
          <a:effectRef idx="0">
            <a:schemeClr val="accent1"/>
          </a:effectRef>
          <a:fontRef idx="minor">
            <a:schemeClr val="tx1"/>
          </a:fontRef>
        </p:style>
      </p:cxnSp>
      <p:cxnSp>
        <p:nvCxnSpPr>
          <p:cNvPr id="35" name="Lige forbindelse 34">
            <a:extLst>
              <a:ext uri="{FF2B5EF4-FFF2-40B4-BE49-F238E27FC236}">
                <a16:creationId xmlns:a16="http://schemas.microsoft.com/office/drawing/2014/main" id="{009E636B-BE88-E248-95A0-FC38E09364A6}"/>
              </a:ext>
            </a:extLst>
          </p:cNvPr>
          <p:cNvCxnSpPr>
            <a:cxnSpLocks/>
          </p:cNvCxnSpPr>
          <p:nvPr userDrawn="1"/>
        </p:nvCxnSpPr>
        <p:spPr>
          <a:xfrm>
            <a:off x="10883041" y="4544682"/>
            <a:ext cx="0" cy="317533"/>
          </a:xfrm>
          <a:prstGeom prst="line">
            <a:avLst/>
          </a:prstGeom>
          <a:ln w="15875">
            <a:solidFill>
              <a:srgbClr val="7B8C42">
                <a:alpha val="60000"/>
              </a:srgbClr>
            </a:solidFill>
          </a:ln>
        </p:spPr>
        <p:style>
          <a:lnRef idx="1">
            <a:schemeClr val="accent1"/>
          </a:lnRef>
          <a:fillRef idx="0">
            <a:schemeClr val="accent1"/>
          </a:fillRef>
          <a:effectRef idx="0">
            <a:schemeClr val="accent1"/>
          </a:effectRef>
          <a:fontRef idx="minor">
            <a:schemeClr val="tx1"/>
          </a:fontRef>
        </p:style>
      </p:cxnSp>
      <p:cxnSp>
        <p:nvCxnSpPr>
          <p:cNvPr id="36" name="Lige forbindelse 35">
            <a:extLst>
              <a:ext uri="{FF2B5EF4-FFF2-40B4-BE49-F238E27FC236}">
                <a16:creationId xmlns:a16="http://schemas.microsoft.com/office/drawing/2014/main" id="{22F6D6E7-D915-A447-8DF5-8852E68BFF4C}"/>
              </a:ext>
            </a:extLst>
          </p:cNvPr>
          <p:cNvCxnSpPr>
            <a:cxnSpLocks/>
          </p:cNvCxnSpPr>
          <p:nvPr userDrawn="1"/>
        </p:nvCxnSpPr>
        <p:spPr>
          <a:xfrm>
            <a:off x="10883041" y="5327347"/>
            <a:ext cx="0" cy="317533"/>
          </a:xfrm>
          <a:prstGeom prst="line">
            <a:avLst/>
          </a:prstGeom>
          <a:ln w="15875">
            <a:solidFill>
              <a:srgbClr val="748731">
                <a:alpha val="60000"/>
              </a:srgbClr>
            </a:solidFill>
          </a:ln>
        </p:spPr>
        <p:style>
          <a:lnRef idx="1">
            <a:schemeClr val="accent1"/>
          </a:lnRef>
          <a:fillRef idx="0">
            <a:schemeClr val="accent1"/>
          </a:fillRef>
          <a:effectRef idx="0">
            <a:schemeClr val="accent1"/>
          </a:effectRef>
          <a:fontRef idx="minor">
            <a:schemeClr val="tx1"/>
          </a:fontRef>
        </p:style>
      </p:cxnSp>
      <p:cxnSp>
        <p:nvCxnSpPr>
          <p:cNvPr id="37" name="Lige forbindelse 36">
            <a:extLst>
              <a:ext uri="{FF2B5EF4-FFF2-40B4-BE49-F238E27FC236}">
                <a16:creationId xmlns:a16="http://schemas.microsoft.com/office/drawing/2014/main" id="{E9AD2F50-FDB4-D647-BF7F-A6C35E9C8086}"/>
              </a:ext>
            </a:extLst>
          </p:cNvPr>
          <p:cNvCxnSpPr>
            <a:cxnSpLocks/>
          </p:cNvCxnSpPr>
          <p:nvPr userDrawn="1"/>
        </p:nvCxnSpPr>
        <p:spPr>
          <a:xfrm>
            <a:off x="801394" y="3049096"/>
            <a:ext cx="0" cy="513446"/>
          </a:xfrm>
          <a:prstGeom prst="line">
            <a:avLst/>
          </a:prstGeom>
          <a:ln w="15875">
            <a:solidFill>
              <a:srgbClr val="748731">
                <a:alpha val="60000"/>
              </a:srgbClr>
            </a:solidFill>
          </a:ln>
        </p:spPr>
        <p:style>
          <a:lnRef idx="1">
            <a:schemeClr val="accent1"/>
          </a:lnRef>
          <a:fillRef idx="0">
            <a:schemeClr val="accent1"/>
          </a:fillRef>
          <a:effectRef idx="0">
            <a:schemeClr val="accent1"/>
          </a:effectRef>
          <a:fontRef idx="minor">
            <a:schemeClr val="tx1"/>
          </a:fontRef>
        </p:style>
      </p:cxnSp>
      <p:cxnSp>
        <p:nvCxnSpPr>
          <p:cNvPr id="38" name="Lige forbindelse 37">
            <a:extLst>
              <a:ext uri="{FF2B5EF4-FFF2-40B4-BE49-F238E27FC236}">
                <a16:creationId xmlns:a16="http://schemas.microsoft.com/office/drawing/2014/main" id="{A781FEF6-FA7C-ED4A-81CF-58CDE77E6B7F}"/>
              </a:ext>
            </a:extLst>
          </p:cNvPr>
          <p:cNvCxnSpPr>
            <a:cxnSpLocks/>
          </p:cNvCxnSpPr>
          <p:nvPr userDrawn="1"/>
        </p:nvCxnSpPr>
        <p:spPr>
          <a:xfrm>
            <a:off x="1963767" y="3049096"/>
            <a:ext cx="0" cy="513446"/>
          </a:xfrm>
          <a:prstGeom prst="line">
            <a:avLst/>
          </a:prstGeom>
          <a:ln w="15875">
            <a:solidFill>
              <a:srgbClr val="748731">
                <a:alpha val="60000"/>
              </a:srgbClr>
            </a:solidFill>
          </a:ln>
        </p:spPr>
        <p:style>
          <a:lnRef idx="1">
            <a:schemeClr val="accent1"/>
          </a:lnRef>
          <a:fillRef idx="0">
            <a:schemeClr val="accent1"/>
          </a:fillRef>
          <a:effectRef idx="0">
            <a:schemeClr val="accent1"/>
          </a:effectRef>
          <a:fontRef idx="minor">
            <a:schemeClr val="tx1"/>
          </a:fontRef>
        </p:style>
      </p:cxnSp>
      <p:cxnSp>
        <p:nvCxnSpPr>
          <p:cNvPr id="39" name="Lige forbindelse 38">
            <a:extLst>
              <a:ext uri="{FF2B5EF4-FFF2-40B4-BE49-F238E27FC236}">
                <a16:creationId xmlns:a16="http://schemas.microsoft.com/office/drawing/2014/main" id="{836074D5-3AF6-0C4D-9B08-113EC6DA3ED3}"/>
              </a:ext>
            </a:extLst>
          </p:cNvPr>
          <p:cNvCxnSpPr>
            <a:cxnSpLocks/>
          </p:cNvCxnSpPr>
          <p:nvPr userDrawn="1"/>
        </p:nvCxnSpPr>
        <p:spPr>
          <a:xfrm>
            <a:off x="4180025" y="3049096"/>
            <a:ext cx="0" cy="513446"/>
          </a:xfrm>
          <a:prstGeom prst="line">
            <a:avLst/>
          </a:prstGeom>
          <a:ln w="15875">
            <a:solidFill>
              <a:srgbClr val="748731">
                <a:alpha val="60000"/>
              </a:srgbClr>
            </a:solidFill>
          </a:ln>
        </p:spPr>
        <p:style>
          <a:lnRef idx="1">
            <a:schemeClr val="accent1"/>
          </a:lnRef>
          <a:fillRef idx="0">
            <a:schemeClr val="accent1"/>
          </a:fillRef>
          <a:effectRef idx="0">
            <a:schemeClr val="accent1"/>
          </a:effectRef>
          <a:fontRef idx="minor">
            <a:schemeClr val="tx1"/>
          </a:fontRef>
        </p:style>
      </p:cxnSp>
      <p:cxnSp>
        <p:nvCxnSpPr>
          <p:cNvPr id="40" name="Lige forbindelse 39">
            <a:extLst>
              <a:ext uri="{FF2B5EF4-FFF2-40B4-BE49-F238E27FC236}">
                <a16:creationId xmlns:a16="http://schemas.microsoft.com/office/drawing/2014/main" id="{D6F386F8-E3B5-D146-8648-9FFEA81027E3}"/>
              </a:ext>
            </a:extLst>
          </p:cNvPr>
          <p:cNvCxnSpPr>
            <a:cxnSpLocks/>
          </p:cNvCxnSpPr>
          <p:nvPr userDrawn="1"/>
        </p:nvCxnSpPr>
        <p:spPr>
          <a:xfrm>
            <a:off x="5528378" y="3049096"/>
            <a:ext cx="0" cy="513446"/>
          </a:xfrm>
          <a:prstGeom prst="line">
            <a:avLst/>
          </a:prstGeom>
          <a:ln w="15875">
            <a:solidFill>
              <a:srgbClr val="748731">
                <a:alpha val="60000"/>
              </a:srgbClr>
            </a:solidFill>
          </a:ln>
        </p:spPr>
        <p:style>
          <a:lnRef idx="1">
            <a:schemeClr val="accent1"/>
          </a:lnRef>
          <a:fillRef idx="0">
            <a:schemeClr val="accent1"/>
          </a:fillRef>
          <a:effectRef idx="0">
            <a:schemeClr val="accent1"/>
          </a:effectRef>
          <a:fontRef idx="minor">
            <a:schemeClr val="tx1"/>
          </a:fontRef>
        </p:style>
      </p:cxnSp>
      <p:cxnSp>
        <p:nvCxnSpPr>
          <p:cNvPr id="41" name="Lige forbindelse 40">
            <a:extLst>
              <a:ext uri="{FF2B5EF4-FFF2-40B4-BE49-F238E27FC236}">
                <a16:creationId xmlns:a16="http://schemas.microsoft.com/office/drawing/2014/main" id="{DC9C2079-8CF3-F648-9120-57E1E00A8D08}"/>
              </a:ext>
            </a:extLst>
          </p:cNvPr>
          <p:cNvCxnSpPr>
            <a:cxnSpLocks/>
          </p:cNvCxnSpPr>
          <p:nvPr userDrawn="1"/>
        </p:nvCxnSpPr>
        <p:spPr>
          <a:xfrm>
            <a:off x="7977110" y="3049096"/>
            <a:ext cx="0" cy="513446"/>
          </a:xfrm>
          <a:prstGeom prst="line">
            <a:avLst/>
          </a:prstGeom>
          <a:ln w="15875">
            <a:solidFill>
              <a:srgbClr val="748731">
                <a:alpha val="60000"/>
              </a:srgbClr>
            </a:solidFill>
          </a:ln>
        </p:spPr>
        <p:style>
          <a:lnRef idx="1">
            <a:schemeClr val="accent1"/>
          </a:lnRef>
          <a:fillRef idx="0">
            <a:schemeClr val="accent1"/>
          </a:fillRef>
          <a:effectRef idx="0">
            <a:schemeClr val="accent1"/>
          </a:effectRef>
          <a:fontRef idx="minor">
            <a:schemeClr val="tx1"/>
          </a:fontRef>
        </p:style>
      </p:cxnSp>
      <p:cxnSp>
        <p:nvCxnSpPr>
          <p:cNvPr id="42" name="Lige forbindelse 41">
            <a:extLst>
              <a:ext uri="{FF2B5EF4-FFF2-40B4-BE49-F238E27FC236}">
                <a16:creationId xmlns:a16="http://schemas.microsoft.com/office/drawing/2014/main" id="{474E5522-A4C9-F54E-BBBD-1847EC7D77F9}"/>
              </a:ext>
            </a:extLst>
          </p:cNvPr>
          <p:cNvCxnSpPr>
            <a:cxnSpLocks/>
          </p:cNvCxnSpPr>
          <p:nvPr userDrawn="1"/>
        </p:nvCxnSpPr>
        <p:spPr>
          <a:xfrm>
            <a:off x="9418453" y="3049096"/>
            <a:ext cx="0" cy="513446"/>
          </a:xfrm>
          <a:prstGeom prst="line">
            <a:avLst/>
          </a:prstGeom>
          <a:ln w="15875">
            <a:solidFill>
              <a:srgbClr val="748731">
                <a:alpha val="60000"/>
              </a:srgbClr>
            </a:solidFill>
          </a:ln>
        </p:spPr>
        <p:style>
          <a:lnRef idx="1">
            <a:schemeClr val="accent1"/>
          </a:lnRef>
          <a:fillRef idx="0">
            <a:schemeClr val="accent1"/>
          </a:fillRef>
          <a:effectRef idx="0">
            <a:schemeClr val="accent1"/>
          </a:effectRef>
          <a:fontRef idx="minor">
            <a:schemeClr val="tx1"/>
          </a:fontRef>
        </p:style>
      </p:cxnSp>
      <p:cxnSp>
        <p:nvCxnSpPr>
          <p:cNvPr id="43" name="Lige forbindelse 42">
            <a:extLst>
              <a:ext uri="{FF2B5EF4-FFF2-40B4-BE49-F238E27FC236}">
                <a16:creationId xmlns:a16="http://schemas.microsoft.com/office/drawing/2014/main" id="{AD140D3A-42C2-8045-AE5C-5DE1670381D9}"/>
              </a:ext>
            </a:extLst>
          </p:cNvPr>
          <p:cNvCxnSpPr>
            <a:cxnSpLocks/>
          </p:cNvCxnSpPr>
          <p:nvPr userDrawn="1"/>
        </p:nvCxnSpPr>
        <p:spPr>
          <a:xfrm>
            <a:off x="10883043" y="3049096"/>
            <a:ext cx="0" cy="513446"/>
          </a:xfrm>
          <a:prstGeom prst="line">
            <a:avLst/>
          </a:prstGeom>
          <a:ln w="15875">
            <a:solidFill>
              <a:srgbClr val="748731">
                <a:alpha val="60000"/>
              </a:srgbClr>
            </a:solidFill>
          </a:ln>
        </p:spPr>
        <p:style>
          <a:lnRef idx="1">
            <a:schemeClr val="accent1"/>
          </a:lnRef>
          <a:fillRef idx="0">
            <a:schemeClr val="accent1"/>
          </a:fillRef>
          <a:effectRef idx="0">
            <a:schemeClr val="accent1"/>
          </a:effectRef>
          <a:fontRef idx="minor">
            <a:schemeClr val="tx1"/>
          </a:fontRef>
        </p:style>
      </p:cxnSp>
      <p:cxnSp>
        <p:nvCxnSpPr>
          <p:cNvPr id="44" name="Lige forbindelse 43">
            <a:extLst>
              <a:ext uri="{FF2B5EF4-FFF2-40B4-BE49-F238E27FC236}">
                <a16:creationId xmlns:a16="http://schemas.microsoft.com/office/drawing/2014/main" id="{79BF47D8-ADA9-9A46-A5D0-4DD249F1E222}"/>
              </a:ext>
            </a:extLst>
          </p:cNvPr>
          <p:cNvCxnSpPr>
            <a:cxnSpLocks/>
          </p:cNvCxnSpPr>
          <p:nvPr userDrawn="1"/>
        </p:nvCxnSpPr>
        <p:spPr>
          <a:xfrm>
            <a:off x="10881755" y="2330005"/>
            <a:ext cx="0" cy="317533"/>
          </a:xfrm>
          <a:prstGeom prst="line">
            <a:avLst/>
          </a:prstGeom>
          <a:ln w="15875">
            <a:solidFill>
              <a:srgbClr val="748731">
                <a:alpha val="60000"/>
              </a:srgbClr>
            </a:solidFill>
          </a:ln>
        </p:spPr>
        <p:style>
          <a:lnRef idx="1">
            <a:schemeClr val="accent1"/>
          </a:lnRef>
          <a:fillRef idx="0">
            <a:schemeClr val="accent1"/>
          </a:fillRef>
          <a:effectRef idx="0">
            <a:schemeClr val="accent1"/>
          </a:effectRef>
          <a:fontRef idx="minor">
            <a:schemeClr val="tx1"/>
          </a:fontRef>
        </p:style>
      </p:cxnSp>
      <p:cxnSp>
        <p:nvCxnSpPr>
          <p:cNvPr id="45" name="Lige forbindelse 44">
            <a:extLst>
              <a:ext uri="{FF2B5EF4-FFF2-40B4-BE49-F238E27FC236}">
                <a16:creationId xmlns:a16="http://schemas.microsoft.com/office/drawing/2014/main" id="{74D52540-0ECD-FF4B-9E71-1C205DE53CFD}"/>
              </a:ext>
            </a:extLst>
          </p:cNvPr>
          <p:cNvCxnSpPr>
            <a:cxnSpLocks/>
          </p:cNvCxnSpPr>
          <p:nvPr userDrawn="1"/>
        </p:nvCxnSpPr>
        <p:spPr>
          <a:xfrm>
            <a:off x="7968074" y="2035538"/>
            <a:ext cx="0" cy="317533"/>
          </a:xfrm>
          <a:prstGeom prst="line">
            <a:avLst/>
          </a:prstGeom>
          <a:ln w="15875">
            <a:solidFill>
              <a:srgbClr val="748731">
                <a:alpha val="60000"/>
              </a:srgbClr>
            </a:solidFill>
          </a:ln>
        </p:spPr>
        <p:style>
          <a:lnRef idx="1">
            <a:schemeClr val="accent1"/>
          </a:lnRef>
          <a:fillRef idx="0">
            <a:schemeClr val="accent1"/>
          </a:fillRef>
          <a:effectRef idx="0">
            <a:schemeClr val="accent1"/>
          </a:effectRef>
          <a:fontRef idx="minor">
            <a:schemeClr val="tx1"/>
          </a:fontRef>
        </p:style>
      </p:cxnSp>
      <p:sp>
        <p:nvSpPr>
          <p:cNvPr id="47" name="Titel 46">
            <a:extLst>
              <a:ext uri="{FF2B5EF4-FFF2-40B4-BE49-F238E27FC236}">
                <a16:creationId xmlns:a16="http://schemas.microsoft.com/office/drawing/2014/main" id="{3B635EE0-1C0D-FA4F-8E6F-6FD7B06AB8B1}"/>
              </a:ext>
            </a:extLst>
          </p:cNvPr>
          <p:cNvSpPr>
            <a:spLocks noGrp="1"/>
          </p:cNvSpPr>
          <p:nvPr>
            <p:ph type="title" hasCustomPrompt="1"/>
          </p:nvPr>
        </p:nvSpPr>
        <p:spPr>
          <a:xfrm>
            <a:off x="737154" y="480264"/>
            <a:ext cx="8180032" cy="1078569"/>
          </a:xfrm>
        </p:spPr>
        <p:txBody>
          <a:bodyPr>
            <a:noAutofit/>
          </a:bodyPr>
          <a:lstStyle>
            <a:lvl1pPr>
              <a:defRPr lang="da-DK" sz="3800" noProof="0" dirty="0">
                <a:solidFill>
                  <a:srgbClr val="5A5A5A"/>
                </a:solidFill>
              </a:defRPr>
            </a:lvl1pPr>
          </a:lstStyle>
          <a:p>
            <a:r>
              <a:rPr lang="da-DK" sz="3800" noProof="0">
                <a:solidFill>
                  <a:srgbClr val="5A5A5A"/>
                </a:solidFill>
                <a:latin typeface="+mn-lt"/>
              </a:rPr>
              <a:t>UDVIKLING AF JURA</a:t>
            </a:r>
            <a:br>
              <a:rPr lang="da-DK" sz="3800" noProof="0">
                <a:solidFill>
                  <a:srgbClr val="5A5A5A"/>
                </a:solidFill>
                <a:latin typeface="+mn-lt"/>
              </a:rPr>
            </a:br>
            <a:r>
              <a:rPr lang="da-DK" sz="3800" noProof="0">
                <a:solidFill>
                  <a:srgbClr val="5A5A5A"/>
                </a:solidFill>
                <a:latin typeface="+mn-lt"/>
              </a:rPr>
              <a:t>Fra et site til dynamiske blokeringer </a:t>
            </a:r>
          </a:p>
        </p:txBody>
      </p:sp>
      <p:sp>
        <p:nvSpPr>
          <p:cNvPr id="46" name="Pladsholder til dato 45">
            <a:extLst>
              <a:ext uri="{FF2B5EF4-FFF2-40B4-BE49-F238E27FC236}">
                <a16:creationId xmlns:a16="http://schemas.microsoft.com/office/drawing/2014/main" id="{462CFA9F-ED22-DD49-9458-DC5B96E36C2C}"/>
              </a:ext>
            </a:extLst>
          </p:cNvPr>
          <p:cNvSpPr>
            <a:spLocks noGrp="1"/>
          </p:cNvSpPr>
          <p:nvPr>
            <p:ph type="dt" sz="half" idx="10"/>
          </p:nvPr>
        </p:nvSpPr>
        <p:spPr/>
        <p:txBody>
          <a:bodyPr/>
          <a:lstStyle/>
          <a:p>
            <a:fld id="{5F20A297-1FDE-5F4B-9BEB-DB5D28EC1B77}" type="datetime1">
              <a:rPr lang="da-DK" smtClean="0"/>
              <a:pPr/>
              <a:t>29.04.2024</a:t>
            </a:fld>
            <a:endParaRPr lang="da-DK"/>
          </a:p>
        </p:txBody>
      </p:sp>
      <p:sp>
        <p:nvSpPr>
          <p:cNvPr id="48" name="Pladsholder til sidefod 47">
            <a:extLst>
              <a:ext uri="{FF2B5EF4-FFF2-40B4-BE49-F238E27FC236}">
                <a16:creationId xmlns:a16="http://schemas.microsoft.com/office/drawing/2014/main" id="{C00D7EBB-DD7F-C243-825F-22BB1029F193}"/>
              </a:ext>
            </a:extLst>
          </p:cNvPr>
          <p:cNvSpPr>
            <a:spLocks noGrp="1"/>
          </p:cNvSpPr>
          <p:nvPr>
            <p:ph type="ftr" sz="quarter" idx="11"/>
          </p:nvPr>
        </p:nvSpPr>
        <p:spPr/>
        <p:txBody>
          <a:bodyPr/>
          <a:lstStyle/>
          <a:p>
            <a:r>
              <a:rPr lang="da-DK"/>
              <a:t>RettighedsAlliancen   ￨</a:t>
            </a:r>
          </a:p>
        </p:txBody>
      </p:sp>
      <p:sp>
        <p:nvSpPr>
          <p:cNvPr id="49" name="Pladsholder til slidenummer 48">
            <a:extLst>
              <a:ext uri="{FF2B5EF4-FFF2-40B4-BE49-F238E27FC236}">
                <a16:creationId xmlns:a16="http://schemas.microsoft.com/office/drawing/2014/main" id="{086404C6-2462-B14B-BD2A-29D13388E144}"/>
              </a:ext>
            </a:extLst>
          </p:cNvPr>
          <p:cNvSpPr>
            <a:spLocks noGrp="1"/>
          </p:cNvSpPr>
          <p:nvPr>
            <p:ph type="sldNum" sz="quarter" idx="12"/>
          </p:nvPr>
        </p:nvSpPr>
        <p:spPr/>
        <p:txBody>
          <a:bodyPr/>
          <a:lstStyle/>
          <a:p>
            <a:r>
              <a:rPr lang="en-GB"/>
              <a:t>￨   </a:t>
            </a:r>
            <a:fld id="{159A5DD1-94BC-8F49-AC76-73BE307D95E2}" type="slidenum">
              <a:rPr lang="en-GB" smtClean="0"/>
              <a:pPr/>
              <a:t>‹nr.›</a:t>
            </a:fld>
            <a:endParaRPr lang="en-GB"/>
          </a:p>
        </p:txBody>
      </p:sp>
    </p:spTree>
    <p:extLst>
      <p:ext uri="{BB962C8B-B14F-4D97-AF65-F5344CB8AC3E}">
        <p14:creationId xmlns:p14="http://schemas.microsoft.com/office/powerpoint/2010/main" val="1047339959"/>
      </p:ext>
    </p:extLst>
  </p:cSld>
  <p:clrMapOvr>
    <a:masterClrMapping/>
  </p:clrMapOvr>
  <p:transition spd="med">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dslinje - lukning af scen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8986B5-CF02-EF4F-8C37-EFA757BE8FDB}"/>
              </a:ext>
            </a:extLst>
          </p:cNvPr>
          <p:cNvSpPr>
            <a:spLocks noGrp="1"/>
          </p:cNvSpPr>
          <p:nvPr>
            <p:ph type="title" hasCustomPrompt="1"/>
          </p:nvPr>
        </p:nvSpPr>
        <p:spPr>
          <a:xfrm>
            <a:off x="751575" y="365125"/>
            <a:ext cx="10515600" cy="1325563"/>
          </a:xfrm>
        </p:spPr>
        <p:txBody>
          <a:bodyPr>
            <a:noAutofit/>
          </a:bodyPr>
          <a:lstStyle>
            <a:lvl1pPr>
              <a:defRPr b="0" i="0">
                <a:latin typeface="Raleway Light" pitchFamily="2" charset="77"/>
              </a:defRPr>
            </a:lvl1pPr>
          </a:lstStyle>
          <a:p>
            <a:r>
              <a:rPr lang="da-DK"/>
              <a:t>Lukningen af scenen</a:t>
            </a:r>
          </a:p>
        </p:txBody>
      </p:sp>
      <p:sp>
        <p:nvSpPr>
          <p:cNvPr id="6" name="Højrepil 5">
            <a:extLst>
              <a:ext uri="{FF2B5EF4-FFF2-40B4-BE49-F238E27FC236}">
                <a16:creationId xmlns:a16="http://schemas.microsoft.com/office/drawing/2014/main" id="{668840CF-F323-9E4D-92F9-9A2F40B6A2B1}"/>
              </a:ext>
            </a:extLst>
          </p:cNvPr>
          <p:cNvSpPr/>
          <p:nvPr userDrawn="1"/>
        </p:nvSpPr>
        <p:spPr>
          <a:xfrm>
            <a:off x="215151" y="3192233"/>
            <a:ext cx="11983035" cy="6804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Raleway" pitchFamily="2" charset="77"/>
              <a:ea typeface="+mn-ea"/>
              <a:cs typeface="+mn-cs"/>
            </a:endParaRPr>
          </a:p>
        </p:txBody>
      </p:sp>
      <p:sp>
        <p:nvSpPr>
          <p:cNvPr id="7" name="Tekstfelt 6">
            <a:extLst>
              <a:ext uri="{FF2B5EF4-FFF2-40B4-BE49-F238E27FC236}">
                <a16:creationId xmlns:a16="http://schemas.microsoft.com/office/drawing/2014/main" id="{A649C9FC-8628-C14C-BF9F-A42E3D54264E}"/>
              </a:ext>
            </a:extLst>
          </p:cNvPr>
          <p:cNvSpPr txBox="1"/>
          <p:nvPr userDrawn="1"/>
        </p:nvSpPr>
        <p:spPr>
          <a:xfrm>
            <a:off x="204433" y="2263574"/>
            <a:ext cx="1293361" cy="830997"/>
          </a:xfrm>
          <a:prstGeom prst="rect">
            <a:avLst/>
          </a:prstGeom>
          <a:solidFill>
            <a:schemeClr val="accent3"/>
          </a:solid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a:ln>
                  <a:noFill/>
                </a:ln>
                <a:solidFill>
                  <a:prstClr val="white"/>
                </a:solidFill>
                <a:effectLst/>
                <a:uLnTx/>
                <a:uFillTx/>
                <a:latin typeface="Raleway" pitchFamily="2" charset="77"/>
                <a:ea typeface="+mn-ea"/>
                <a:cs typeface="+mn-cs"/>
              </a:rPr>
              <a:t>RA anmelder </a:t>
            </a:r>
            <a:r>
              <a:rPr kumimoji="0" lang="da-DK" sz="1600" b="1" i="0" u="none" strike="noStrike" kern="1200" cap="none" spc="0" normalizeH="0" baseline="0" noProof="0">
                <a:ln>
                  <a:noFill/>
                </a:ln>
                <a:solidFill>
                  <a:prstClr val="white"/>
                </a:solidFill>
                <a:effectLst/>
                <a:uLnTx/>
                <a:uFillTx/>
                <a:latin typeface="Raleway Black" pitchFamily="2" charset="77"/>
                <a:ea typeface="+mn-ea"/>
                <a:cs typeface="+mn-cs"/>
              </a:rPr>
              <a:t>DanishBits</a:t>
            </a:r>
          </a:p>
        </p:txBody>
      </p:sp>
      <p:sp>
        <p:nvSpPr>
          <p:cNvPr id="9" name="Tekstfelt 8">
            <a:extLst>
              <a:ext uri="{FF2B5EF4-FFF2-40B4-BE49-F238E27FC236}">
                <a16:creationId xmlns:a16="http://schemas.microsoft.com/office/drawing/2014/main" id="{54D769ED-3D18-E542-97C5-DCC80AC3A320}"/>
              </a:ext>
            </a:extLst>
          </p:cNvPr>
          <p:cNvSpPr txBox="1"/>
          <p:nvPr userDrawn="1"/>
        </p:nvSpPr>
        <p:spPr>
          <a:xfrm>
            <a:off x="1018921" y="3956207"/>
            <a:ext cx="1267984" cy="830997"/>
          </a:xfrm>
          <a:prstGeom prst="rect">
            <a:avLst/>
          </a:prstGeom>
          <a:solidFill>
            <a:schemeClr val="accent2"/>
          </a:solidFill>
          <a:ln>
            <a:solidFill>
              <a:schemeClr val="bg1"/>
            </a:solid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1">
                <a:ln>
                  <a:noFill/>
                </a:ln>
                <a:solidFill>
                  <a:prstClr val="white"/>
                </a:solidFill>
                <a:effectLst/>
                <a:uLnTx/>
                <a:uFillTx/>
                <a:latin typeface="Raleway" pitchFamily="2" charset="77"/>
                <a:ea typeface="+mn-ea"/>
                <a:cs typeface="+mn-cs"/>
              </a:rPr>
              <a:t>RA anmelder </a:t>
            </a:r>
            <a:r>
              <a:rPr kumimoji="0" lang="da-DK" sz="1600" b="1" i="0" u="none" strike="noStrike" kern="1200" cap="none" spc="0" normalizeH="0" baseline="0" noProof="1">
                <a:ln>
                  <a:noFill/>
                </a:ln>
                <a:solidFill>
                  <a:prstClr val="white"/>
                </a:solidFill>
                <a:effectLst/>
                <a:uLnTx/>
                <a:uFillTx/>
                <a:latin typeface="Raleway Black" pitchFamily="2" charset="77"/>
                <a:ea typeface="+mn-ea"/>
                <a:cs typeface="+mn-cs"/>
              </a:rPr>
              <a:t>NordicBits</a:t>
            </a:r>
          </a:p>
        </p:txBody>
      </p:sp>
      <p:sp>
        <p:nvSpPr>
          <p:cNvPr id="10" name="Tekstfelt 9">
            <a:extLst>
              <a:ext uri="{FF2B5EF4-FFF2-40B4-BE49-F238E27FC236}">
                <a16:creationId xmlns:a16="http://schemas.microsoft.com/office/drawing/2014/main" id="{E8143C7E-BE78-2F47-918E-93C39E3BB6D5}"/>
              </a:ext>
            </a:extLst>
          </p:cNvPr>
          <p:cNvSpPr txBox="1"/>
          <p:nvPr userDrawn="1"/>
        </p:nvSpPr>
        <p:spPr>
          <a:xfrm>
            <a:off x="2174936" y="3354823"/>
            <a:ext cx="6304909" cy="352941"/>
          </a:xfrm>
          <a:prstGeom prst="rect">
            <a:avLst/>
          </a:prstGeom>
          <a:solidFill>
            <a:schemeClr val="accent4"/>
          </a:solid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1">
                <a:ln>
                  <a:noFill/>
                </a:ln>
                <a:solidFill>
                  <a:srgbClr val="5A5A5A"/>
                </a:solidFill>
                <a:effectLst/>
                <a:uLnTx/>
                <a:uFillTx/>
                <a:latin typeface="Raleway" pitchFamily="2" charset="77"/>
                <a:ea typeface="+mn-ea"/>
                <a:cs typeface="+mn-cs"/>
              </a:rPr>
              <a:t>2020</a:t>
            </a:r>
          </a:p>
        </p:txBody>
      </p:sp>
      <p:sp>
        <p:nvSpPr>
          <p:cNvPr id="11" name="Tekstfelt 10">
            <a:extLst>
              <a:ext uri="{FF2B5EF4-FFF2-40B4-BE49-F238E27FC236}">
                <a16:creationId xmlns:a16="http://schemas.microsoft.com/office/drawing/2014/main" id="{2BEB7A0B-EF7A-CF49-8ADC-19DF7E04BC68}"/>
              </a:ext>
            </a:extLst>
          </p:cNvPr>
          <p:cNvSpPr txBox="1"/>
          <p:nvPr userDrawn="1"/>
        </p:nvSpPr>
        <p:spPr>
          <a:xfrm>
            <a:off x="1918598" y="1757695"/>
            <a:ext cx="2431022" cy="1323439"/>
          </a:xfrm>
          <a:prstGeom prst="rect">
            <a:avLst/>
          </a:prstGeom>
          <a:solidFill>
            <a:schemeClr val="accent4"/>
          </a:solid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1">
                <a:ln>
                  <a:noFill/>
                </a:ln>
                <a:solidFill>
                  <a:srgbClr val="5A5A5A"/>
                </a:solidFill>
                <a:effectLst/>
                <a:uLnTx/>
                <a:uFillTx/>
                <a:latin typeface="Raleway Black" pitchFamily="2" charset="77"/>
                <a:ea typeface="+mn-ea"/>
                <a:cs typeface="+mn-cs"/>
              </a:rPr>
              <a:t>September</a:t>
            </a:r>
            <a:r>
              <a:rPr kumimoji="0" lang="da-DK" sz="1600" b="0" i="0" u="none" strike="noStrike" kern="1200" cap="none" spc="0" normalizeH="0" baseline="0" noProof="1">
                <a:ln>
                  <a:noFill/>
                </a:ln>
                <a:solidFill>
                  <a:srgbClr val="5A5A5A"/>
                </a:solidFill>
                <a:effectLst/>
                <a:uLnTx/>
                <a:uFillTx/>
                <a:latin typeface="Raleway" pitchFamily="2" charset="77"/>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1">
                <a:ln>
                  <a:noFill/>
                </a:ln>
                <a:solidFill>
                  <a:srgbClr val="5A5A5A"/>
                </a:solidFill>
                <a:effectLst/>
                <a:uLnTx/>
                <a:uFillTx/>
                <a:latin typeface="Raleway" pitchFamily="2" charset="77"/>
                <a:ea typeface="+mn-ea"/>
                <a:cs typeface="+mn-cs"/>
              </a:rPr>
              <a:t>Dansk og spansk politi ransager NordicBits bagmand som lukker tjenesten ned frivilligt</a:t>
            </a:r>
          </a:p>
        </p:txBody>
      </p:sp>
      <p:sp>
        <p:nvSpPr>
          <p:cNvPr id="12" name="Rektangel 11">
            <a:extLst>
              <a:ext uri="{FF2B5EF4-FFF2-40B4-BE49-F238E27FC236}">
                <a16:creationId xmlns:a16="http://schemas.microsoft.com/office/drawing/2014/main" id="{AAE3FE8C-84C4-CB4A-855B-C8AF7C9D5CA5}"/>
              </a:ext>
            </a:extLst>
          </p:cNvPr>
          <p:cNvSpPr/>
          <p:nvPr userDrawn="1"/>
        </p:nvSpPr>
        <p:spPr>
          <a:xfrm>
            <a:off x="2734169" y="4004896"/>
            <a:ext cx="2462532" cy="1815882"/>
          </a:xfrm>
          <a:prstGeom prst="rect">
            <a:avLst/>
          </a:prstGeom>
          <a:solidFill>
            <a:schemeClr val="accent4"/>
          </a:solidFill>
          <a:ln>
            <a:noFill/>
          </a:ln>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1">
                <a:ln>
                  <a:noFill/>
                </a:ln>
                <a:solidFill>
                  <a:srgbClr val="5A5A5A"/>
                </a:solidFill>
                <a:effectLst/>
                <a:uLnTx/>
                <a:uFillTx/>
                <a:latin typeface="Raleway Black" pitchFamily="2" charset="77"/>
                <a:ea typeface="+mn-ea"/>
                <a:cs typeface="+mn-cs"/>
              </a:rPr>
              <a:t>Oktober: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1">
                <a:ln>
                  <a:noFill/>
                </a:ln>
                <a:solidFill>
                  <a:srgbClr val="5A5A5A"/>
                </a:solidFill>
                <a:effectLst/>
                <a:uLnTx/>
                <a:uFillTx/>
                <a:latin typeface="Raleway" pitchFamily="2" charset="77"/>
                <a:ea typeface="+mn-ea"/>
                <a:cs typeface="+mn-cs"/>
              </a:rPr>
              <a:t>Bagmand bag DanishBits fængsles i Marokko. Identificeret via samarbejde mellem RA og SØIK. DB lukker ned.</a:t>
            </a:r>
          </a:p>
        </p:txBody>
      </p:sp>
      <p:sp>
        <p:nvSpPr>
          <p:cNvPr id="13" name="Rektangel 12">
            <a:extLst>
              <a:ext uri="{FF2B5EF4-FFF2-40B4-BE49-F238E27FC236}">
                <a16:creationId xmlns:a16="http://schemas.microsoft.com/office/drawing/2014/main" id="{83B68E64-D7E0-EF49-BB8A-9E6DDA42B136}"/>
              </a:ext>
            </a:extLst>
          </p:cNvPr>
          <p:cNvSpPr/>
          <p:nvPr userDrawn="1"/>
        </p:nvSpPr>
        <p:spPr>
          <a:xfrm>
            <a:off x="191297" y="3354406"/>
            <a:ext cx="874749" cy="35165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Raleway" pitchFamily="2" charset="77"/>
              <a:ea typeface="+mn-ea"/>
              <a:cs typeface="+mn-cs"/>
            </a:endParaRPr>
          </a:p>
        </p:txBody>
      </p:sp>
      <p:sp>
        <p:nvSpPr>
          <p:cNvPr id="14" name="Tekstfelt 13">
            <a:extLst>
              <a:ext uri="{FF2B5EF4-FFF2-40B4-BE49-F238E27FC236}">
                <a16:creationId xmlns:a16="http://schemas.microsoft.com/office/drawing/2014/main" id="{9D752FA5-36B1-8644-A90E-EFA8C6F758DD}"/>
              </a:ext>
            </a:extLst>
          </p:cNvPr>
          <p:cNvSpPr txBox="1"/>
          <p:nvPr userDrawn="1"/>
        </p:nvSpPr>
        <p:spPr>
          <a:xfrm>
            <a:off x="280530" y="3351360"/>
            <a:ext cx="699247" cy="316097"/>
          </a:xfrm>
          <a:prstGeom prst="rect">
            <a:avLst/>
          </a:prstGeom>
          <a:solidFill>
            <a:schemeClr val="accent3"/>
          </a:solidFill>
          <a:ln>
            <a:no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a:ln>
                  <a:noFill/>
                </a:ln>
                <a:solidFill>
                  <a:prstClr val="white"/>
                </a:solidFill>
                <a:effectLst/>
                <a:uLnTx/>
                <a:uFillTx/>
                <a:latin typeface="Raleway" pitchFamily="2" charset="77"/>
                <a:ea typeface="+mn-ea"/>
                <a:cs typeface="+mn-cs"/>
              </a:rPr>
              <a:t>2016</a:t>
            </a:r>
          </a:p>
        </p:txBody>
      </p:sp>
      <p:sp>
        <p:nvSpPr>
          <p:cNvPr id="15" name="Tekstfelt 14">
            <a:extLst>
              <a:ext uri="{FF2B5EF4-FFF2-40B4-BE49-F238E27FC236}">
                <a16:creationId xmlns:a16="http://schemas.microsoft.com/office/drawing/2014/main" id="{A8F3729F-05B7-AA41-B55F-628B429F7629}"/>
              </a:ext>
            </a:extLst>
          </p:cNvPr>
          <p:cNvSpPr txBox="1"/>
          <p:nvPr userDrawn="1"/>
        </p:nvSpPr>
        <p:spPr>
          <a:xfrm>
            <a:off x="8866606" y="3375528"/>
            <a:ext cx="2880000" cy="227265"/>
          </a:xfrm>
          <a:prstGeom prst="rect">
            <a:avLst/>
          </a:prstGeom>
          <a:solidFill>
            <a:schemeClr val="accent1"/>
          </a:solid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1">
                <a:ln>
                  <a:noFill/>
                </a:ln>
                <a:solidFill>
                  <a:schemeClr val="bg1"/>
                </a:solidFill>
                <a:effectLst/>
                <a:uLnTx/>
                <a:uFillTx/>
                <a:latin typeface="Raleway" pitchFamily="2" charset="77"/>
                <a:ea typeface="+mn-ea"/>
                <a:cs typeface="+mn-cs"/>
              </a:rPr>
              <a:t>2021</a:t>
            </a:r>
          </a:p>
        </p:txBody>
      </p:sp>
      <p:sp>
        <p:nvSpPr>
          <p:cNvPr id="16" name="Tekstfelt 15">
            <a:extLst>
              <a:ext uri="{FF2B5EF4-FFF2-40B4-BE49-F238E27FC236}">
                <a16:creationId xmlns:a16="http://schemas.microsoft.com/office/drawing/2014/main" id="{7F25DA13-D94D-8D44-9F43-856C7A5F49C1}"/>
              </a:ext>
            </a:extLst>
          </p:cNvPr>
          <p:cNvSpPr txBox="1"/>
          <p:nvPr userDrawn="1"/>
        </p:nvSpPr>
        <p:spPr>
          <a:xfrm>
            <a:off x="4880162" y="2003916"/>
            <a:ext cx="1208412" cy="1077218"/>
          </a:xfrm>
          <a:prstGeom prst="rect">
            <a:avLst/>
          </a:prstGeom>
          <a:solidFill>
            <a:schemeClr val="accent4"/>
          </a:solid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1">
                <a:ln>
                  <a:noFill/>
                </a:ln>
                <a:solidFill>
                  <a:srgbClr val="5A5A5A"/>
                </a:solidFill>
                <a:effectLst/>
                <a:uLnTx/>
                <a:uFillTx/>
                <a:latin typeface="Raleway Black" pitchFamily="2" charset="77"/>
                <a:ea typeface="+mn-ea"/>
                <a:cs typeface="+mn-cs"/>
              </a:rPr>
              <a:t>Oktober: </a:t>
            </a:r>
            <a:r>
              <a:rPr kumimoji="0" lang="da-DK" sz="1600" b="0" i="0" u="none" strike="noStrike" kern="1200" cap="none" spc="0" normalizeH="0" baseline="0" noProof="1">
                <a:ln>
                  <a:noFill/>
                </a:ln>
                <a:solidFill>
                  <a:srgbClr val="5A5A5A"/>
                </a:solidFill>
                <a:effectLst/>
                <a:uLnTx/>
                <a:uFillTx/>
                <a:latin typeface="Raleway" pitchFamily="2" charset="77"/>
                <a:ea typeface="+mn-ea"/>
                <a:cs typeface="+mn-cs"/>
              </a:rPr>
              <a:t>RA anmelder Asgaard </a:t>
            </a:r>
          </a:p>
        </p:txBody>
      </p:sp>
      <p:sp>
        <p:nvSpPr>
          <p:cNvPr id="17" name="Tekstfelt 16">
            <a:extLst>
              <a:ext uri="{FF2B5EF4-FFF2-40B4-BE49-F238E27FC236}">
                <a16:creationId xmlns:a16="http://schemas.microsoft.com/office/drawing/2014/main" id="{A0537BFD-2220-E24B-9F36-BB608FE22FD9}"/>
              </a:ext>
            </a:extLst>
          </p:cNvPr>
          <p:cNvSpPr txBox="1"/>
          <p:nvPr userDrawn="1"/>
        </p:nvSpPr>
        <p:spPr>
          <a:xfrm>
            <a:off x="5333253" y="4018594"/>
            <a:ext cx="1882212" cy="830997"/>
          </a:xfrm>
          <a:prstGeom prst="rect">
            <a:avLst/>
          </a:prstGeom>
          <a:solidFill>
            <a:schemeClr val="accent4"/>
          </a:solid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1">
                <a:ln>
                  <a:noFill/>
                </a:ln>
                <a:solidFill>
                  <a:srgbClr val="5A5A5A"/>
                </a:solidFill>
                <a:effectLst/>
                <a:uLnTx/>
                <a:uFillTx/>
                <a:latin typeface="Raleway Black" pitchFamily="2" charset="77"/>
                <a:ea typeface="+mn-ea"/>
                <a:cs typeface="+mn-cs"/>
              </a:rPr>
              <a:t>November: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1">
                <a:ln>
                  <a:noFill/>
                </a:ln>
                <a:solidFill>
                  <a:srgbClr val="5A5A5A"/>
                </a:solidFill>
                <a:effectLst/>
                <a:uLnTx/>
                <a:uFillTx/>
                <a:latin typeface="Raleway" pitchFamily="2" charset="77"/>
                <a:ea typeface="+mn-ea"/>
                <a:cs typeface="+mn-cs"/>
              </a:rPr>
              <a:t>RA anmelder SharedUniversity </a:t>
            </a:r>
          </a:p>
        </p:txBody>
      </p:sp>
      <p:sp>
        <p:nvSpPr>
          <p:cNvPr id="18" name="Tekstfelt 17">
            <a:extLst>
              <a:ext uri="{FF2B5EF4-FFF2-40B4-BE49-F238E27FC236}">
                <a16:creationId xmlns:a16="http://schemas.microsoft.com/office/drawing/2014/main" id="{2E439DBD-8206-D445-9178-8A891327F79D}"/>
              </a:ext>
            </a:extLst>
          </p:cNvPr>
          <p:cNvSpPr txBox="1"/>
          <p:nvPr userDrawn="1"/>
        </p:nvSpPr>
        <p:spPr>
          <a:xfrm>
            <a:off x="6364386" y="1568240"/>
            <a:ext cx="1519011" cy="1569660"/>
          </a:xfrm>
          <a:prstGeom prst="rect">
            <a:avLst/>
          </a:prstGeom>
          <a:solidFill>
            <a:schemeClr val="accent4"/>
          </a:solid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1">
                <a:ln>
                  <a:noFill/>
                </a:ln>
                <a:solidFill>
                  <a:srgbClr val="5A5A5A"/>
                </a:solidFill>
                <a:effectLst/>
                <a:uLnTx/>
                <a:uFillTx/>
                <a:latin typeface="Raleway Black" pitchFamily="2" charset="77"/>
                <a:ea typeface="+mn-ea"/>
                <a:cs typeface="+mn-cs"/>
              </a:rPr>
              <a:t>December: </a:t>
            </a:r>
            <a:r>
              <a:rPr kumimoji="0" lang="da-DK" sz="1600" b="0" i="0" u="none" strike="noStrike" kern="1200" cap="none" spc="0" normalizeH="0" baseline="0" noProof="1">
                <a:ln>
                  <a:noFill/>
                </a:ln>
                <a:solidFill>
                  <a:srgbClr val="5A5A5A"/>
                </a:solidFill>
                <a:effectLst/>
                <a:uLnTx/>
                <a:uFillTx/>
                <a:latin typeface="Raleway" pitchFamily="2" charset="77"/>
                <a:ea typeface="+mn-ea"/>
                <a:cs typeface="+mn-cs"/>
              </a:rPr>
              <a:t>Bagmand bag Asgaard fængsles og Asgaard lukker </a:t>
            </a:r>
          </a:p>
        </p:txBody>
      </p:sp>
      <p:sp>
        <p:nvSpPr>
          <p:cNvPr id="19" name="Tekstfelt 18">
            <a:extLst>
              <a:ext uri="{FF2B5EF4-FFF2-40B4-BE49-F238E27FC236}">
                <a16:creationId xmlns:a16="http://schemas.microsoft.com/office/drawing/2014/main" id="{85962779-6D5C-2445-8B51-372D05FB446C}"/>
              </a:ext>
            </a:extLst>
          </p:cNvPr>
          <p:cNvSpPr txBox="1"/>
          <p:nvPr userDrawn="1"/>
        </p:nvSpPr>
        <p:spPr>
          <a:xfrm>
            <a:off x="7309594" y="4043331"/>
            <a:ext cx="1350312" cy="1077218"/>
          </a:xfrm>
          <a:prstGeom prst="rect">
            <a:avLst/>
          </a:prstGeom>
          <a:solidFill>
            <a:schemeClr val="accent4"/>
          </a:solid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1">
                <a:ln>
                  <a:noFill/>
                </a:ln>
                <a:solidFill>
                  <a:srgbClr val="5A5A5A"/>
                </a:solidFill>
                <a:effectLst/>
                <a:uLnTx/>
                <a:uFillTx/>
                <a:latin typeface="Raleway Black" pitchFamily="2" charset="77"/>
                <a:ea typeface="+mn-ea"/>
                <a:cs typeface="+mn-cs"/>
              </a:rPr>
              <a:t>December: </a:t>
            </a:r>
            <a:r>
              <a:rPr kumimoji="0" lang="da-DK" sz="1600" b="0" i="0" u="none" strike="noStrike" kern="1200" cap="none" spc="0" normalizeH="0" baseline="0" noProof="1">
                <a:ln>
                  <a:noFill/>
                </a:ln>
                <a:solidFill>
                  <a:srgbClr val="5A5A5A"/>
                </a:solidFill>
                <a:effectLst/>
                <a:uLnTx/>
                <a:uFillTx/>
                <a:latin typeface="Raleway" pitchFamily="2" charset="77"/>
                <a:ea typeface="+mn-ea"/>
                <a:cs typeface="+mn-cs"/>
              </a:rPr>
              <a:t>Shared-University lukker ned</a:t>
            </a:r>
          </a:p>
        </p:txBody>
      </p:sp>
      <p:sp>
        <p:nvSpPr>
          <p:cNvPr id="20" name="Tekstfelt 19">
            <a:extLst>
              <a:ext uri="{FF2B5EF4-FFF2-40B4-BE49-F238E27FC236}">
                <a16:creationId xmlns:a16="http://schemas.microsoft.com/office/drawing/2014/main" id="{00067696-E9B9-E241-BFC4-58E079F61881}"/>
              </a:ext>
            </a:extLst>
          </p:cNvPr>
          <p:cNvSpPr txBox="1"/>
          <p:nvPr userDrawn="1"/>
        </p:nvSpPr>
        <p:spPr>
          <a:xfrm>
            <a:off x="8233683" y="2003098"/>
            <a:ext cx="1601985" cy="1077218"/>
          </a:xfrm>
          <a:prstGeom prst="rect">
            <a:avLst/>
          </a:prstGeom>
          <a:solidFill>
            <a:schemeClr val="accent1"/>
          </a:solidFill>
          <a:ln>
            <a:solidFill>
              <a:schemeClr val="bg1"/>
            </a:solid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1">
                <a:ln>
                  <a:noFill/>
                </a:ln>
                <a:solidFill>
                  <a:schemeClr val="bg1"/>
                </a:solidFill>
                <a:effectLst/>
                <a:uLnTx/>
                <a:uFillTx/>
                <a:latin typeface="Raleway Black" pitchFamily="2" charset="77"/>
                <a:ea typeface="+mn-ea"/>
                <a:cs typeface="+mn-cs"/>
              </a:rPr>
              <a:t>Januar: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1">
                <a:ln>
                  <a:noFill/>
                </a:ln>
                <a:solidFill>
                  <a:schemeClr val="bg1"/>
                </a:solidFill>
                <a:effectLst/>
                <a:uLnTx/>
                <a:uFillTx/>
                <a:latin typeface="Raleway" pitchFamily="2" charset="77"/>
                <a:ea typeface="+mn-ea"/>
                <a:cs typeface="+mn-cs"/>
              </a:rPr>
              <a:t>SØIK anholder 6 bagmænd bag Asgaard. </a:t>
            </a:r>
          </a:p>
        </p:txBody>
      </p:sp>
      <p:sp>
        <p:nvSpPr>
          <p:cNvPr id="21" name="Tekstfelt 20">
            <a:extLst>
              <a:ext uri="{FF2B5EF4-FFF2-40B4-BE49-F238E27FC236}">
                <a16:creationId xmlns:a16="http://schemas.microsoft.com/office/drawing/2014/main" id="{B210FDC6-2A81-A046-A263-B9D6E367256C}"/>
              </a:ext>
            </a:extLst>
          </p:cNvPr>
          <p:cNvSpPr txBox="1"/>
          <p:nvPr userDrawn="1"/>
        </p:nvSpPr>
        <p:spPr>
          <a:xfrm>
            <a:off x="8848376" y="4033853"/>
            <a:ext cx="1601985" cy="1323439"/>
          </a:xfrm>
          <a:prstGeom prst="rect">
            <a:avLst/>
          </a:prstGeom>
          <a:solidFill>
            <a:schemeClr val="accent1"/>
          </a:solidFill>
          <a:ln>
            <a:solidFill>
              <a:schemeClr val="bg1"/>
            </a:solid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1">
                <a:ln>
                  <a:noFill/>
                </a:ln>
                <a:solidFill>
                  <a:schemeClr val="bg1"/>
                </a:solidFill>
                <a:effectLst/>
                <a:uLnTx/>
                <a:uFillTx/>
                <a:latin typeface="Raleway Black" pitchFamily="2" charset="77"/>
                <a:ea typeface="+mn-ea"/>
                <a:cs typeface="+mn-cs"/>
              </a:rPr>
              <a:t>Marts: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1">
                <a:ln>
                  <a:noFill/>
                </a:ln>
                <a:solidFill>
                  <a:schemeClr val="bg1"/>
                </a:solidFill>
                <a:effectLst/>
                <a:uLnTx/>
                <a:uFillTx/>
                <a:latin typeface="Raleway" pitchFamily="2" charset="77"/>
                <a:ea typeface="+mn-ea"/>
                <a:cs typeface="+mn-cs"/>
              </a:rPr>
              <a:t>Bagmand bag DB udleveres fra Marokko og fængsles I DK</a:t>
            </a:r>
          </a:p>
        </p:txBody>
      </p:sp>
      <p:sp>
        <p:nvSpPr>
          <p:cNvPr id="22" name="Tekstfelt 21">
            <a:extLst>
              <a:ext uri="{FF2B5EF4-FFF2-40B4-BE49-F238E27FC236}">
                <a16:creationId xmlns:a16="http://schemas.microsoft.com/office/drawing/2014/main" id="{B03AE0BD-1C93-1546-8AA0-63DFB8B1B9D3}"/>
              </a:ext>
            </a:extLst>
          </p:cNvPr>
          <p:cNvSpPr txBox="1"/>
          <p:nvPr userDrawn="1"/>
        </p:nvSpPr>
        <p:spPr>
          <a:xfrm>
            <a:off x="10054292" y="1509923"/>
            <a:ext cx="1601985" cy="1323439"/>
          </a:xfrm>
          <a:prstGeom prst="rect">
            <a:avLst/>
          </a:prstGeom>
          <a:solidFill>
            <a:schemeClr val="accent1"/>
          </a:solidFill>
          <a:ln>
            <a:solidFill>
              <a:schemeClr val="bg1"/>
            </a:solid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1">
                <a:ln>
                  <a:noFill/>
                </a:ln>
                <a:solidFill>
                  <a:schemeClr val="bg1"/>
                </a:solidFill>
                <a:effectLst/>
                <a:uLnTx/>
                <a:uFillTx/>
                <a:latin typeface="Raleway Black" pitchFamily="2" charset="77"/>
                <a:ea typeface="+mn-ea"/>
                <a:cs typeface="+mn-cs"/>
              </a:rPr>
              <a:t>Marts: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1">
                <a:ln>
                  <a:noFill/>
                </a:ln>
                <a:solidFill>
                  <a:schemeClr val="bg1"/>
                </a:solidFill>
                <a:effectLst/>
                <a:uLnTx/>
                <a:uFillTx/>
                <a:latin typeface="Raleway" pitchFamily="2" charset="77"/>
                <a:ea typeface="+mn-ea"/>
                <a:cs typeface="+mn-cs"/>
              </a:rPr>
              <a:t>Bruger fra DB dømt for ulovlig deling af indhold</a:t>
            </a:r>
          </a:p>
        </p:txBody>
      </p:sp>
      <p:sp>
        <p:nvSpPr>
          <p:cNvPr id="23" name="Tekstfelt 22">
            <a:extLst>
              <a:ext uri="{FF2B5EF4-FFF2-40B4-BE49-F238E27FC236}">
                <a16:creationId xmlns:a16="http://schemas.microsoft.com/office/drawing/2014/main" id="{ABC0A861-D996-F046-AE95-135B274C581E}"/>
              </a:ext>
            </a:extLst>
          </p:cNvPr>
          <p:cNvSpPr txBox="1"/>
          <p:nvPr userDrawn="1"/>
        </p:nvSpPr>
        <p:spPr>
          <a:xfrm>
            <a:off x="10547430" y="4035748"/>
            <a:ext cx="1601985" cy="1077218"/>
          </a:xfrm>
          <a:prstGeom prst="rect">
            <a:avLst/>
          </a:prstGeom>
          <a:solidFill>
            <a:schemeClr val="accent1"/>
          </a:solidFill>
          <a:ln>
            <a:solidFill>
              <a:schemeClr val="bg1"/>
            </a:solid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a:ln>
                  <a:noFill/>
                </a:ln>
                <a:solidFill>
                  <a:schemeClr val="bg1"/>
                </a:solidFill>
                <a:effectLst/>
                <a:uLnTx/>
                <a:uFillTx/>
                <a:latin typeface="Raleway Black" pitchFamily="2" charset="77"/>
                <a:ea typeface="+mn-ea"/>
                <a:cs typeface="+mn-cs"/>
              </a:rPr>
              <a:t>April: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a:ln>
                  <a:noFill/>
                </a:ln>
                <a:solidFill>
                  <a:schemeClr val="bg1"/>
                </a:solidFill>
                <a:effectLst/>
                <a:uLnTx/>
                <a:uFillTx/>
                <a:latin typeface="Raleway" pitchFamily="2" charset="77"/>
                <a:ea typeface="+mn-ea"/>
                <a:cs typeface="+mn-cs"/>
              </a:rPr>
              <a:t>Bagmand bag DB tilstår (dom i næste uge)</a:t>
            </a:r>
          </a:p>
        </p:txBody>
      </p:sp>
      <p:cxnSp>
        <p:nvCxnSpPr>
          <p:cNvPr id="27" name="Lige forbindelse 26">
            <a:extLst>
              <a:ext uri="{FF2B5EF4-FFF2-40B4-BE49-F238E27FC236}">
                <a16:creationId xmlns:a16="http://schemas.microsoft.com/office/drawing/2014/main" id="{C316C6E0-B4BA-3244-BA43-77CB126D84AA}"/>
              </a:ext>
            </a:extLst>
          </p:cNvPr>
          <p:cNvCxnSpPr>
            <a:cxnSpLocks/>
          </p:cNvCxnSpPr>
          <p:nvPr userDrawn="1"/>
        </p:nvCxnSpPr>
        <p:spPr>
          <a:xfrm>
            <a:off x="3126512" y="3132165"/>
            <a:ext cx="3341" cy="2272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Lige forbindelse 27">
            <a:extLst>
              <a:ext uri="{FF2B5EF4-FFF2-40B4-BE49-F238E27FC236}">
                <a16:creationId xmlns:a16="http://schemas.microsoft.com/office/drawing/2014/main" id="{2C2F64DA-FCE2-1548-973C-079D5044AF34}"/>
              </a:ext>
            </a:extLst>
          </p:cNvPr>
          <p:cNvCxnSpPr>
            <a:cxnSpLocks/>
          </p:cNvCxnSpPr>
          <p:nvPr userDrawn="1"/>
        </p:nvCxnSpPr>
        <p:spPr>
          <a:xfrm>
            <a:off x="3949653" y="3740058"/>
            <a:ext cx="0" cy="25091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Lige forbindelse 28">
            <a:extLst>
              <a:ext uri="{FF2B5EF4-FFF2-40B4-BE49-F238E27FC236}">
                <a16:creationId xmlns:a16="http://schemas.microsoft.com/office/drawing/2014/main" id="{8BA64CB0-F0B0-9F4E-A9C1-FFFC5A7B973C}"/>
              </a:ext>
            </a:extLst>
          </p:cNvPr>
          <p:cNvCxnSpPr>
            <a:cxnSpLocks/>
          </p:cNvCxnSpPr>
          <p:nvPr userDrawn="1"/>
        </p:nvCxnSpPr>
        <p:spPr>
          <a:xfrm>
            <a:off x="5497671" y="3123201"/>
            <a:ext cx="3341" cy="2272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Lige forbindelse 29">
            <a:extLst>
              <a:ext uri="{FF2B5EF4-FFF2-40B4-BE49-F238E27FC236}">
                <a16:creationId xmlns:a16="http://schemas.microsoft.com/office/drawing/2014/main" id="{6DE965C0-EE3C-6D4E-983D-B1AB2FCB018A}"/>
              </a:ext>
            </a:extLst>
          </p:cNvPr>
          <p:cNvCxnSpPr>
            <a:cxnSpLocks/>
          </p:cNvCxnSpPr>
          <p:nvPr userDrawn="1"/>
        </p:nvCxnSpPr>
        <p:spPr>
          <a:xfrm>
            <a:off x="6234018" y="3748179"/>
            <a:ext cx="0" cy="27041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Lige forbindelse 30">
            <a:extLst>
              <a:ext uri="{FF2B5EF4-FFF2-40B4-BE49-F238E27FC236}">
                <a16:creationId xmlns:a16="http://schemas.microsoft.com/office/drawing/2014/main" id="{5BD1A7B2-C4E8-2449-BD39-DBF39494EC40}"/>
              </a:ext>
            </a:extLst>
          </p:cNvPr>
          <p:cNvCxnSpPr>
            <a:cxnSpLocks/>
          </p:cNvCxnSpPr>
          <p:nvPr userDrawn="1"/>
        </p:nvCxnSpPr>
        <p:spPr>
          <a:xfrm>
            <a:off x="7116366" y="3144723"/>
            <a:ext cx="3341" cy="2272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Lige forbindelse 31">
            <a:extLst>
              <a:ext uri="{FF2B5EF4-FFF2-40B4-BE49-F238E27FC236}">
                <a16:creationId xmlns:a16="http://schemas.microsoft.com/office/drawing/2014/main" id="{706022E8-DF00-194A-9C8C-A41B75ED49A3}"/>
              </a:ext>
            </a:extLst>
          </p:cNvPr>
          <p:cNvCxnSpPr>
            <a:cxnSpLocks/>
          </p:cNvCxnSpPr>
          <p:nvPr userDrawn="1"/>
        </p:nvCxnSpPr>
        <p:spPr>
          <a:xfrm>
            <a:off x="7986619" y="3726653"/>
            <a:ext cx="0" cy="27041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7" name="Billede 36">
            <a:extLst>
              <a:ext uri="{FF2B5EF4-FFF2-40B4-BE49-F238E27FC236}">
                <a16:creationId xmlns:a16="http://schemas.microsoft.com/office/drawing/2014/main" id="{33E20D57-B53E-1D4A-B232-141DA1E8B8A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39954" y="6014967"/>
            <a:ext cx="500733" cy="789141"/>
          </a:xfrm>
          <a:prstGeom prst="rect">
            <a:avLst/>
          </a:prstGeom>
        </p:spPr>
      </p:pic>
      <p:sp>
        <p:nvSpPr>
          <p:cNvPr id="8" name="Tekstfelt 7">
            <a:extLst>
              <a:ext uri="{FF2B5EF4-FFF2-40B4-BE49-F238E27FC236}">
                <a16:creationId xmlns:a16="http://schemas.microsoft.com/office/drawing/2014/main" id="{0005DC6D-FB7F-AA48-8434-C732CA3A99E7}"/>
              </a:ext>
            </a:extLst>
          </p:cNvPr>
          <p:cNvSpPr txBox="1"/>
          <p:nvPr userDrawn="1"/>
        </p:nvSpPr>
        <p:spPr>
          <a:xfrm>
            <a:off x="1066091" y="3356106"/>
            <a:ext cx="1217471" cy="351658"/>
          </a:xfrm>
          <a:prstGeom prst="rect">
            <a:avLst/>
          </a:prstGeom>
          <a:solidFill>
            <a:schemeClr val="accent2"/>
          </a:solid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1">
                <a:ln>
                  <a:noFill/>
                </a:ln>
                <a:solidFill>
                  <a:prstClr val="white"/>
                </a:solidFill>
                <a:effectLst/>
                <a:uLnTx/>
                <a:uFillTx/>
                <a:latin typeface="Raleway" pitchFamily="2" charset="77"/>
                <a:ea typeface="+mn-ea"/>
                <a:cs typeface="+mn-cs"/>
              </a:rPr>
              <a:t>2018</a:t>
            </a:r>
          </a:p>
        </p:txBody>
      </p:sp>
      <p:sp>
        <p:nvSpPr>
          <p:cNvPr id="24" name="Pladsholder til dato 23">
            <a:extLst>
              <a:ext uri="{FF2B5EF4-FFF2-40B4-BE49-F238E27FC236}">
                <a16:creationId xmlns:a16="http://schemas.microsoft.com/office/drawing/2014/main" id="{C287863A-FB5C-B54B-8551-7EB6BABC2A49}"/>
              </a:ext>
            </a:extLst>
          </p:cNvPr>
          <p:cNvSpPr>
            <a:spLocks noGrp="1"/>
          </p:cNvSpPr>
          <p:nvPr>
            <p:ph type="dt" sz="half" idx="10"/>
          </p:nvPr>
        </p:nvSpPr>
        <p:spPr/>
        <p:txBody>
          <a:bodyPr/>
          <a:lstStyle/>
          <a:p>
            <a:fld id="{5F20A297-1FDE-5F4B-9BEB-DB5D28EC1B77}" type="datetime1">
              <a:rPr lang="da-DK" smtClean="0"/>
              <a:pPr/>
              <a:t>29.04.2024</a:t>
            </a:fld>
            <a:endParaRPr lang="da-DK"/>
          </a:p>
        </p:txBody>
      </p:sp>
      <p:sp>
        <p:nvSpPr>
          <p:cNvPr id="25" name="Pladsholder til sidefod 24">
            <a:extLst>
              <a:ext uri="{FF2B5EF4-FFF2-40B4-BE49-F238E27FC236}">
                <a16:creationId xmlns:a16="http://schemas.microsoft.com/office/drawing/2014/main" id="{32D40E8B-A15E-404B-AC1E-3E271F9D74A6}"/>
              </a:ext>
            </a:extLst>
          </p:cNvPr>
          <p:cNvSpPr>
            <a:spLocks noGrp="1"/>
          </p:cNvSpPr>
          <p:nvPr>
            <p:ph type="ftr" sz="quarter" idx="11"/>
          </p:nvPr>
        </p:nvSpPr>
        <p:spPr/>
        <p:txBody>
          <a:bodyPr/>
          <a:lstStyle/>
          <a:p>
            <a:r>
              <a:rPr lang="da-DK"/>
              <a:t>RettighedsAlliancen   ￨</a:t>
            </a:r>
          </a:p>
        </p:txBody>
      </p:sp>
      <p:sp>
        <p:nvSpPr>
          <p:cNvPr id="26" name="Pladsholder til slidenummer 25">
            <a:extLst>
              <a:ext uri="{FF2B5EF4-FFF2-40B4-BE49-F238E27FC236}">
                <a16:creationId xmlns:a16="http://schemas.microsoft.com/office/drawing/2014/main" id="{DB2FE46D-5331-BD40-9582-A636964D6997}"/>
              </a:ext>
            </a:extLst>
          </p:cNvPr>
          <p:cNvSpPr>
            <a:spLocks noGrp="1"/>
          </p:cNvSpPr>
          <p:nvPr>
            <p:ph type="sldNum" sz="quarter" idx="12"/>
          </p:nvPr>
        </p:nvSpPr>
        <p:spPr/>
        <p:txBody>
          <a:bodyPr/>
          <a:lstStyle/>
          <a:p>
            <a:r>
              <a:rPr lang="en-GB"/>
              <a:t>￨   </a:t>
            </a:r>
            <a:fld id="{159A5DD1-94BC-8F49-AC76-73BE307D95E2}" type="slidenum">
              <a:rPr lang="en-GB" smtClean="0"/>
              <a:pPr/>
              <a:t>‹nr.›</a:t>
            </a:fld>
            <a:endParaRPr lang="en-GB"/>
          </a:p>
        </p:txBody>
      </p:sp>
    </p:spTree>
    <p:extLst>
      <p:ext uri="{BB962C8B-B14F-4D97-AF65-F5344CB8AC3E}">
        <p14:creationId xmlns:p14="http://schemas.microsoft.com/office/powerpoint/2010/main" val="1309069374"/>
      </p:ext>
    </p:extLst>
  </p:cSld>
  <p:clrMapOvr>
    <a:masterClrMapping/>
  </p:clrMapOvr>
  <p:transition spd="med">
    <p:push dir="u"/>
  </p:transition>
  <p:extLst>
    <p:ext uri="{DCECCB84-F9BA-43D5-87BE-67443E8EF086}">
      <p15:sldGuideLst xmlns:p15="http://schemas.microsoft.com/office/powerpoint/2012/main">
        <p15:guide id="1" orient="horz" pos="2160">
          <p15:clr>
            <a:srgbClr val="FBAE40"/>
          </p15:clr>
        </p15:guide>
        <p15:guide id="2" pos="46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Brugerdefineret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489267-7A05-364E-88F3-588459DFCD12}"/>
              </a:ext>
            </a:extLst>
          </p:cNvPr>
          <p:cNvSpPr>
            <a:spLocks noGrp="1"/>
          </p:cNvSpPr>
          <p:nvPr>
            <p:ph type="title"/>
          </p:nvPr>
        </p:nvSpPr>
        <p:spPr/>
        <p:txBody>
          <a:bodyPr/>
          <a:lstStyle>
            <a:lvl1pPr>
              <a:defRPr/>
            </a:lvl1pPr>
          </a:lstStyle>
          <a:p>
            <a:r>
              <a:rPr lang="da-DK" noProof="1"/>
              <a:t>Klik for at redigere titeltypografien i masteren</a:t>
            </a:r>
          </a:p>
        </p:txBody>
      </p:sp>
      <p:sp>
        <p:nvSpPr>
          <p:cNvPr id="3" name="Pladsholder til dato 2">
            <a:extLst>
              <a:ext uri="{FF2B5EF4-FFF2-40B4-BE49-F238E27FC236}">
                <a16:creationId xmlns:a16="http://schemas.microsoft.com/office/drawing/2014/main" id="{E80C1824-93CA-AD48-89D2-346B33C51381}"/>
              </a:ext>
            </a:extLst>
          </p:cNvPr>
          <p:cNvSpPr>
            <a:spLocks noGrp="1"/>
          </p:cNvSpPr>
          <p:nvPr>
            <p:ph type="dt" sz="half" idx="10"/>
          </p:nvPr>
        </p:nvSpPr>
        <p:spPr/>
        <p:txBody>
          <a:bodyPr/>
          <a:lstStyle>
            <a:lvl1pPr>
              <a:defRPr/>
            </a:lvl1pPr>
          </a:lstStyle>
          <a:p>
            <a:fld id="{5F20A297-1FDE-5F4B-9BEB-DB5D28EC1B77}" type="datetime1">
              <a:rPr lang="da-DK" noProof="1" dirty="0" smtClean="0"/>
              <a:pPr/>
              <a:t>29.04.2024</a:t>
            </a:fld>
            <a:endParaRPr lang="da-DK" noProof="1"/>
          </a:p>
        </p:txBody>
      </p:sp>
      <p:sp>
        <p:nvSpPr>
          <p:cNvPr id="4" name="Pladsholder til slidenummer 3">
            <a:extLst>
              <a:ext uri="{FF2B5EF4-FFF2-40B4-BE49-F238E27FC236}">
                <a16:creationId xmlns:a16="http://schemas.microsoft.com/office/drawing/2014/main" id="{8B09617D-AE24-4B42-80B8-8EA0E6EBCEFE}"/>
              </a:ext>
            </a:extLst>
          </p:cNvPr>
          <p:cNvSpPr>
            <a:spLocks noGrp="1"/>
          </p:cNvSpPr>
          <p:nvPr>
            <p:ph type="sldNum" sz="quarter" idx="11"/>
          </p:nvPr>
        </p:nvSpPr>
        <p:spPr/>
        <p:txBody>
          <a:bodyPr/>
          <a:lstStyle>
            <a:lvl1pPr>
              <a:defRPr/>
            </a:lvl1pPr>
          </a:lstStyle>
          <a:p>
            <a:r>
              <a:rPr lang="en-GB" noProof="1"/>
              <a:t>￨   </a:t>
            </a:r>
            <a:fld id="{159A5DD1-94BC-8F49-AC76-73BE307D95E2}" type="slidenum">
              <a:rPr lang="en-GB" noProof="1" dirty="0" smtClean="0"/>
              <a:pPr/>
              <a:t>‹nr.›</a:t>
            </a:fld>
            <a:endParaRPr lang="en-GB" noProof="1"/>
          </a:p>
        </p:txBody>
      </p:sp>
      <p:sp>
        <p:nvSpPr>
          <p:cNvPr id="5" name="Pladsholder til sidefod 4">
            <a:extLst>
              <a:ext uri="{FF2B5EF4-FFF2-40B4-BE49-F238E27FC236}">
                <a16:creationId xmlns:a16="http://schemas.microsoft.com/office/drawing/2014/main" id="{7937D7C5-D807-DC48-B464-E8C8C4611520}"/>
              </a:ext>
            </a:extLst>
          </p:cNvPr>
          <p:cNvSpPr>
            <a:spLocks noGrp="1"/>
          </p:cNvSpPr>
          <p:nvPr>
            <p:ph type="ftr" sz="quarter" idx="12"/>
          </p:nvPr>
        </p:nvSpPr>
        <p:spPr/>
        <p:txBody>
          <a:bodyPr/>
          <a:lstStyle>
            <a:lvl1pPr>
              <a:defRPr/>
            </a:lvl1pPr>
          </a:lstStyle>
          <a:p>
            <a:r>
              <a:rPr lang="da-DK" noProof="1"/>
              <a:t>RettighedsAlliancen   ￨</a:t>
            </a:r>
          </a:p>
        </p:txBody>
      </p:sp>
      <p:sp>
        <p:nvSpPr>
          <p:cNvPr id="6" name="Ellipse 5">
            <a:extLst>
              <a:ext uri="{FF2B5EF4-FFF2-40B4-BE49-F238E27FC236}">
                <a16:creationId xmlns:a16="http://schemas.microsoft.com/office/drawing/2014/main" id="{33F73132-8150-9E40-9198-8E60ADD4B8E9}"/>
              </a:ext>
            </a:extLst>
          </p:cNvPr>
          <p:cNvSpPr/>
          <p:nvPr userDrawn="1"/>
        </p:nvSpPr>
        <p:spPr>
          <a:xfrm>
            <a:off x="-3409009" y="-648652"/>
            <a:ext cx="7000793" cy="8155303"/>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a-DK"/>
          </a:p>
        </p:txBody>
      </p:sp>
      <p:sp>
        <p:nvSpPr>
          <p:cNvPr id="7" name="Pentagon 6">
            <a:extLst>
              <a:ext uri="{FF2B5EF4-FFF2-40B4-BE49-F238E27FC236}">
                <a16:creationId xmlns:a16="http://schemas.microsoft.com/office/drawing/2014/main" id="{F39352FE-3582-634C-9B8E-E624B0EF8415}"/>
              </a:ext>
            </a:extLst>
          </p:cNvPr>
          <p:cNvSpPr/>
          <p:nvPr userDrawn="1"/>
        </p:nvSpPr>
        <p:spPr>
          <a:xfrm>
            <a:off x="1206369" y="758463"/>
            <a:ext cx="2757308" cy="1047860"/>
          </a:xfrm>
          <a:prstGeom prst="homePlate">
            <a:avLst>
              <a:gd name="adj" fmla="val 29223"/>
            </a:avLst>
          </a:prstGeom>
          <a:ln w="381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a-DK" noProof="1"/>
          </a:p>
        </p:txBody>
      </p:sp>
      <p:sp>
        <p:nvSpPr>
          <p:cNvPr id="8" name="Pentagon 7">
            <a:extLst>
              <a:ext uri="{FF2B5EF4-FFF2-40B4-BE49-F238E27FC236}">
                <a16:creationId xmlns:a16="http://schemas.microsoft.com/office/drawing/2014/main" id="{77ECC9A7-688C-C94E-8946-4E4324B72A2B}"/>
              </a:ext>
            </a:extLst>
          </p:cNvPr>
          <p:cNvSpPr/>
          <p:nvPr userDrawn="1"/>
        </p:nvSpPr>
        <p:spPr>
          <a:xfrm>
            <a:off x="2038491" y="2203008"/>
            <a:ext cx="2757308" cy="1047860"/>
          </a:xfrm>
          <a:prstGeom prst="homePlate">
            <a:avLst>
              <a:gd name="adj" fmla="val 29223"/>
            </a:avLst>
          </a:prstGeom>
          <a:ln w="38100">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a-DK" noProof="1"/>
          </a:p>
        </p:txBody>
      </p:sp>
      <p:sp>
        <p:nvSpPr>
          <p:cNvPr id="9" name="Pentagon 8">
            <a:extLst>
              <a:ext uri="{FF2B5EF4-FFF2-40B4-BE49-F238E27FC236}">
                <a16:creationId xmlns:a16="http://schemas.microsoft.com/office/drawing/2014/main" id="{0F700A6B-3CDA-824E-81CD-285CF5C53569}"/>
              </a:ext>
            </a:extLst>
          </p:cNvPr>
          <p:cNvSpPr/>
          <p:nvPr userDrawn="1"/>
        </p:nvSpPr>
        <p:spPr>
          <a:xfrm>
            <a:off x="2038491" y="3616569"/>
            <a:ext cx="2757308" cy="1047860"/>
          </a:xfrm>
          <a:prstGeom prst="homePlate">
            <a:avLst>
              <a:gd name="adj" fmla="val 29223"/>
            </a:avLst>
          </a:prstGeom>
          <a:ln w="38100">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a-DK" noProof="1"/>
          </a:p>
        </p:txBody>
      </p:sp>
      <p:sp>
        <p:nvSpPr>
          <p:cNvPr id="10" name="Pentagon 9">
            <a:extLst>
              <a:ext uri="{FF2B5EF4-FFF2-40B4-BE49-F238E27FC236}">
                <a16:creationId xmlns:a16="http://schemas.microsoft.com/office/drawing/2014/main" id="{6042CB8F-F167-8D41-99DC-C61107B00715}"/>
              </a:ext>
            </a:extLst>
          </p:cNvPr>
          <p:cNvSpPr/>
          <p:nvPr userDrawn="1"/>
        </p:nvSpPr>
        <p:spPr>
          <a:xfrm>
            <a:off x="1206369" y="5024034"/>
            <a:ext cx="2757308" cy="1047860"/>
          </a:xfrm>
          <a:prstGeom prst="homePlate">
            <a:avLst>
              <a:gd name="adj" fmla="val 29223"/>
            </a:avLst>
          </a:prstGeom>
          <a:ln w="38100">
            <a:solidFill>
              <a:schemeClr val="bg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da-DK" noProof="1"/>
          </a:p>
        </p:txBody>
      </p:sp>
      <p:sp>
        <p:nvSpPr>
          <p:cNvPr id="13" name="TextBox 15">
            <a:extLst>
              <a:ext uri="{FF2B5EF4-FFF2-40B4-BE49-F238E27FC236}">
                <a16:creationId xmlns:a16="http://schemas.microsoft.com/office/drawing/2014/main" id="{44F1E209-7DF2-C54B-8BA6-642045C13EA2}"/>
              </a:ext>
            </a:extLst>
          </p:cNvPr>
          <p:cNvSpPr txBox="1"/>
          <p:nvPr userDrawn="1"/>
        </p:nvSpPr>
        <p:spPr>
          <a:xfrm>
            <a:off x="69047" y="2827567"/>
            <a:ext cx="1674521" cy="615553"/>
          </a:xfrm>
          <a:prstGeom prst="rect">
            <a:avLst/>
          </a:prstGeom>
        </p:spPr>
        <p:txBody>
          <a:bodyPr wrap="square" lIns="0" tIns="0" rIns="0" bIns="0" rtlCol="0" anchor="t">
            <a:spAutoFit/>
          </a:bodyPr>
          <a:lstStyle/>
          <a:p>
            <a:pPr algn="ctr"/>
            <a:r>
              <a:rPr lang="da-DK" sz="2000">
                <a:solidFill>
                  <a:schemeClr val="bg1"/>
                </a:solidFill>
              </a:rPr>
              <a:t>Indtægts</a:t>
            </a:r>
          </a:p>
          <a:p>
            <a:pPr algn="ctr"/>
            <a:r>
              <a:rPr lang="da-DK" sz="2000">
                <a:solidFill>
                  <a:schemeClr val="bg1"/>
                </a:solidFill>
              </a:rPr>
              <a:t>modeller</a:t>
            </a:r>
          </a:p>
        </p:txBody>
      </p:sp>
      <p:sp>
        <p:nvSpPr>
          <p:cNvPr id="14" name="TextBox 22">
            <a:extLst>
              <a:ext uri="{FF2B5EF4-FFF2-40B4-BE49-F238E27FC236}">
                <a16:creationId xmlns:a16="http://schemas.microsoft.com/office/drawing/2014/main" id="{FD066522-99B8-8845-95C2-811BF7452139}"/>
              </a:ext>
            </a:extLst>
          </p:cNvPr>
          <p:cNvSpPr txBox="1"/>
          <p:nvPr userDrawn="1"/>
        </p:nvSpPr>
        <p:spPr>
          <a:xfrm>
            <a:off x="4588964" y="883186"/>
            <a:ext cx="2318147" cy="200055"/>
          </a:xfrm>
          <a:prstGeom prst="rect">
            <a:avLst/>
          </a:prstGeom>
        </p:spPr>
        <p:txBody>
          <a:bodyPr lIns="0" tIns="0" rIns="0" bIns="0" rtlCol="0" anchor="t">
            <a:spAutoFit/>
          </a:bodyPr>
          <a:lstStyle/>
          <a:p>
            <a:r>
              <a:rPr lang="da-DK" sz="1300" noProof="1">
                <a:solidFill>
                  <a:srgbClr val="000000"/>
                </a:solidFill>
              </a:rPr>
              <a:t>Salg af reklameplads</a:t>
            </a:r>
          </a:p>
        </p:txBody>
      </p:sp>
      <p:sp>
        <p:nvSpPr>
          <p:cNvPr id="15" name="TextBox 23">
            <a:extLst>
              <a:ext uri="{FF2B5EF4-FFF2-40B4-BE49-F238E27FC236}">
                <a16:creationId xmlns:a16="http://schemas.microsoft.com/office/drawing/2014/main" id="{EA0D44A4-1159-ED45-85A8-5F00C9778968}"/>
              </a:ext>
            </a:extLst>
          </p:cNvPr>
          <p:cNvSpPr txBox="1"/>
          <p:nvPr userDrawn="1"/>
        </p:nvSpPr>
        <p:spPr>
          <a:xfrm>
            <a:off x="5293624" y="2899404"/>
            <a:ext cx="2829662" cy="200055"/>
          </a:xfrm>
          <a:prstGeom prst="rect">
            <a:avLst/>
          </a:prstGeom>
        </p:spPr>
        <p:txBody>
          <a:bodyPr wrap="square" lIns="0" tIns="0" rIns="0" bIns="0" rtlCol="0" anchor="t">
            <a:spAutoFit/>
          </a:bodyPr>
          <a:lstStyle/>
          <a:p>
            <a:r>
              <a:rPr lang="da-DK" sz="1300" noProof="1">
                <a:solidFill>
                  <a:srgbClr val="000000"/>
                </a:solidFill>
              </a:rPr>
              <a:t>Salg af ulovlige streaming-enheder</a:t>
            </a:r>
          </a:p>
        </p:txBody>
      </p:sp>
      <p:sp>
        <p:nvSpPr>
          <p:cNvPr id="16" name="TextBox 24">
            <a:extLst>
              <a:ext uri="{FF2B5EF4-FFF2-40B4-BE49-F238E27FC236}">
                <a16:creationId xmlns:a16="http://schemas.microsoft.com/office/drawing/2014/main" id="{093876FA-957F-5749-BD54-82AF15A9CA04}"/>
              </a:ext>
            </a:extLst>
          </p:cNvPr>
          <p:cNvSpPr txBox="1"/>
          <p:nvPr userDrawn="1"/>
        </p:nvSpPr>
        <p:spPr>
          <a:xfrm>
            <a:off x="5288403" y="3718341"/>
            <a:ext cx="2401292" cy="200055"/>
          </a:xfrm>
          <a:prstGeom prst="rect">
            <a:avLst/>
          </a:prstGeom>
        </p:spPr>
        <p:txBody>
          <a:bodyPr lIns="0" tIns="0" rIns="0" bIns="0" rtlCol="0" anchor="t">
            <a:spAutoFit/>
          </a:bodyPr>
          <a:lstStyle/>
          <a:p>
            <a:r>
              <a:rPr lang="da-DK" sz="1300" noProof="1">
                <a:solidFill>
                  <a:srgbClr val="000000"/>
                </a:solidFill>
              </a:rPr>
              <a:t>Salg af personlig data</a:t>
            </a:r>
          </a:p>
        </p:txBody>
      </p:sp>
      <p:sp>
        <p:nvSpPr>
          <p:cNvPr id="17" name="TextBox 25">
            <a:extLst>
              <a:ext uri="{FF2B5EF4-FFF2-40B4-BE49-F238E27FC236}">
                <a16:creationId xmlns:a16="http://schemas.microsoft.com/office/drawing/2014/main" id="{A640F3EA-31D8-D94E-816E-58361E8C1B38}"/>
              </a:ext>
            </a:extLst>
          </p:cNvPr>
          <p:cNvSpPr txBox="1"/>
          <p:nvPr userDrawn="1"/>
        </p:nvSpPr>
        <p:spPr>
          <a:xfrm>
            <a:off x="5288402" y="4243703"/>
            <a:ext cx="2697639" cy="200055"/>
          </a:xfrm>
          <a:prstGeom prst="rect">
            <a:avLst/>
          </a:prstGeom>
        </p:spPr>
        <p:txBody>
          <a:bodyPr wrap="square" lIns="0" tIns="0" rIns="0" bIns="0" rtlCol="0" anchor="t">
            <a:spAutoFit/>
          </a:bodyPr>
          <a:lstStyle/>
          <a:p>
            <a:r>
              <a:rPr lang="da-DK" sz="1300" noProof="1">
                <a:solidFill>
                  <a:srgbClr val="000000"/>
                </a:solidFill>
              </a:rPr>
              <a:t>Brug af personlig data til bedrag</a:t>
            </a:r>
          </a:p>
        </p:txBody>
      </p:sp>
      <p:sp>
        <p:nvSpPr>
          <p:cNvPr id="18" name="TextBox 26">
            <a:extLst>
              <a:ext uri="{FF2B5EF4-FFF2-40B4-BE49-F238E27FC236}">
                <a16:creationId xmlns:a16="http://schemas.microsoft.com/office/drawing/2014/main" id="{D01E74B8-A648-9E4F-B5D9-2DF1A5369165}"/>
              </a:ext>
            </a:extLst>
          </p:cNvPr>
          <p:cNvSpPr txBox="1"/>
          <p:nvPr userDrawn="1"/>
        </p:nvSpPr>
        <p:spPr>
          <a:xfrm>
            <a:off x="4550645" y="5147854"/>
            <a:ext cx="3670003" cy="400110"/>
          </a:xfrm>
          <a:prstGeom prst="rect">
            <a:avLst/>
          </a:prstGeom>
        </p:spPr>
        <p:txBody>
          <a:bodyPr lIns="0" tIns="0" rIns="0" bIns="0" rtlCol="0" anchor="t">
            <a:spAutoFit/>
          </a:bodyPr>
          <a:lstStyle/>
          <a:p>
            <a:r>
              <a:rPr lang="da-DK" sz="1300" noProof="1">
                <a:solidFill>
                  <a:srgbClr val="000000"/>
                </a:solidFill>
              </a:rPr>
              <a:t>Generering af kryptovaluta i </a:t>
            </a:r>
          </a:p>
          <a:p>
            <a:r>
              <a:rPr lang="da-DK" sz="1300" noProof="1">
                <a:solidFill>
                  <a:srgbClr val="000000"/>
                </a:solidFill>
              </a:rPr>
              <a:t>fraværet af direkte brugerbetaling</a:t>
            </a:r>
          </a:p>
        </p:txBody>
      </p:sp>
      <p:sp>
        <p:nvSpPr>
          <p:cNvPr id="19" name="TextBox 27">
            <a:extLst>
              <a:ext uri="{FF2B5EF4-FFF2-40B4-BE49-F238E27FC236}">
                <a16:creationId xmlns:a16="http://schemas.microsoft.com/office/drawing/2014/main" id="{F70563B3-DD2D-8C45-AF99-B9D00CF3D1EA}"/>
              </a:ext>
            </a:extLst>
          </p:cNvPr>
          <p:cNvSpPr txBox="1"/>
          <p:nvPr userDrawn="1"/>
        </p:nvSpPr>
        <p:spPr>
          <a:xfrm>
            <a:off x="5293521" y="2319837"/>
            <a:ext cx="2277169" cy="200055"/>
          </a:xfrm>
          <a:prstGeom prst="rect">
            <a:avLst/>
          </a:prstGeom>
        </p:spPr>
        <p:txBody>
          <a:bodyPr lIns="0" tIns="0" rIns="0" bIns="0" rtlCol="0" anchor="t">
            <a:spAutoFit/>
          </a:bodyPr>
          <a:lstStyle/>
          <a:p>
            <a:r>
              <a:rPr lang="da-DK" sz="1300" noProof="1">
                <a:solidFill>
                  <a:srgbClr val="000000"/>
                </a:solidFill>
              </a:rPr>
              <a:t>Abonnementsbetaling</a:t>
            </a:r>
          </a:p>
        </p:txBody>
      </p:sp>
      <p:sp>
        <p:nvSpPr>
          <p:cNvPr id="20" name="TextBox 28">
            <a:extLst>
              <a:ext uri="{FF2B5EF4-FFF2-40B4-BE49-F238E27FC236}">
                <a16:creationId xmlns:a16="http://schemas.microsoft.com/office/drawing/2014/main" id="{59682D5B-713E-A04B-80BF-B6399063F44F}"/>
              </a:ext>
            </a:extLst>
          </p:cNvPr>
          <p:cNvSpPr txBox="1"/>
          <p:nvPr userDrawn="1"/>
        </p:nvSpPr>
        <p:spPr>
          <a:xfrm>
            <a:off x="2359323" y="1128653"/>
            <a:ext cx="1243164" cy="276999"/>
          </a:xfrm>
          <a:prstGeom prst="rect">
            <a:avLst/>
          </a:prstGeom>
        </p:spPr>
        <p:txBody>
          <a:bodyPr lIns="0" tIns="0" rIns="0" bIns="0" rtlCol="0" anchor="t">
            <a:spAutoFit/>
          </a:bodyPr>
          <a:lstStyle/>
          <a:p>
            <a:pPr algn="ctr"/>
            <a:r>
              <a:rPr lang="da-DK" noProof="1">
                <a:solidFill>
                  <a:srgbClr val="FFFFFF"/>
                </a:solidFill>
              </a:rPr>
              <a:t>Reklamer</a:t>
            </a:r>
          </a:p>
        </p:txBody>
      </p:sp>
      <p:sp>
        <p:nvSpPr>
          <p:cNvPr id="21" name="TextBox 29">
            <a:extLst>
              <a:ext uri="{FF2B5EF4-FFF2-40B4-BE49-F238E27FC236}">
                <a16:creationId xmlns:a16="http://schemas.microsoft.com/office/drawing/2014/main" id="{2510E86E-E214-ED40-86C0-D6F3FF6549DB}"/>
              </a:ext>
            </a:extLst>
          </p:cNvPr>
          <p:cNvSpPr txBox="1"/>
          <p:nvPr userDrawn="1"/>
        </p:nvSpPr>
        <p:spPr>
          <a:xfrm>
            <a:off x="3300812" y="2461692"/>
            <a:ext cx="1105979" cy="553998"/>
          </a:xfrm>
          <a:prstGeom prst="rect">
            <a:avLst/>
          </a:prstGeom>
        </p:spPr>
        <p:txBody>
          <a:bodyPr wrap="square" lIns="0" tIns="0" rIns="0" bIns="0" rtlCol="0" anchor="t">
            <a:spAutoFit/>
          </a:bodyPr>
          <a:lstStyle/>
          <a:p>
            <a:r>
              <a:rPr lang="da-DK" noProof="1">
                <a:solidFill>
                  <a:srgbClr val="FFFFFF"/>
                </a:solidFill>
              </a:rPr>
              <a:t>Direkte</a:t>
            </a:r>
          </a:p>
          <a:p>
            <a:r>
              <a:rPr lang="da-DK" noProof="1">
                <a:solidFill>
                  <a:srgbClr val="FFFFFF"/>
                </a:solidFill>
              </a:rPr>
              <a:t>betaling</a:t>
            </a:r>
          </a:p>
        </p:txBody>
      </p:sp>
      <p:sp>
        <p:nvSpPr>
          <p:cNvPr id="22" name="TextBox 30">
            <a:extLst>
              <a:ext uri="{FF2B5EF4-FFF2-40B4-BE49-F238E27FC236}">
                <a16:creationId xmlns:a16="http://schemas.microsoft.com/office/drawing/2014/main" id="{1CBDD3FC-F06C-A944-A3C9-39B84488B9CE}"/>
              </a:ext>
            </a:extLst>
          </p:cNvPr>
          <p:cNvSpPr txBox="1"/>
          <p:nvPr userDrawn="1"/>
        </p:nvSpPr>
        <p:spPr>
          <a:xfrm>
            <a:off x="2749999" y="3865249"/>
            <a:ext cx="1938056" cy="553998"/>
          </a:xfrm>
          <a:prstGeom prst="rect">
            <a:avLst/>
          </a:prstGeom>
        </p:spPr>
        <p:txBody>
          <a:bodyPr lIns="0" tIns="0" rIns="0" bIns="0" rtlCol="0" anchor="t">
            <a:spAutoFit/>
          </a:bodyPr>
          <a:lstStyle/>
          <a:p>
            <a:pPr algn="ctr"/>
            <a:r>
              <a:rPr lang="da-DK" noProof="1">
                <a:solidFill>
                  <a:srgbClr val="FFFFFF"/>
                </a:solidFill>
              </a:rPr>
              <a:t>Malware og </a:t>
            </a:r>
          </a:p>
          <a:p>
            <a:pPr algn="ctr"/>
            <a:r>
              <a:rPr lang="da-DK" noProof="1">
                <a:solidFill>
                  <a:srgbClr val="FFFFFF"/>
                </a:solidFill>
              </a:rPr>
              <a:t>identitetstyveri </a:t>
            </a:r>
          </a:p>
        </p:txBody>
      </p:sp>
      <p:sp>
        <p:nvSpPr>
          <p:cNvPr id="23" name="TextBox 31">
            <a:extLst>
              <a:ext uri="{FF2B5EF4-FFF2-40B4-BE49-F238E27FC236}">
                <a16:creationId xmlns:a16="http://schemas.microsoft.com/office/drawing/2014/main" id="{745A5D1C-EC31-F34D-9CC1-D1AF5CC59CA5}"/>
              </a:ext>
            </a:extLst>
          </p:cNvPr>
          <p:cNvSpPr txBox="1"/>
          <p:nvPr userDrawn="1"/>
        </p:nvSpPr>
        <p:spPr>
          <a:xfrm>
            <a:off x="2027633" y="5385528"/>
            <a:ext cx="1792387" cy="276999"/>
          </a:xfrm>
          <a:prstGeom prst="rect">
            <a:avLst/>
          </a:prstGeom>
        </p:spPr>
        <p:txBody>
          <a:bodyPr lIns="0" tIns="0" rIns="0" bIns="0" rtlCol="0" anchor="t">
            <a:spAutoFit/>
          </a:bodyPr>
          <a:lstStyle/>
          <a:p>
            <a:pPr algn="ctr">
              <a:spcBef>
                <a:spcPct val="0"/>
              </a:spcBef>
            </a:pPr>
            <a:r>
              <a:rPr lang="da-DK" noProof="1">
                <a:solidFill>
                  <a:srgbClr val="FFFFFF"/>
                </a:solidFill>
              </a:rPr>
              <a:t>Cryptomining</a:t>
            </a:r>
          </a:p>
        </p:txBody>
      </p:sp>
      <p:sp>
        <p:nvSpPr>
          <p:cNvPr id="24" name="TextBox 33">
            <a:extLst>
              <a:ext uri="{FF2B5EF4-FFF2-40B4-BE49-F238E27FC236}">
                <a16:creationId xmlns:a16="http://schemas.microsoft.com/office/drawing/2014/main" id="{9315EFDD-BFEB-524C-AF30-59B93150E087}"/>
              </a:ext>
            </a:extLst>
          </p:cNvPr>
          <p:cNvSpPr txBox="1"/>
          <p:nvPr userDrawn="1"/>
        </p:nvSpPr>
        <p:spPr>
          <a:xfrm>
            <a:off x="8359048" y="1056897"/>
            <a:ext cx="3048893" cy="400110"/>
          </a:xfrm>
          <a:prstGeom prst="rect">
            <a:avLst/>
          </a:prstGeom>
        </p:spPr>
        <p:txBody>
          <a:bodyPr lIns="0" tIns="0" rIns="0" bIns="0" rtlCol="0" anchor="t">
            <a:spAutoFit/>
          </a:bodyPr>
          <a:lstStyle/>
          <a:p>
            <a:r>
              <a:rPr lang="da-DK" sz="1300" noProof="1">
                <a:solidFill>
                  <a:srgbClr val="000000"/>
                </a:solidFill>
              </a:rPr>
              <a:t>Værdi af 500 millioner euro </a:t>
            </a:r>
          </a:p>
          <a:p>
            <a:r>
              <a:rPr lang="da-DK" sz="1300" noProof="1">
                <a:solidFill>
                  <a:srgbClr val="000000"/>
                </a:solidFill>
              </a:rPr>
              <a:t>globalt hvert år</a:t>
            </a:r>
          </a:p>
        </p:txBody>
      </p:sp>
      <p:sp>
        <p:nvSpPr>
          <p:cNvPr id="25" name="TextBox 35">
            <a:extLst>
              <a:ext uri="{FF2B5EF4-FFF2-40B4-BE49-F238E27FC236}">
                <a16:creationId xmlns:a16="http://schemas.microsoft.com/office/drawing/2014/main" id="{C0D09E33-E600-AF46-BC9A-ABC3A76C6A43}"/>
              </a:ext>
            </a:extLst>
          </p:cNvPr>
          <p:cNvSpPr txBox="1"/>
          <p:nvPr userDrawn="1"/>
        </p:nvSpPr>
        <p:spPr>
          <a:xfrm>
            <a:off x="9024225" y="2471022"/>
            <a:ext cx="2939058" cy="400110"/>
          </a:xfrm>
          <a:prstGeom prst="rect">
            <a:avLst/>
          </a:prstGeom>
        </p:spPr>
        <p:txBody>
          <a:bodyPr lIns="0" tIns="0" rIns="0" bIns="0" rtlCol="0" anchor="t">
            <a:spAutoFit/>
          </a:bodyPr>
          <a:lstStyle/>
          <a:p>
            <a:r>
              <a:rPr lang="da-DK" sz="1300" noProof="1">
                <a:solidFill>
                  <a:srgbClr val="000000"/>
                </a:solidFill>
              </a:rPr>
              <a:t>60 euros om året fra </a:t>
            </a:r>
          </a:p>
          <a:p>
            <a:r>
              <a:rPr lang="da-DK" sz="1300" noProof="1">
                <a:solidFill>
                  <a:srgbClr val="000000"/>
                </a:solidFill>
              </a:rPr>
              <a:t>den gennemsnitlige bruger</a:t>
            </a:r>
          </a:p>
        </p:txBody>
      </p:sp>
      <p:sp>
        <p:nvSpPr>
          <p:cNvPr id="26" name="TextBox 38">
            <a:extLst>
              <a:ext uri="{FF2B5EF4-FFF2-40B4-BE49-F238E27FC236}">
                <a16:creationId xmlns:a16="http://schemas.microsoft.com/office/drawing/2014/main" id="{A5AE2100-742D-F544-A48A-F2AD5E9BFA8D}"/>
              </a:ext>
            </a:extLst>
          </p:cNvPr>
          <p:cNvSpPr txBox="1"/>
          <p:nvPr userDrawn="1"/>
        </p:nvSpPr>
        <p:spPr>
          <a:xfrm>
            <a:off x="9024225" y="3831141"/>
            <a:ext cx="3780135" cy="400110"/>
          </a:xfrm>
          <a:prstGeom prst="rect">
            <a:avLst/>
          </a:prstGeom>
        </p:spPr>
        <p:txBody>
          <a:bodyPr lIns="0" tIns="0" rIns="0" bIns="0" rtlCol="0" anchor="t">
            <a:spAutoFit/>
          </a:bodyPr>
          <a:lstStyle/>
          <a:p>
            <a:r>
              <a:rPr lang="da-DK" sz="1300" noProof="1">
                <a:solidFill>
                  <a:srgbClr val="000000"/>
                </a:solidFill>
              </a:rPr>
              <a:t>3.395 millioner ulovlige streamere </a:t>
            </a:r>
          </a:p>
          <a:p>
            <a:r>
              <a:rPr lang="da-DK" sz="1300" noProof="1">
                <a:solidFill>
                  <a:srgbClr val="000000"/>
                </a:solidFill>
              </a:rPr>
              <a:t>blev inficeret med virus i 2019</a:t>
            </a:r>
          </a:p>
        </p:txBody>
      </p:sp>
      <p:sp>
        <p:nvSpPr>
          <p:cNvPr id="27" name="TextBox 39">
            <a:extLst>
              <a:ext uri="{FF2B5EF4-FFF2-40B4-BE49-F238E27FC236}">
                <a16:creationId xmlns:a16="http://schemas.microsoft.com/office/drawing/2014/main" id="{D98BF20F-B89C-4742-B2A7-C48C036CD476}"/>
              </a:ext>
            </a:extLst>
          </p:cNvPr>
          <p:cNvSpPr txBox="1"/>
          <p:nvPr userDrawn="1"/>
        </p:nvSpPr>
        <p:spPr>
          <a:xfrm>
            <a:off x="8207162" y="5157082"/>
            <a:ext cx="2809177" cy="400110"/>
          </a:xfrm>
          <a:prstGeom prst="rect">
            <a:avLst/>
          </a:prstGeom>
        </p:spPr>
        <p:txBody>
          <a:bodyPr lIns="0" tIns="0" rIns="0" bIns="0" rtlCol="0" anchor="t">
            <a:spAutoFit/>
          </a:bodyPr>
          <a:lstStyle/>
          <a:p>
            <a:r>
              <a:rPr lang="da-DK" sz="1300" noProof="1">
                <a:solidFill>
                  <a:srgbClr val="000000"/>
                </a:solidFill>
              </a:rPr>
              <a:t>Potentielt 20-30% rabat for de som betaler med kryptovaluta</a:t>
            </a:r>
          </a:p>
        </p:txBody>
      </p:sp>
      <p:sp>
        <p:nvSpPr>
          <p:cNvPr id="28" name="TextBox 40">
            <a:extLst>
              <a:ext uri="{FF2B5EF4-FFF2-40B4-BE49-F238E27FC236}">
                <a16:creationId xmlns:a16="http://schemas.microsoft.com/office/drawing/2014/main" id="{4C01A510-7443-7C4A-97FE-A31FB6B7B35D}"/>
              </a:ext>
            </a:extLst>
          </p:cNvPr>
          <p:cNvSpPr txBox="1"/>
          <p:nvPr userDrawn="1"/>
        </p:nvSpPr>
        <p:spPr>
          <a:xfrm>
            <a:off x="4584769" y="1445540"/>
            <a:ext cx="2474714" cy="200055"/>
          </a:xfrm>
          <a:prstGeom prst="rect">
            <a:avLst/>
          </a:prstGeom>
        </p:spPr>
        <p:txBody>
          <a:bodyPr lIns="0" tIns="0" rIns="0" bIns="0" rtlCol="0" anchor="t">
            <a:spAutoFit/>
          </a:bodyPr>
          <a:lstStyle/>
          <a:p>
            <a:r>
              <a:rPr lang="da-DK" sz="1300" noProof="1">
                <a:solidFill>
                  <a:srgbClr val="000000"/>
                </a:solidFill>
              </a:rPr>
              <a:t>Tilknyttede programmer</a:t>
            </a:r>
          </a:p>
        </p:txBody>
      </p:sp>
      <p:pic>
        <p:nvPicPr>
          <p:cNvPr id="29" name="Grafik 28" descr="Transfer1 med massiv udfyldning">
            <a:extLst>
              <a:ext uri="{FF2B5EF4-FFF2-40B4-BE49-F238E27FC236}">
                <a16:creationId xmlns:a16="http://schemas.microsoft.com/office/drawing/2014/main" id="{5C80F9E6-4026-814A-ACD6-28B347E5029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93728" y="2295191"/>
            <a:ext cx="812011" cy="812011"/>
          </a:xfrm>
          <a:prstGeom prst="rect">
            <a:avLst/>
          </a:prstGeom>
        </p:spPr>
      </p:pic>
      <p:sp>
        <p:nvSpPr>
          <p:cNvPr id="31" name="Tekstfelt 30">
            <a:extLst>
              <a:ext uri="{FF2B5EF4-FFF2-40B4-BE49-F238E27FC236}">
                <a16:creationId xmlns:a16="http://schemas.microsoft.com/office/drawing/2014/main" id="{525B247C-A7B1-924B-A6BC-61065B81EF35}"/>
              </a:ext>
            </a:extLst>
          </p:cNvPr>
          <p:cNvSpPr txBox="1"/>
          <p:nvPr userDrawn="1"/>
        </p:nvSpPr>
        <p:spPr>
          <a:xfrm>
            <a:off x="6708455" y="6565785"/>
            <a:ext cx="5141639" cy="400110"/>
          </a:xfrm>
          <a:prstGeom prst="rect">
            <a:avLst/>
          </a:prstGeom>
          <a:noFill/>
        </p:spPr>
        <p:txBody>
          <a:bodyPr wrap="square" rtlCol="0" anchor="b">
            <a:spAutoFit/>
          </a:bodyPr>
          <a:lstStyle/>
          <a:p>
            <a:r>
              <a:rPr lang="da-DK" sz="1000" i="1" noProof="1"/>
              <a:t>Kilde: RUSI, 2021: ‘Taking the Profit Out of Intellectual Property Crime’.</a:t>
            </a:r>
          </a:p>
          <a:p>
            <a:endParaRPr lang="da-DK" sz="1000" i="1" noProof="1"/>
          </a:p>
        </p:txBody>
      </p:sp>
      <p:sp>
        <p:nvSpPr>
          <p:cNvPr id="32" name="Bøjet pil 31">
            <a:extLst>
              <a:ext uri="{FF2B5EF4-FFF2-40B4-BE49-F238E27FC236}">
                <a16:creationId xmlns:a16="http://schemas.microsoft.com/office/drawing/2014/main" id="{7543A449-E3C8-664A-9C11-96CEB34D4C20}"/>
              </a:ext>
            </a:extLst>
          </p:cNvPr>
          <p:cNvSpPr/>
          <p:nvPr userDrawn="1"/>
        </p:nvSpPr>
        <p:spPr>
          <a:xfrm>
            <a:off x="3774359" y="909938"/>
            <a:ext cx="729118" cy="423256"/>
          </a:xfrm>
          <a:prstGeom prst="bentArrow">
            <a:avLst>
              <a:gd name="adj1" fmla="val 12138"/>
              <a:gd name="adj2" fmla="val 23929"/>
              <a:gd name="adj3" fmla="val 25000"/>
              <a:gd name="adj4" fmla="val 4160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noProof="1">
              <a:solidFill>
                <a:schemeClr val="tx1"/>
              </a:solidFill>
            </a:endParaRPr>
          </a:p>
        </p:txBody>
      </p:sp>
      <p:sp>
        <p:nvSpPr>
          <p:cNvPr id="33" name="Bøjet pil 32">
            <a:extLst>
              <a:ext uri="{FF2B5EF4-FFF2-40B4-BE49-F238E27FC236}">
                <a16:creationId xmlns:a16="http://schemas.microsoft.com/office/drawing/2014/main" id="{13A41616-3B74-BC45-9EAF-51C1090B594D}"/>
              </a:ext>
            </a:extLst>
          </p:cNvPr>
          <p:cNvSpPr/>
          <p:nvPr userDrawn="1"/>
        </p:nvSpPr>
        <p:spPr>
          <a:xfrm flipV="1">
            <a:off x="3777728" y="1191848"/>
            <a:ext cx="729118" cy="445984"/>
          </a:xfrm>
          <a:prstGeom prst="bentArrow">
            <a:avLst>
              <a:gd name="adj1" fmla="val 12138"/>
              <a:gd name="adj2" fmla="val 23929"/>
              <a:gd name="adj3" fmla="val 25000"/>
              <a:gd name="adj4" fmla="val 4160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noProof="1">
              <a:solidFill>
                <a:schemeClr val="tx1"/>
              </a:solidFill>
            </a:endParaRPr>
          </a:p>
        </p:txBody>
      </p:sp>
      <p:sp>
        <p:nvSpPr>
          <p:cNvPr id="34" name="Bøjet pil 33">
            <a:extLst>
              <a:ext uri="{FF2B5EF4-FFF2-40B4-BE49-F238E27FC236}">
                <a16:creationId xmlns:a16="http://schemas.microsoft.com/office/drawing/2014/main" id="{6012AB6D-E6A9-A44F-8333-D504F1634CC2}"/>
              </a:ext>
            </a:extLst>
          </p:cNvPr>
          <p:cNvSpPr/>
          <p:nvPr userDrawn="1"/>
        </p:nvSpPr>
        <p:spPr>
          <a:xfrm>
            <a:off x="4531554" y="2366230"/>
            <a:ext cx="729118" cy="423256"/>
          </a:xfrm>
          <a:prstGeom prst="bentArrow">
            <a:avLst>
              <a:gd name="adj1" fmla="val 12138"/>
              <a:gd name="adj2" fmla="val 23929"/>
              <a:gd name="adj3" fmla="val 25000"/>
              <a:gd name="adj4" fmla="val 4160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a-DK" noProof="1">
              <a:solidFill>
                <a:schemeClr val="tx1"/>
              </a:solidFill>
            </a:endParaRPr>
          </a:p>
        </p:txBody>
      </p:sp>
      <p:sp>
        <p:nvSpPr>
          <p:cNvPr id="35" name="Bøjet pil 34">
            <a:extLst>
              <a:ext uri="{FF2B5EF4-FFF2-40B4-BE49-F238E27FC236}">
                <a16:creationId xmlns:a16="http://schemas.microsoft.com/office/drawing/2014/main" id="{589F37A7-1E07-3242-80B6-21189B678B0E}"/>
              </a:ext>
            </a:extLst>
          </p:cNvPr>
          <p:cNvSpPr/>
          <p:nvPr userDrawn="1"/>
        </p:nvSpPr>
        <p:spPr>
          <a:xfrm flipV="1">
            <a:off x="4534923" y="2648140"/>
            <a:ext cx="729118" cy="445984"/>
          </a:xfrm>
          <a:prstGeom prst="bentArrow">
            <a:avLst>
              <a:gd name="adj1" fmla="val 12138"/>
              <a:gd name="adj2" fmla="val 23929"/>
              <a:gd name="adj3" fmla="val 25000"/>
              <a:gd name="adj4" fmla="val 4160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a-DK" noProof="1">
              <a:solidFill>
                <a:schemeClr val="tx1"/>
              </a:solidFill>
            </a:endParaRPr>
          </a:p>
        </p:txBody>
      </p:sp>
      <p:sp>
        <p:nvSpPr>
          <p:cNvPr id="36" name="Bøjet pil 35">
            <a:extLst>
              <a:ext uri="{FF2B5EF4-FFF2-40B4-BE49-F238E27FC236}">
                <a16:creationId xmlns:a16="http://schemas.microsoft.com/office/drawing/2014/main" id="{FB4A7347-91EB-EF46-964C-AF0062DD0AEB}"/>
              </a:ext>
            </a:extLst>
          </p:cNvPr>
          <p:cNvSpPr/>
          <p:nvPr userDrawn="1"/>
        </p:nvSpPr>
        <p:spPr>
          <a:xfrm>
            <a:off x="4534923" y="3729112"/>
            <a:ext cx="729118" cy="423256"/>
          </a:xfrm>
          <a:prstGeom prst="bentArrow">
            <a:avLst>
              <a:gd name="adj1" fmla="val 12138"/>
              <a:gd name="adj2" fmla="val 23929"/>
              <a:gd name="adj3" fmla="val 25000"/>
              <a:gd name="adj4" fmla="val 41606"/>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a-DK" noProof="1">
              <a:solidFill>
                <a:schemeClr val="tx1"/>
              </a:solidFill>
            </a:endParaRPr>
          </a:p>
        </p:txBody>
      </p:sp>
      <p:sp>
        <p:nvSpPr>
          <p:cNvPr id="37" name="Bøjet pil 36">
            <a:extLst>
              <a:ext uri="{FF2B5EF4-FFF2-40B4-BE49-F238E27FC236}">
                <a16:creationId xmlns:a16="http://schemas.microsoft.com/office/drawing/2014/main" id="{76BADF47-488B-244D-BBD8-15803628CC00}"/>
              </a:ext>
            </a:extLst>
          </p:cNvPr>
          <p:cNvSpPr/>
          <p:nvPr userDrawn="1"/>
        </p:nvSpPr>
        <p:spPr>
          <a:xfrm flipV="1">
            <a:off x="4538292" y="4011022"/>
            <a:ext cx="729118" cy="445984"/>
          </a:xfrm>
          <a:prstGeom prst="bentArrow">
            <a:avLst>
              <a:gd name="adj1" fmla="val 12138"/>
              <a:gd name="adj2" fmla="val 23929"/>
              <a:gd name="adj3" fmla="val 25000"/>
              <a:gd name="adj4" fmla="val 41606"/>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a-DK" noProof="1">
              <a:solidFill>
                <a:schemeClr val="tx1"/>
              </a:solidFill>
            </a:endParaRPr>
          </a:p>
        </p:txBody>
      </p:sp>
      <p:sp>
        <p:nvSpPr>
          <p:cNvPr id="38" name="Bøjet pil 37">
            <a:extLst>
              <a:ext uri="{FF2B5EF4-FFF2-40B4-BE49-F238E27FC236}">
                <a16:creationId xmlns:a16="http://schemas.microsoft.com/office/drawing/2014/main" id="{E692B009-302E-8F41-88D4-C6BB4075E655}"/>
              </a:ext>
            </a:extLst>
          </p:cNvPr>
          <p:cNvSpPr/>
          <p:nvPr userDrawn="1"/>
        </p:nvSpPr>
        <p:spPr>
          <a:xfrm>
            <a:off x="3697110" y="5153473"/>
            <a:ext cx="729118" cy="423256"/>
          </a:xfrm>
          <a:prstGeom prst="bentArrow">
            <a:avLst>
              <a:gd name="adj1" fmla="val 12138"/>
              <a:gd name="adj2" fmla="val 23929"/>
              <a:gd name="adj3" fmla="val 25000"/>
              <a:gd name="adj4" fmla="val 41606"/>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a-DK" noProof="1">
              <a:solidFill>
                <a:schemeClr val="tx1"/>
              </a:solidFill>
            </a:endParaRPr>
          </a:p>
        </p:txBody>
      </p:sp>
      <p:sp>
        <p:nvSpPr>
          <p:cNvPr id="39" name="Højrepil 38">
            <a:extLst>
              <a:ext uri="{FF2B5EF4-FFF2-40B4-BE49-F238E27FC236}">
                <a16:creationId xmlns:a16="http://schemas.microsoft.com/office/drawing/2014/main" id="{04E1B23C-3EEF-F740-B0E5-D4097E34F145}"/>
              </a:ext>
            </a:extLst>
          </p:cNvPr>
          <p:cNvSpPr/>
          <p:nvPr userDrawn="1"/>
        </p:nvSpPr>
        <p:spPr>
          <a:xfrm>
            <a:off x="6604038" y="1166095"/>
            <a:ext cx="1493620" cy="213804"/>
          </a:xfrm>
          <a:prstGeom prst="rightArrow">
            <a:avLst>
              <a:gd name="adj1" fmla="val 24381"/>
              <a:gd name="adj2" fmla="val 5280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noProof="1"/>
          </a:p>
        </p:txBody>
      </p:sp>
      <p:sp>
        <p:nvSpPr>
          <p:cNvPr id="40" name="Højrepil 39">
            <a:extLst>
              <a:ext uri="{FF2B5EF4-FFF2-40B4-BE49-F238E27FC236}">
                <a16:creationId xmlns:a16="http://schemas.microsoft.com/office/drawing/2014/main" id="{16D1852D-FC0C-BB41-A4DF-392DE4F02F18}"/>
              </a:ext>
            </a:extLst>
          </p:cNvPr>
          <p:cNvSpPr/>
          <p:nvPr userDrawn="1"/>
        </p:nvSpPr>
        <p:spPr>
          <a:xfrm>
            <a:off x="7460352" y="2594295"/>
            <a:ext cx="1493620" cy="213804"/>
          </a:xfrm>
          <a:prstGeom prst="rightArrow">
            <a:avLst>
              <a:gd name="adj1" fmla="val 24381"/>
              <a:gd name="adj2" fmla="val 5280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a-DK" noProof="1"/>
          </a:p>
        </p:txBody>
      </p:sp>
      <p:sp>
        <p:nvSpPr>
          <p:cNvPr id="41" name="Højrepil 40">
            <a:extLst>
              <a:ext uri="{FF2B5EF4-FFF2-40B4-BE49-F238E27FC236}">
                <a16:creationId xmlns:a16="http://schemas.microsoft.com/office/drawing/2014/main" id="{B8B1D4D2-9204-E248-9D18-10B60B931AB8}"/>
              </a:ext>
            </a:extLst>
          </p:cNvPr>
          <p:cNvSpPr/>
          <p:nvPr userDrawn="1"/>
        </p:nvSpPr>
        <p:spPr>
          <a:xfrm>
            <a:off x="7429898" y="3917684"/>
            <a:ext cx="1493620" cy="213804"/>
          </a:xfrm>
          <a:prstGeom prst="rightArrow">
            <a:avLst>
              <a:gd name="adj1" fmla="val 24381"/>
              <a:gd name="adj2" fmla="val 52806"/>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a-DK" noProof="1"/>
          </a:p>
        </p:txBody>
      </p:sp>
      <p:sp>
        <p:nvSpPr>
          <p:cNvPr id="42" name="Højrepil 41">
            <a:extLst>
              <a:ext uri="{FF2B5EF4-FFF2-40B4-BE49-F238E27FC236}">
                <a16:creationId xmlns:a16="http://schemas.microsoft.com/office/drawing/2014/main" id="{3BCAE7A5-EF25-DA46-9525-4F221AF31D13}"/>
              </a:ext>
            </a:extLst>
          </p:cNvPr>
          <p:cNvSpPr/>
          <p:nvPr userDrawn="1"/>
        </p:nvSpPr>
        <p:spPr>
          <a:xfrm>
            <a:off x="7210264" y="5164763"/>
            <a:ext cx="958861" cy="199814"/>
          </a:xfrm>
          <a:prstGeom prst="rightArrow">
            <a:avLst>
              <a:gd name="adj1" fmla="val 24381"/>
              <a:gd name="adj2" fmla="val 52806"/>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a-DK" noProof="1"/>
          </a:p>
        </p:txBody>
      </p:sp>
      <p:sp>
        <p:nvSpPr>
          <p:cNvPr id="43" name="Trekant 2">
            <a:extLst>
              <a:ext uri="{FF2B5EF4-FFF2-40B4-BE49-F238E27FC236}">
                <a16:creationId xmlns:a16="http://schemas.microsoft.com/office/drawing/2014/main" id="{10BDE946-42D9-A24A-94BC-CDEC6339CDB0}"/>
              </a:ext>
            </a:extLst>
          </p:cNvPr>
          <p:cNvSpPr/>
          <p:nvPr userDrawn="1"/>
        </p:nvSpPr>
        <p:spPr>
          <a:xfrm>
            <a:off x="10901774" y="6000416"/>
            <a:ext cx="1290226" cy="865534"/>
          </a:xfrm>
          <a:custGeom>
            <a:avLst/>
            <a:gdLst>
              <a:gd name="connsiteX0" fmla="*/ 0 w 9703324"/>
              <a:gd name="connsiteY0" fmla="*/ 3436229 h 3436229"/>
              <a:gd name="connsiteX1" fmla="*/ 4851662 w 9703324"/>
              <a:gd name="connsiteY1" fmla="*/ 0 h 3436229"/>
              <a:gd name="connsiteX2" fmla="*/ 9703324 w 9703324"/>
              <a:gd name="connsiteY2" fmla="*/ 3436229 h 3436229"/>
              <a:gd name="connsiteX3" fmla="*/ 0 w 9703324"/>
              <a:gd name="connsiteY3" fmla="*/ 3436229 h 3436229"/>
              <a:gd name="connsiteX0" fmla="*/ 0 w 9703324"/>
              <a:gd name="connsiteY0" fmla="*/ 6509367 h 6509367"/>
              <a:gd name="connsiteX1" fmla="*/ 9697039 w 9703324"/>
              <a:gd name="connsiteY1" fmla="*/ 0 h 6509367"/>
              <a:gd name="connsiteX2" fmla="*/ 9703324 w 9703324"/>
              <a:gd name="connsiteY2" fmla="*/ 6509367 h 6509367"/>
              <a:gd name="connsiteX3" fmla="*/ 0 w 9703324"/>
              <a:gd name="connsiteY3" fmla="*/ 6509367 h 6509367"/>
            </a:gdLst>
            <a:ahLst/>
            <a:cxnLst>
              <a:cxn ang="0">
                <a:pos x="connsiteX0" y="connsiteY0"/>
              </a:cxn>
              <a:cxn ang="0">
                <a:pos x="connsiteX1" y="connsiteY1"/>
              </a:cxn>
              <a:cxn ang="0">
                <a:pos x="connsiteX2" y="connsiteY2"/>
              </a:cxn>
              <a:cxn ang="0">
                <a:pos x="connsiteX3" y="connsiteY3"/>
              </a:cxn>
            </a:cxnLst>
            <a:rect l="l" t="t" r="r" b="b"/>
            <a:pathLst>
              <a:path w="9703324" h="6509367">
                <a:moveTo>
                  <a:pt x="0" y="6509367"/>
                </a:moveTo>
                <a:lnTo>
                  <a:pt x="9697039" y="0"/>
                </a:lnTo>
                <a:lnTo>
                  <a:pt x="9703324" y="6509367"/>
                </a:lnTo>
                <a:lnTo>
                  <a:pt x="0" y="6509367"/>
                </a:lnTo>
                <a:close/>
              </a:path>
            </a:pathLst>
          </a:custGeom>
          <a:solidFill>
            <a:srgbClr val="7487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b="0" i="0" noProof="1">
              <a:latin typeface="Raleway" pitchFamily="2" charset="77"/>
            </a:endParaRPr>
          </a:p>
        </p:txBody>
      </p:sp>
      <p:pic>
        <p:nvPicPr>
          <p:cNvPr id="49" name="Grafik 48" descr="Forbindelser med massiv udfyldning">
            <a:extLst>
              <a:ext uri="{FF2B5EF4-FFF2-40B4-BE49-F238E27FC236}">
                <a16:creationId xmlns:a16="http://schemas.microsoft.com/office/drawing/2014/main" id="{D50C74FE-FF2B-474E-97D6-E2A83A7CE76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356376" y="5216134"/>
            <a:ext cx="682115" cy="682115"/>
          </a:xfrm>
          <a:prstGeom prst="rect">
            <a:avLst/>
          </a:prstGeom>
        </p:spPr>
      </p:pic>
      <p:pic>
        <p:nvPicPr>
          <p:cNvPr id="51" name="Grafik 50" descr="Insekt med massiv udfyldning">
            <a:extLst>
              <a:ext uri="{FF2B5EF4-FFF2-40B4-BE49-F238E27FC236}">
                <a16:creationId xmlns:a16="http://schemas.microsoft.com/office/drawing/2014/main" id="{B9AF78F7-2171-EF48-AC4F-DAA93654343F}"/>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213942" y="3847696"/>
            <a:ext cx="579511" cy="579511"/>
          </a:xfrm>
          <a:prstGeom prst="rect">
            <a:avLst/>
          </a:prstGeom>
        </p:spPr>
      </p:pic>
      <p:pic>
        <p:nvPicPr>
          <p:cNvPr id="55" name="Grafik 54" descr="Bærbar computer med massiv udfyldning">
            <a:extLst>
              <a:ext uri="{FF2B5EF4-FFF2-40B4-BE49-F238E27FC236}">
                <a16:creationId xmlns:a16="http://schemas.microsoft.com/office/drawing/2014/main" id="{A6060B31-EB46-3641-BE42-D4E37A3617E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456644" y="898094"/>
            <a:ext cx="737084" cy="737084"/>
          </a:xfrm>
          <a:prstGeom prst="rect">
            <a:avLst/>
          </a:prstGeom>
        </p:spPr>
      </p:pic>
    </p:spTree>
    <p:extLst>
      <p:ext uri="{BB962C8B-B14F-4D97-AF65-F5344CB8AC3E}">
        <p14:creationId xmlns:p14="http://schemas.microsoft.com/office/powerpoint/2010/main" val="3548073420"/>
      </p:ext>
    </p:extLst>
  </p:cSld>
  <p:clrMapOvr>
    <a:masterClrMapping/>
  </p:clrMapOvr>
  <p:transition spd="med">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guide - farver">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92B6D920-450A-C547-89DC-C559613ED4DF}"/>
              </a:ext>
            </a:extLst>
          </p:cNvPr>
          <p:cNvSpPr/>
          <p:nvPr userDrawn="1"/>
        </p:nvSpPr>
        <p:spPr>
          <a:xfrm>
            <a:off x="0" y="4279900"/>
            <a:ext cx="12192000" cy="2570163"/>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Rektangel 6">
            <a:extLst>
              <a:ext uri="{FF2B5EF4-FFF2-40B4-BE49-F238E27FC236}">
                <a16:creationId xmlns:a16="http://schemas.microsoft.com/office/drawing/2014/main" id="{F6939361-1D90-B042-A008-AD7FCA9DECF2}"/>
              </a:ext>
            </a:extLst>
          </p:cNvPr>
          <p:cNvSpPr/>
          <p:nvPr userDrawn="1"/>
        </p:nvSpPr>
        <p:spPr>
          <a:xfrm>
            <a:off x="3962203" y="1636230"/>
            <a:ext cx="1329267" cy="1676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Raleway" pitchFamily="2" charset="77"/>
            </a:endParaRPr>
          </a:p>
        </p:txBody>
      </p:sp>
      <p:sp>
        <p:nvSpPr>
          <p:cNvPr id="8" name="Rektangel 7">
            <a:extLst>
              <a:ext uri="{FF2B5EF4-FFF2-40B4-BE49-F238E27FC236}">
                <a16:creationId xmlns:a16="http://schemas.microsoft.com/office/drawing/2014/main" id="{F3103492-CAAA-4C45-9EBA-A7E50E4393E8}"/>
              </a:ext>
            </a:extLst>
          </p:cNvPr>
          <p:cNvSpPr/>
          <p:nvPr userDrawn="1"/>
        </p:nvSpPr>
        <p:spPr>
          <a:xfrm>
            <a:off x="5431366" y="1636230"/>
            <a:ext cx="1329267" cy="1676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Raleway" pitchFamily="2" charset="77"/>
            </a:endParaRPr>
          </a:p>
        </p:txBody>
      </p:sp>
      <p:sp>
        <p:nvSpPr>
          <p:cNvPr id="9" name="Rektangel 8">
            <a:extLst>
              <a:ext uri="{FF2B5EF4-FFF2-40B4-BE49-F238E27FC236}">
                <a16:creationId xmlns:a16="http://schemas.microsoft.com/office/drawing/2014/main" id="{3304147D-A9E8-3D46-A56A-EA8FB11A221C}"/>
              </a:ext>
            </a:extLst>
          </p:cNvPr>
          <p:cNvSpPr/>
          <p:nvPr userDrawn="1"/>
        </p:nvSpPr>
        <p:spPr>
          <a:xfrm>
            <a:off x="6900529" y="1636230"/>
            <a:ext cx="1329267" cy="1676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Raleway" pitchFamily="2" charset="77"/>
            </a:endParaRPr>
          </a:p>
        </p:txBody>
      </p:sp>
      <p:sp>
        <p:nvSpPr>
          <p:cNvPr id="10" name="Rektangel 9">
            <a:extLst>
              <a:ext uri="{FF2B5EF4-FFF2-40B4-BE49-F238E27FC236}">
                <a16:creationId xmlns:a16="http://schemas.microsoft.com/office/drawing/2014/main" id="{64DD3AB2-FA1B-7F42-8AA2-2980C35A0128}"/>
              </a:ext>
            </a:extLst>
          </p:cNvPr>
          <p:cNvSpPr/>
          <p:nvPr userDrawn="1"/>
        </p:nvSpPr>
        <p:spPr>
          <a:xfrm>
            <a:off x="9003170" y="1636230"/>
            <a:ext cx="1329267" cy="1676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Raleway" pitchFamily="2" charset="77"/>
            </a:endParaRPr>
          </a:p>
        </p:txBody>
      </p:sp>
      <p:sp>
        <p:nvSpPr>
          <p:cNvPr id="11" name="Rektangel 10">
            <a:extLst>
              <a:ext uri="{FF2B5EF4-FFF2-40B4-BE49-F238E27FC236}">
                <a16:creationId xmlns:a16="http://schemas.microsoft.com/office/drawing/2014/main" id="{65C8A874-0727-1840-9DF2-245F34D18379}"/>
              </a:ext>
            </a:extLst>
          </p:cNvPr>
          <p:cNvSpPr/>
          <p:nvPr userDrawn="1"/>
        </p:nvSpPr>
        <p:spPr>
          <a:xfrm>
            <a:off x="10472333" y="1636230"/>
            <a:ext cx="1329267" cy="16764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Raleway" pitchFamily="2" charset="77"/>
            </a:endParaRPr>
          </a:p>
        </p:txBody>
      </p:sp>
      <p:sp>
        <p:nvSpPr>
          <p:cNvPr id="14" name="Tekstfelt 13">
            <a:extLst>
              <a:ext uri="{FF2B5EF4-FFF2-40B4-BE49-F238E27FC236}">
                <a16:creationId xmlns:a16="http://schemas.microsoft.com/office/drawing/2014/main" id="{458740B6-5891-254A-8276-61301871A437}"/>
              </a:ext>
            </a:extLst>
          </p:cNvPr>
          <p:cNvSpPr txBox="1"/>
          <p:nvPr userDrawn="1"/>
        </p:nvSpPr>
        <p:spPr>
          <a:xfrm>
            <a:off x="743537" y="479048"/>
            <a:ext cx="8612826" cy="677108"/>
          </a:xfrm>
          <a:prstGeom prst="rect">
            <a:avLst/>
          </a:prstGeom>
          <a:noFill/>
        </p:spPr>
        <p:txBody>
          <a:bodyPr wrap="square" rtlCol="0">
            <a:spAutoFit/>
          </a:bodyPr>
          <a:lstStyle/>
          <a:p>
            <a:pPr lvl="0" defTabSz="457200">
              <a:spcBef>
                <a:spcPct val="0"/>
              </a:spcBef>
              <a:defRPr/>
            </a:pPr>
            <a:r>
              <a:rPr lang="da-DK" sz="3800" b="0" i="0" cap="none">
                <a:ln w="3175" cmpd="sng">
                  <a:noFill/>
                </a:ln>
                <a:solidFill>
                  <a:srgbClr val="5A5A5A"/>
                </a:solidFill>
                <a:latin typeface="Century Gothic" panose="020B0502020202020204" pitchFamily="34" charset="0"/>
                <a:ea typeface="Calibri" charset="0"/>
                <a:cs typeface="Calibri" charset="0"/>
              </a:rPr>
              <a:t>Anvendelse af farver</a:t>
            </a:r>
          </a:p>
        </p:txBody>
      </p:sp>
      <p:sp>
        <p:nvSpPr>
          <p:cNvPr id="13" name="Tekstfelt 12">
            <a:extLst>
              <a:ext uri="{FF2B5EF4-FFF2-40B4-BE49-F238E27FC236}">
                <a16:creationId xmlns:a16="http://schemas.microsoft.com/office/drawing/2014/main" id="{45D4C7E3-F7CF-4A4C-9315-DDCBA5FE3F85}"/>
              </a:ext>
            </a:extLst>
          </p:cNvPr>
          <p:cNvSpPr txBox="1"/>
          <p:nvPr userDrawn="1"/>
        </p:nvSpPr>
        <p:spPr>
          <a:xfrm>
            <a:off x="872490" y="3425020"/>
            <a:ext cx="1830950" cy="307777"/>
          </a:xfrm>
          <a:prstGeom prst="rect">
            <a:avLst/>
          </a:prstGeom>
          <a:noFill/>
        </p:spPr>
        <p:txBody>
          <a:bodyPr wrap="none" rtlCol="0">
            <a:spAutoFit/>
          </a:bodyPr>
          <a:lstStyle/>
          <a:p>
            <a:r>
              <a:rPr lang="da-DK" sz="1400" b="0" i="0">
                <a:solidFill>
                  <a:srgbClr val="5A5A5A"/>
                </a:solidFill>
                <a:latin typeface="Raleway" pitchFamily="2" charset="77"/>
              </a:rPr>
              <a:t>Primære skriftfarver</a:t>
            </a:r>
          </a:p>
        </p:txBody>
      </p:sp>
      <p:sp>
        <p:nvSpPr>
          <p:cNvPr id="16" name="Rektangel 15">
            <a:extLst>
              <a:ext uri="{FF2B5EF4-FFF2-40B4-BE49-F238E27FC236}">
                <a16:creationId xmlns:a16="http://schemas.microsoft.com/office/drawing/2014/main" id="{8088EF56-4751-ED46-807E-2230B7D86F6A}"/>
              </a:ext>
            </a:extLst>
          </p:cNvPr>
          <p:cNvSpPr/>
          <p:nvPr userDrawn="1"/>
        </p:nvSpPr>
        <p:spPr>
          <a:xfrm>
            <a:off x="390400" y="1601940"/>
            <a:ext cx="1329267" cy="1676400"/>
          </a:xfrm>
          <a:prstGeom prst="rect">
            <a:avLst/>
          </a:prstGeom>
          <a:solidFill>
            <a:srgbClr val="5A5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Raleway" pitchFamily="2" charset="77"/>
            </a:endParaRPr>
          </a:p>
        </p:txBody>
      </p:sp>
      <p:sp>
        <p:nvSpPr>
          <p:cNvPr id="17" name="Rektangel 16">
            <a:extLst>
              <a:ext uri="{FF2B5EF4-FFF2-40B4-BE49-F238E27FC236}">
                <a16:creationId xmlns:a16="http://schemas.microsoft.com/office/drawing/2014/main" id="{6B8BF69E-21C6-0C4B-B126-A90452373301}"/>
              </a:ext>
            </a:extLst>
          </p:cNvPr>
          <p:cNvSpPr/>
          <p:nvPr userDrawn="1"/>
        </p:nvSpPr>
        <p:spPr>
          <a:xfrm>
            <a:off x="1859563" y="1601940"/>
            <a:ext cx="1329267" cy="1676400"/>
          </a:xfrm>
          <a:prstGeom prst="rect">
            <a:avLst/>
          </a:prstGeom>
          <a:solidFill>
            <a:schemeClr val="bg1"/>
          </a:solidFill>
          <a:ln>
            <a:solidFill>
              <a:srgbClr val="5A5A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Raleway" pitchFamily="2" charset="77"/>
            </a:endParaRPr>
          </a:p>
        </p:txBody>
      </p:sp>
      <p:sp>
        <p:nvSpPr>
          <p:cNvPr id="2" name="Tekstfelt 1">
            <a:extLst>
              <a:ext uri="{FF2B5EF4-FFF2-40B4-BE49-F238E27FC236}">
                <a16:creationId xmlns:a16="http://schemas.microsoft.com/office/drawing/2014/main" id="{709958E1-BA23-8049-B650-C0B7EE12F8BC}"/>
              </a:ext>
            </a:extLst>
          </p:cNvPr>
          <p:cNvSpPr txBox="1"/>
          <p:nvPr userDrawn="1"/>
        </p:nvSpPr>
        <p:spPr>
          <a:xfrm>
            <a:off x="5098771" y="3425019"/>
            <a:ext cx="1994457" cy="307777"/>
          </a:xfrm>
          <a:prstGeom prst="rect">
            <a:avLst/>
          </a:prstGeom>
          <a:noFill/>
        </p:spPr>
        <p:txBody>
          <a:bodyPr wrap="none" rtlCol="0">
            <a:spAutoFit/>
          </a:bodyPr>
          <a:lstStyle/>
          <a:p>
            <a:r>
              <a:rPr lang="da-DK" sz="1400" b="0" i="0" kern="1200">
                <a:solidFill>
                  <a:srgbClr val="5A5A5A"/>
                </a:solidFill>
                <a:latin typeface="Raleway" pitchFamily="2" charset="77"/>
                <a:ea typeface="+mn-ea"/>
                <a:cs typeface="+mn-cs"/>
              </a:rPr>
              <a:t>Primære layoutfarver </a:t>
            </a:r>
          </a:p>
        </p:txBody>
      </p:sp>
      <p:sp>
        <p:nvSpPr>
          <p:cNvPr id="18" name="Tekstfelt 17">
            <a:extLst>
              <a:ext uri="{FF2B5EF4-FFF2-40B4-BE49-F238E27FC236}">
                <a16:creationId xmlns:a16="http://schemas.microsoft.com/office/drawing/2014/main" id="{BC2581BD-0443-1E4E-9F60-FA8DC3B1EE00}"/>
              </a:ext>
            </a:extLst>
          </p:cNvPr>
          <p:cNvSpPr txBox="1"/>
          <p:nvPr userDrawn="1"/>
        </p:nvSpPr>
        <p:spPr>
          <a:xfrm>
            <a:off x="9287572" y="3429164"/>
            <a:ext cx="2249334" cy="307777"/>
          </a:xfrm>
          <a:prstGeom prst="rect">
            <a:avLst/>
          </a:prstGeom>
          <a:noFill/>
        </p:spPr>
        <p:txBody>
          <a:bodyPr wrap="none" rtlCol="0">
            <a:spAutoFit/>
          </a:bodyPr>
          <a:lstStyle/>
          <a:p>
            <a:r>
              <a:rPr lang="da-DK" sz="1400" b="0" i="0" kern="1200">
                <a:solidFill>
                  <a:srgbClr val="5A5A5A"/>
                </a:solidFill>
                <a:latin typeface="Raleway" pitchFamily="2" charset="77"/>
                <a:ea typeface="+mn-ea"/>
                <a:cs typeface="+mn-cs"/>
              </a:rPr>
              <a:t>Sekundære layoutfarver </a:t>
            </a:r>
          </a:p>
        </p:txBody>
      </p:sp>
      <p:pic>
        <p:nvPicPr>
          <p:cNvPr id="4" name="Billede 3">
            <a:extLst>
              <a:ext uri="{FF2B5EF4-FFF2-40B4-BE49-F238E27FC236}">
                <a16:creationId xmlns:a16="http://schemas.microsoft.com/office/drawing/2014/main" id="{FDB2438C-237A-BB4D-9D70-419815C7751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98493" y="4901992"/>
            <a:ext cx="3573126" cy="1587708"/>
          </a:xfrm>
          <a:prstGeom prst="rect">
            <a:avLst/>
          </a:prstGeom>
          <a:ln>
            <a:solidFill>
              <a:schemeClr val="tx1"/>
            </a:solidFill>
          </a:ln>
        </p:spPr>
      </p:pic>
      <p:sp>
        <p:nvSpPr>
          <p:cNvPr id="5" name="Tekstfelt 4">
            <a:extLst>
              <a:ext uri="{FF2B5EF4-FFF2-40B4-BE49-F238E27FC236}">
                <a16:creationId xmlns:a16="http://schemas.microsoft.com/office/drawing/2014/main" id="{2755868A-6AA2-1B4F-A513-85E3479A42C3}"/>
              </a:ext>
            </a:extLst>
          </p:cNvPr>
          <p:cNvSpPr txBox="1"/>
          <p:nvPr userDrawn="1"/>
        </p:nvSpPr>
        <p:spPr>
          <a:xfrm>
            <a:off x="731838" y="4477681"/>
            <a:ext cx="4237673" cy="415498"/>
          </a:xfrm>
          <a:prstGeom prst="rect">
            <a:avLst/>
          </a:prstGeom>
          <a:noFill/>
        </p:spPr>
        <p:txBody>
          <a:bodyPr wrap="square" rtlCol="0">
            <a:spAutoFit/>
          </a:bodyPr>
          <a:lstStyle/>
          <a:p>
            <a:r>
              <a:rPr lang="da-DK" sz="1050">
                <a:latin typeface="Raleway" pitchFamily="2" charset="77"/>
              </a:rPr>
              <a:t>Temafarverne er præ-valgte i skabelonen og fremgår eksempelvis, når du vælger skriftfarver eller figurfarver.  </a:t>
            </a:r>
          </a:p>
        </p:txBody>
      </p:sp>
      <p:pic>
        <p:nvPicPr>
          <p:cNvPr id="6" name="Billede 5" descr="Et billede, der indeholder tekst, skærmbillede, parkeringsplads, elektronisk&#10;&#10;Automatisk genereret beskrivelse">
            <a:extLst>
              <a:ext uri="{FF2B5EF4-FFF2-40B4-BE49-F238E27FC236}">
                <a16:creationId xmlns:a16="http://schemas.microsoft.com/office/drawing/2014/main" id="{86085057-386A-0740-8C0F-78B4CEC6D25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135017" y="4901990"/>
            <a:ext cx="3519648" cy="1587709"/>
          </a:xfrm>
          <a:prstGeom prst="rect">
            <a:avLst/>
          </a:prstGeom>
          <a:ln>
            <a:solidFill>
              <a:schemeClr val="tx2"/>
            </a:solidFill>
          </a:ln>
        </p:spPr>
      </p:pic>
      <p:sp>
        <p:nvSpPr>
          <p:cNvPr id="19" name="Tekstfelt 18">
            <a:extLst>
              <a:ext uri="{FF2B5EF4-FFF2-40B4-BE49-F238E27FC236}">
                <a16:creationId xmlns:a16="http://schemas.microsoft.com/office/drawing/2014/main" id="{0D1F72DA-7A7D-1446-A2AD-49EA5AE93A1C}"/>
              </a:ext>
            </a:extLst>
          </p:cNvPr>
          <p:cNvSpPr txBox="1"/>
          <p:nvPr userDrawn="1"/>
        </p:nvSpPr>
        <p:spPr>
          <a:xfrm>
            <a:off x="5049950" y="4470146"/>
            <a:ext cx="4583721" cy="415498"/>
          </a:xfrm>
          <a:prstGeom prst="rect">
            <a:avLst/>
          </a:prstGeom>
          <a:noFill/>
        </p:spPr>
        <p:txBody>
          <a:bodyPr wrap="square" rtlCol="0">
            <a:spAutoFit/>
          </a:bodyPr>
          <a:lstStyle/>
          <a:p>
            <a:r>
              <a:rPr lang="da-DK" sz="1050" noProof="1">
                <a:latin typeface="Raleway" pitchFamily="2" charset="77"/>
              </a:rPr>
              <a:t>Hvis temafarverne eller skrifttyperne pludselig ændrer sig, gå til fanen </a:t>
            </a:r>
            <a:r>
              <a:rPr lang="da-DK" sz="1050" b="1" noProof="1">
                <a:latin typeface="Raleway" pitchFamily="2" charset="77"/>
              </a:rPr>
              <a:t>Desig</a:t>
            </a:r>
            <a:r>
              <a:rPr lang="da-DK" sz="1050" noProof="1">
                <a:latin typeface="Raleway" pitchFamily="2" charset="77"/>
              </a:rPr>
              <a:t>n og vælg temaet </a:t>
            </a:r>
            <a:r>
              <a:rPr lang="da-DK" sz="1050" b="1" noProof="1">
                <a:latin typeface="Raleway" pitchFamily="2" charset="77"/>
              </a:rPr>
              <a:t>RA Powerpoint Tema </a:t>
            </a:r>
            <a:r>
              <a:rPr lang="da-DK" sz="1050" b="0" noProof="1">
                <a:latin typeface="Raleway" pitchFamily="2" charset="77"/>
              </a:rPr>
              <a:t>i dropdown-menuen</a:t>
            </a:r>
            <a:r>
              <a:rPr lang="da-DK" sz="1050" b="1" noProof="1">
                <a:latin typeface="Raleway" pitchFamily="2" charset="77"/>
              </a:rPr>
              <a:t> </a:t>
            </a:r>
          </a:p>
        </p:txBody>
      </p:sp>
      <p:sp>
        <p:nvSpPr>
          <p:cNvPr id="20" name="Ellipse 19">
            <a:extLst>
              <a:ext uri="{FF2B5EF4-FFF2-40B4-BE49-F238E27FC236}">
                <a16:creationId xmlns:a16="http://schemas.microsoft.com/office/drawing/2014/main" id="{8DC68038-11A2-E74F-B1A4-A8949F69D404}"/>
              </a:ext>
            </a:extLst>
          </p:cNvPr>
          <p:cNvSpPr/>
          <p:nvPr userDrawn="1"/>
        </p:nvSpPr>
        <p:spPr>
          <a:xfrm>
            <a:off x="2767112" y="5396744"/>
            <a:ext cx="1041109" cy="705606"/>
          </a:xfrm>
          <a:custGeom>
            <a:avLst/>
            <a:gdLst>
              <a:gd name="connsiteX0" fmla="*/ 0 w 1041109"/>
              <a:gd name="connsiteY0" fmla="*/ 352803 h 705606"/>
              <a:gd name="connsiteX1" fmla="*/ 520555 w 1041109"/>
              <a:gd name="connsiteY1" fmla="*/ 0 h 705606"/>
              <a:gd name="connsiteX2" fmla="*/ 1041110 w 1041109"/>
              <a:gd name="connsiteY2" fmla="*/ 352803 h 705606"/>
              <a:gd name="connsiteX3" fmla="*/ 520555 w 1041109"/>
              <a:gd name="connsiteY3" fmla="*/ 705606 h 705606"/>
              <a:gd name="connsiteX4" fmla="*/ 0 w 1041109"/>
              <a:gd name="connsiteY4" fmla="*/ 352803 h 705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1109" h="705606" extrusionOk="0">
                <a:moveTo>
                  <a:pt x="0" y="352803"/>
                </a:moveTo>
                <a:cubicBezTo>
                  <a:pt x="-18793" y="146363"/>
                  <a:pt x="204945" y="10552"/>
                  <a:pt x="520555" y="0"/>
                </a:cubicBezTo>
                <a:cubicBezTo>
                  <a:pt x="811097" y="641"/>
                  <a:pt x="1037932" y="158056"/>
                  <a:pt x="1041110" y="352803"/>
                </a:cubicBezTo>
                <a:cubicBezTo>
                  <a:pt x="1022124" y="566192"/>
                  <a:pt x="805424" y="720123"/>
                  <a:pt x="520555" y="705606"/>
                </a:cubicBezTo>
                <a:cubicBezTo>
                  <a:pt x="209933" y="692953"/>
                  <a:pt x="18226" y="556359"/>
                  <a:pt x="0" y="352803"/>
                </a:cubicBezTo>
                <a:close/>
              </a:path>
            </a:pathLst>
          </a:custGeom>
          <a:noFill/>
          <a:ln w="28575">
            <a:solidFill>
              <a:schemeClr val="accent5"/>
            </a:solidFill>
            <a:extLst>
              <a:ext uri="{C807C97D-BFC1-408E-A445-0C87EB9F89A2}">
                <ask:lineSketchStyleProps xmlns:ask="http://schemas.microsoft.com/office/drawing/2018/sketchyshapes" sd="1219033472">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Ellipse 14">
            <a:extLst>
              <a:ext uri="{FF2B5EF4-FFF2-40B4-BE49-F238E27FC236}">
                <a16:creationId xmlns:a16="http://schemas.microsoft.com/office/drawing/2014/main" id="{B4517328-0194-8B4D-A11A-FF21DEBC296C}"/>
              </a:ext>
            </a:extLst>
          </p:cNvPr>
          <p:cNvSpPr/>
          <p:nvPr userDrawn="1"/>
        </p:nvSpPr>
        <p:spPr>
          <a:xfrm>
            <a:off x="5524500" y="5949950"/>
            <a:ext cx="1376029" cy="705606"/>
          </a:xfrm>
          <a:custGeom>
            <a:avLst/>
            <a:gdLst>
              <a:gd name="connsiteX0" fmla="*/ 0 w 1376029"/>
              <a:gd name="connsiteY0" fmla="*/ 352803 h 705606"/>
              <a:gd name="connsiteX1" fmla="*/ 688015 w 1376029"/>
              <a:gd name="connsiteY1" fmla="*/ 0 h 705606"/>
              <a:gd name="connsiteX2" fmla="*/ 1376030 w 1376029"/>
              <a:gd name="connsiteY2" fmla="*/ 352803 h 705606"/>
              <a:gd name="connsiteX3" fmla="*/ 688015 w 1376029"/>
              <a:gd name="connsiteY3" fmla="*/ 705606 h 705606"/>
              <a:gd name="connsiteX4" fmla="*/ 0 w 1376029"/>
              <a:gd name="connsiteY4" fmla="*/ 352803 h 705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6029" h="705606" extrusionOk="0">
                <a:moveTo>
                  <a:pt x="0" y="352803"/>
                </a:moveTo>
                <a:cubicBezTo>
                  <a:pt x="-23911" y="143206"/>
                  <a:pt x="280211" y="10443"/>
                  <a:pt x="688015" y="0"/>
                </a:cubicBezTo>
                <a:cubicBezTo>
                  <a:pt x="1071042" y="641"/>
                  <a:pt x="1372852" y="158056"/>
                  <a:pt x="1376030" y="352803"/>
                </a:cubicBezTo>
                <a:cubicBezTo>
                  <a:pt x="1332326" y="590331"/>
                  <a:pt x="1057172" y="765426"/>
                  <a:pt x="688015" y="705606"/>
                </a:cubicBezTo>
                <a:cubicBezTo>
                  <a:pt x="284908" y="692953"/>
                  <a:pt x="18226" y="556359"/>
                  <a:pt x="0" y="352803"/>
                </a:cubicBezTo>
                <a:close/>
              </a:path>
            </a:pathLst>
          </a:custGeom>
          <a:noFill/>
          <a:ln w="28575">
            <a:solidFill>
              <a:schemeClr val="accent5"/>
            </a:solidFill>
            <a:extLst>
              <a:ext uri="{C807C97D-BFC1-408E-A445-0C87EB9F89A2}">
                <ask:lineSketchStyleProps xmlns:ask="http://schemas.microsoft.com/office/drawing/2018/sketchyshapes" sd="1219033472">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006069713"/>
      </p:ext>
    </p:extLst>
  </p:cSld>
  <p:clrMapOvr>
    <a:masterClrMapping/>
  </p:clrMapOvr>
  <p:transition spd="med">
    <p:push dir="u"/>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guide - font">
    <p:spTree>
      <p:nvGrpSpPr>
        <p:cNvPr id="1" name=""/>
        <p:cNvGrpSpPr/>
        <p:nvPr/>
      </p:nvGrpSpPr>
      <p:grpSpPr>
        <a:xfrm>
          <a:off x="0" y="0"/>
          <a:ext cx="0" cy="0"/>
          <a:chOff x="0" y="0"/>
          <a:chExt cx="0" cy="0"/>
        </a:xfrm>
      </p:grpSpPr>
      <p:sp>
        <p:nvSpPr>
          <p:cNvPr id="6" name="Tekstfelt 5">
            <a:extLst>
              <a:ext uri="{FF2B5EF4-FFF2-40B4-BE49-F238E27FC236}">
                <a16:creationId xmlns:a16="http://schemas.microsoft.com/office/drawing/2014/main" id="{B35E314F-9912-3744-8694-84943EBF1103}"/>
              </a:ext>
            </a:extLst>
          </p:cNvPr>
          <p:cNvSpPr txBox="1"/>
          <p:nvPr userDrawn="1"/>
        </p:nvSpPr>
        <p:spPr>
          <a:xfrm>
            <a:off x="8148638" y="1736725"/>
            <a:ext cx="3569970" cy="2246769"/>
          </a:xfrm>
          <a:prstGeom prst="rect">
            <a:avLst/>
          </a:prstGeom>
          <a:solidFill>
            <a:schemeClr val="bg2">
              <a:lumMod val="85000"/>
              <a:alpha val="13057"/>
            </a:schemeClr>
          </a:solidFill>
          <a:ln>
            <a:noFill/>
          </a:ln>
        </p:spPr>
        <p:txBody>
          <a:bodyPr wrap="square" lIns="28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b="0" i="0" noProof="0">
                <a:solidFill>
                  <a:srgbClr val="5A5A5A"/>
                </a:solidFill>
                <a:latin typeface="+mn-lt"/>
              </a:rPr>
              <a:t>Når du vil </a:t>
            </a:r>
            <a:r>
              <a:rPr lang="da-DK" sz="2000" b="1" i="0" kern="1200" noProof="0">
                <a:solidFill>
                  <a:schemeClr val="accent2"/>
                </a:solidFill>
                <a:latin typeface="+mn-lt"/>
                <a:ea typeface="+mn-ea"/>
                <a:cs typeface="+mn-cs"/>
              </a:rPr>
              <a:t>fremhæve</a:t>
            </a:r>
            <a:r>
              <a:rPr lang="da-DK" sz="2000" b="0" i="0" noProof="0">
                <a:solidFill>
                  <a:srgbClr val="5A5A5A"/>
                </a:solidFill>
                <a:latin typeface="+mn-lt"/>
              </a:rPr>
              <a:t> udsagn og detaljer, kan du</a:t>
            </a:r>
            <a:r>
              <a:rPr lang="da-DK" sz="4000" b="0" i="0" noProof="0">
                <a:solidFill>
                  <a:srgbClr val="5A5A5A"/>
                </a:solidFill>
                <a:latin typeface="+mn-lt"/>
              </a:rPr>
              <a:t> </a:t>
            </a:r>
            <a:r>
              <a:rPr lang="da-DK" sz="4000" b="1" i="0" kern="1200" noProof="0">
                <a:solidFill>
                  <a:schemeClr val="accent2"/>
                </a:solidFill>
                <a:latin typeface="+mn-lt"/>
                <a:ea typeface="+mn-ea"/>
                <a:cs typeface="+mn-cs"/>
              </a:rPr>
              <a:t>forstørre</a:t>
            </a:r>
            <a:r>
              <a:rPr lang="da-DK" sz="4000" b="0" i="0" kern="1200" noProof="0">
                <a:solidFill>
                  <a:srgbClr val="5A5A5A"/>
                </a:solidFill>
                <a:latin typeface="+mn-lt"/>
                <a:ea typeface="+mn-ea"/>
                <a:cs typeface="+mn-cs"/>
              </a:rPr>
              <a:t> </a:t>
            </a:r>
            <a:r>
              <a:rPr lang="da-DK" sz="2000" b="0" i="0" kern="1200" noProof="0">
                <a:solidFill>
                  <a:srgbClr val="5A5A5A"/>
                </a:solidFill>
                <a:latin typeface="+mn-lt"/>
                <a:ea typeface="+mn-ea"/>
                <a:cs typeface="+mn-cs"/>
              </a:rPr>
              <a:t>teksten yderligere og lege med </a:t>
            </a:r>
            <a:r>
              <a:rPr lang="da-DK" sz="2000" b="1" i="0" kern="1200" noProof="0">
                <a:solidFill>
                  <a:srgbClr val="5A5A5A"/>
                </a:solidFill>
                <a:latin typeface="+mn-lt"/>
                <a:ea typeface="+mn-ea"/>
                <a:cs typeface="+mn-cs"/>
              </a:rPr>
              <a:t>skrifttyper</a:t>
            </a:r>
            <a:r>
              <a:rPr lang="da-DK" sz="2000" b="0" i="0" kern="1200" noProof="0">
                <a:solidFill>
                  <a:srgbClr val="5A5A5A"/>
                </a:solidFill>
                <a:latin typeface="+mn-lt"/>
                <a:ea typeface="+mn-ea"/>
                <a:cs typeface="+mn-cs"/>
              </a:rPr>
              <a:t> og </a:t>
            </a:r>
            <a:r>
              <a:rPr lang="da-DK" sz="2000" b="1" i="0" kern="1200" noProof="0">
                <a:solidFill>
                  <a:schemeClr val="accent5"/>
                </a:solidFill>
                <a:latin typeface="+mn-lt"/>
                <a:ea typeface="+mn-ea"/>
                <a:cs typeface="+mn-cs"/>
              </a:rPr>
              <a:t>farver fra skalaen</a:t>
            </a:r>
          </a:p>
        </p:txBody>
      </p:sp>
      <p:sp>
        <p:nvSpPr>
          <p:cNvPr id="7" name="Tekstfelt 6">
            <a:extLst>
              <a:ext uri="{FF2B5EF4-FFF2-40B4-BE49-F238E27FC236}">
                <a16:creationId xmlns:a16="http://schemas.microsoft.com/office/drawing/2014/main" id="{DCD12ADB-C967-D447-8E97-E1D3420BA45D}"/>
              </a:ext>
            </a:extLst>
          </p:cNvPr>
          <p:cNvSpPr txBox="1"/>
          <p:nvPr userDrawn="1"/>
        </p:nvSpPr>
        <p:spPr>
          <a:xfrm>
            <a:off x="731838" y="4628715"/>
            <a:ext cx="3049814" cy="816410"/>
          </a:xfrm>
          <a:prstGeom prst="rect">
            <a:avLst/>
          </a:prstGeom>
          <a:solidFill>
            <a:schemeClr val="accent3"/>
          </a:solidFill>
          <a:ln>
            <a:noFill/>
          </a:ln>
        </p:spPr>
        <p:txBody>
          <a:bodyPr wrap="square" lIns="144000" tIns="108000" bIns="144000" rtlCol="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da-DK" sz="1300" b="0" i="0" noProof="0">
                <a:solidFill>
                  <a:schemeClr val="bg1"/>
                </a:solidFill>
                <a:latin typeface="+mn-lt"/>
              </a:rPr>
              <a:t>TIP: Fremhæv gerne ord og sætninger med </a:t>
            </a:r>
            <a:r>
              <a:rPr lang="da-DK" sz="1300" b="1" i="0" kern="1200" noProof="0">
                <a:solidFill>
                  <a:schemeClr val="accent1"/>
                </a:solidFill>
                <a:latin typeface="+mn-lt"/>
                <a:ea typeface="+mn-ea"/>
                <a:cs typeface="+mn-cs"/>
              </a:rPr>
              <a:t>farver </a:t>
            </a:r>
            <a:r>
              <a:rPr lang="da-DK" sz="1300" b="0" i="0" kern="1200" noProof="0">
                <a:solidFill>
                  <a:schemeClr val="bg1"/>
                </a:solidFill>
                <a:latin typeface="+mn-lt"/>
                <a:ea typeface="+mn-ea"/>
                <a:cs typeface="+mn-cs"/>
              </a:rPr>
              <a:t>og </a:t>
            </a:r>
            <a:r>
              <a:rPr lang="da-DK" sz="1300" b="1" i="0" kern="1200" noProof="0">
                <a:solidFill>
                  <a:schemeClr val="bg1"/>
                </a:solidFill>
                <a:latin typeface="+mn-lt"/>
                <a:ea typeface="+mn-ea"/>
                <a:cs typeface="+mn-cs"/>
              </a:rPr>
              <a:t>fed.</a:t>
            </a:r>
          </a:p>
        </p:txBody>
      </p:sp>
      <p:sp>
        <p:nvSpPr>
          <p:cNvPr id="9" name="Tekstfelt 8">
            <a:extLst>
              <a:ext uri="{FF2B5EF4-FFF2-40B4-BE49-F238E27FC236}">
                <a16:creationId xmlns:a16="http://schemas.microsoft.com/office/drawing/2014/main" id="{1C8CDD08-1AF4-994B-8C2A-87F9DDE3FF54}"/>
              </a:ext>
            </a:extLst>
          </p:cNvPr>
          <p:cNvSpPr txBox="1"/>
          <p:nvPr userDrawn="1"/>
        </p:nvSpPr>
        <p:spPr>
          <a:xfrm>
            <a:off x="5040902" y="5474037"/>
            <a:ext cx="6716840" cy="1015663"/>
          </a:xfrm>
          <a:prstGeom prst="rect">
            <a:avLst/>
          </a:prstGeom>
          <a:noFill/>
        </p:spPr>
        <p:txBody>
          <a:bodyPr wrap="square" rtlCol="0">
            <a:spAutoFit/>
          </a:bodyPr>
          <a:lstStyle/>
          <a:p>
            <a:pPr algn="r"/>
            <a:r>
              <a:rPr lang="da-DK" sz="3000" b="0" i="0" noProof="1">
                <a:solidFill>
                  <a:srgbClr val="5A5A5A"/>
                </a:solidFill>
                <a:latin typeface="+mn-lt"/>
              </a:rPr>
              <a:t>Sekundære overskrifter i </a:t>
            </a:r>
          </a:p>
          <a:p>
            <a:pPr algn="r"/>
            <a:r>
              <a:rPr lang="da-DK" sz="3000" b="0" i="0" noProof="1">
                <a:solidFill>
                  <a:srgbClr val="5A5A5A"/>
                </a:solidFill>
                <a:latin typeface="+mn-lt"/>
              </a:rPr>
              <a:t>‘</a:t>
            </a:r>
            <a:r>
              <a:rPr lang="da-DK" sz="3000" b="0" i="0" kern="1200" noProof="1">
                <a:solidFill>
                  <a:srgbClr val="5A5A5A"/>
                </a:solidFill>
                <a:latin typeface="+mn-lt"/>
                <a:ea typeface="+mn-ea"/>
                <a:cs typeface="+mn-cs"/>
              </a:rPr>
              <a:t>Century Gothic</a:t>
            </a:r>
            <a:r>
              <a:rPr lang="da-DK" sz="3000" b="0" i="0" noProof="1">
                <a:solidFill>
                  <a:srgbClr val="5A5A5A"/>
                </a:solidFill>
                <a:latin typeface="+mn-lt"/>
              </a:rPr>
              <a:t>’ str. 30</a:t>
            </a:r>
          </a:p>
        </p:txBody>
      </p:sp>
      <p:sp>
        <p:nvSpPr>
          <p:cNvPr id="13" name="Tekstfelt 12">
            <a:extLst>
              <a:ext uri="{FF2B5EF4-FFF2-40B4-BE49-F238E27FC236}">
                <a16:creationId xmlns:a16="http://schemas.microsoft.com/office/drawing/2014/main" id="{8669F74A-09FD-924E-980B-B028AAC9B25E}"/>
              </a:ext>
            </a:extLst>
          </p:cNvPr>
          <p:cNvSpPr txBox="1"/>
          <p:nvPr userDrawn="1"/>
        </p:nvSpPr>
        <p:spPr>
          <a:xfrm>
            <a:off x="731838" y="494771"/>
            <a:ext cx="7141699" cy="1144929"/>
          </a:xfrm>
          <a:prstGeom prst="rect">
            <a:avLst/>
          </a:prstGeom>
          <a:noFill/>
        </p:spPr>
        <p:txBody>
          <a:bodyPr wrap="none" rtlCol="0">
            <a:spAutoFit/>
          </a:bodyPr>
          <a:lstStyle/>
          <a:p>
            <a:pPr algn="l" defTabSz="914400" rtl="0" eaLnBrk="1" latinLnBrk="0" hangingPunct="1">
              <a:lnSpc>
                <a:spcPct val="90000"/>
              </a:lnSpc>
              <a:spcBef>
                <a:spcPct val="0"/>
              </a:spcBef>
              <a:buNone/>
            </a:pPr>
            <a:r>
              <a:rPr lang="da-DK" sz="3800" b="0" i="0" kern="1200" noProof="0">
                <a:solidFill>
                  <a:srgbClr val="5A5A5A"/>
                </a:solidFill>
                <a:latin typeface="+mn-lt"/>
                <a:ea typeface="+mj-ea"/>
                <a:cs typeface="+mj-cs"/>
              </a:rPr>
              <a:t>Overskrifter i ‘Century </a:t>
            </a:r>
            <a:r>
              <a:rPr lang="da-DK" sz="3800" b="0" i="0" kern="1200" noProof="1">
                <a:solidFill>
                  <a:srgbClr val="5A5A5A"/>
                </a:solidFill>
                <a:latin typeface="+mn-lt"/>
                <a:ea typeface="+mj-ea"/>
                <a:cs typeface="+mj-cs"/>
              </a:rPr>
              <a:t>Gothic</a:t>
            </a:r>
            <a:r>
              <a:rPr lang="da-DK" sz="3800" b="0" i="0" kern="1200" noProof="0">
                <a:solidFill>
                  <a:srgbClr val="5A5A5A"/>
                </a:solidFill>
                <a:latin typeface="+mn-lt"/>
                <a:ea typeface="+mj-ea"/>
                <a:cs typeface="+mj-cs"/>
              </a:rPr>
              <a:t>’</a:t>
            </a:r>
            <a:br>
              <a:rPr lang="da-DK" sz="3800" b="0" i="0" kern="1200" noProof="0">
                <a:solidFill>
                  <a:srgbClr val="5A5A5A"/>
                </a:solidFill>
                <a:latin typeface="+mn-lt"/>
                <a:ea typeface="+mj-ea"/>
                <a:cs typeface="+mj-cs"/>
              </a:rPr>
            </a:br>
            <a:r>
              <a:rPr lang="da-DK" sz="3800" b="0" i="0" kern="1200" noProof="0">
                <a:solidFill>
                  <a:srgbClr val="5A5A5A"/>
                </a:solidFill>
                <a:latin typeface="+mn-lt"/>
                <a:ea typeface="+mj-ea"/>
                <a:cs typeface="+mj-cs"/>
              </a:rPr>
              <a:t>str. 38</a:t>
            </a:r>
          </a:p>
        </p:txBody>
      </p:sp>
      <p:sp>
        <p:nvSpPr>
          <p:cNvPr id="15" name="Tekstfelt 14">
            <a:extLst>
              <a:ext uri="{FF2B5EF4-FFF2-40B4-BE49-F238E27FC236}">
                <a16:creationId xmlns:a16="http://schemas.microsoft.com/office/drawing/2014/main" id="{996862E7-4BDD-764C-90B5-E68D0C80C39A}"/>
              </a:ext>
            </a:extLst>
          </p:cNvPr>
          <p:cNvSpPr txBox="1"/>
          <p:nvPr userDrawn="1"/>
        </p:nvSpPr>
        <p:spPr>
          <a:xfrm>
            <a:off x="4171950" y="1736725"/>
            <a:ext cx="3689350" cy="2246769"/>
          </a:xfrm>
          <a:prstGeom prst="rect">
            <a:avLst/>
          </a:prstGeom>
          <a:solidFill>
            <a:schemeClr val="bg2">
              <a:lumMod val="85000"/>
              <a:alpha val="13057"/>
            </a:schemeClr>
          </a:solidFill>
          <a:ln>
            <a:noFill/>
          </a:ln>
        </p:spPr>
        <p:txBody>
          <a:bodyPr wrap="square" lIns="251999" rtlCol="0">
            <a:spAutoFit/>
          </a:bodyPr>
          <a:lstStyle/>
          <a:p>
            <a:pPr>
              <a:lnSpc>
                <a:spcPct val="150000"/>
              </a:lnSpc>
            </a:pPr>
            <a:r>
              <a:rPr lang="da-DK" sz="1800" b="0" i="0" noProof="0">
                <a:solidFill>
                  <a:srgbClr val="5A5A5A"/>
                </a:solidFill>
                <a:latin typeface="+mn-lt"/>
              </a:rPr>
              <a:t>Når du skriver </a:t>
            </a:r>
            <a:r>
              <a:rPr lang="da-DK" sz="1800" b="1" i="0" noProof="0">
                <a:solidFill>
                  <a:srgbClr val="5A5A5A"/>
                </a:solidFill>
                <a:latin typeface="+mn-lt"/>
              </a:rPr>
              <a:t>punkter</a:t>
            </a:r>
            <a:r>
              <a:rPr lang="da-DK" sz="1800" b="0" i="0" noProof="0">
                <a:solidFill>
                  <a:srgbClr val="5A5A5A"/>
                </a:solidFill>
                <a:latin typeface="+mn-lt"/>
              </a:rPr>
              <a:t>:</a:t>
            </a:r>
          </a:p>
          <a:p>
            <a:pPr marL="285750" indent="-285750">
              <a:lnSpc>
                <a:spcPct val="150000"/>
              </a:lnSpc>
              <a:buFont typeface="Arial" panose="020B0604020202020204" pitchFamily="34" charset="0"/>
              <a:buChar char="•"/>
            </a:pPr>
            <a:r>
              <a:rPr lang="da-DK" sz="1800" b="0" i="0" noProof="0">
                <a:solidFill>
                  <a:srgbClr val="5A5A5A"/>
                </a:solidFill>
                <a:latin typeface="+mn-lt"/>
              </a:rPr>
              <a:t>Kan du gøre teksten større </a:t>
            </a:r>
          </a:p>
          <a:p>
            <a:pPr marL="285750" indent="-285750">
              <a:lnSpc>
                <a:spcPct val="150000"/>
              </a:lnSpc>
              <a:buFont typeface="Arial" panose="020B0604020202020204" pitchFamily="34" charset="0"/>
              <a:buChar char="•"/>
            </a:pPr>
            <a:r>
              <a:rPr lang="da-DK" sz="1800" b="0" i="0" noProof="0">
                <a:solidFill>
                  <a:srgbClr val="5A5A5A"/>
                </a:solidFill>
                <a:latin typeface="+mn-lt"/>
              </a:rPr>
              <a:t>Brug eksempelvis str. 18, </a:t>
            </a:r>
            <a:r>
              <a:rPr lang="da-DK" sz="2000" b="0" i="0" noProof="0">
                <a:solidFill>
                  <a:srgbClr val="5A5A5A"/>
                </a:solidFill>
                <a:latin typeface="+mn-lt"/>
              </a:rPr>
              <a:t>20</a:t>
            </a:r>
            <a:r>
              <a:rPr lang="da-DK" sz="1800" b="0" i="0" noProof="0">
                <a:solidFill>
                  <a:srgbClr val="5A5A5A"/>
                </a:solidFill>
                <a:latin typeface="+mn-lt"/>
              </a:rPr>
              <a:t> eller </a:t>
            </a:r>
            <a:r>
              <a:rPr lang="da-DK" sz="2400" b="0" i="0" noProof="0">
                <a:solidFill>
                  <a:srgbClr val="5A5A5A"/>
                </a:solidFill>
                <a:latin typeface="+mn-lt"/>
              </a:rPr>
              <a:t>24</a:t>
            </a:r>
            <a:r>
              <a:rPr lang="da-DK" sz="1800" b="0" i="0" noProof="0">
                <a:solidFill>
                  <a:srgbClr val="5A5A5A"/>
                </a:solidFill>
                <a:latin typeface="+mn-lt"/>
              </a:rPr>
              <a:t> </a:t>
            </a:r>
            <a:endParaRPr lang="da-DK" b="0" i="0" noProof="0">
              <a:latin typeface="+mn-lt"/>
            </a:endParaRPr>
          </a:p>
          <a:p>
            <a:endParaRPr lang="da-DK" sz="2000" b="0" i="0" noProof="0">
              <a:latin typeface="+mn-lt"/>
            </a:endParaRPr>
          </a:p>
        </p:txBody>
      </p:sp>
      <p:sp>
        <p:nvSpPr>
          <p:cNvPr id="2" name="Tekstfelt 1">
            <a:extLst>
              <a:ext uri="{FF2B5EF4-FFF2-40B4-BE49-F238E27FC236}">
                <a16:creationId xmlns:a16="http://schemas.microsoft.com/office/drawing/2014/main" id="{B6DBFD5F-8D75-BF49-8524-7CFC16B66EE2}"/>
              </a:ext>
            </a:extLst>
          </p:cNvPr>
          <p:cNvSpPr txBox="1"/>
          <p:nvPr userDrawn="1"/>
        </p:nvSpPr>
        <p:spPr>
          <a:xfrm>
            <a:off x="731838" y="1736725"/>
            <a:ext cx="3049814" cy="2239074"/>
          </a:xfrm>
          <a:prstGeom prst="rect">
            <a:avLst/>
          </a:prstGeom>
          <a:solidFill>
            <a:schemeClr val="bg2">
              <a:lumMod val="85000"/>
              <a:alpha val="13057"/>
            </a:schemeClr>
          </a:solidFill>
          <a:ln>
            <a:noFill/>
          </a:ln>
        </p:spPr>
        <p:txBody>
          <a:bodyPr wrap="square" lIns="18000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da-DK" sz="1300" b="0" i="0" kern="1200" noProof="1">
                <a:solidFill>
                  <a:srgbClr val="5A5A5A"/>
                </a:solidFill>
                <a:latin typeface="Century Gothic" panose="020B0502020202020204" pitchFamily="34" charset="0"/>
                <a:ea typeface="+mn-ea"/>
                <a:cs typeface="+mn-cs"/>
              </a:rPr>
              <a:t>Century Gothic (normal) str. 13</a:t>
            </a:r>
          </a:p>
          <a:p>
            <a:pPr marL="0" marR="0" lvl="0" indent="0" algn="l" defTabSz="914400" rtl="0" eaLnBrk="1" fontAlgn="auto" latinLnBrk="0" hangingPunct="1">
              <a:lnSpc>
                <a:spcPct val="150000"/>
              </a:lnSpc>
              <a:spcBef>
                <a:spcPts val="0"/>
              </a:spcBef>
              <a:spcAft>
                <a:spcPts val="0"/>
              </a:spcAft>
              <a:buClrTx/>
              <a:buSzTx/>
              <a:buFontTx/>
              <a:buNone/>
              <a:tabLst/>
              <a:defRPr/>
            </a:pPr>
            <a:r>
              <a:rPr lang="da-DK" sz="1300" b="0" i="0" kern="1200" noProof="1">
                <a:solidFill>
                  <a:srgbClr val="5A5A5A"/>
                </a:solidFill>
                <a:latin typeface="+mn-lt"/>
                <a:ea typeface="+mn-ea"/>
                <a:cs typeface="+mn-cs"/>
              </a:rPr>
              <a:t>Aa Bb Cc Ee Ff Gg Hh Ii Jj Kk Ll</a:t>
            </a:r>
          </a:p>
          <a:p>
            <a:pPr marL="0" marR="0" lvl="0" indent="0" algn="l" defTabSz="914400" rtl="0" eaLnBrk="1" fontAlgn="auto" latinLnBrk="0" hangingPunct="1">
              <a:lnSpc>
                <a:spcPct val="150000"/>
              </a:lnSpc>
              <a:spcBef>
                <a:spcPts val="0"/>
              </a:spcBef>
              <a:spcAft>
                <a:spcPts val="0"/>
              </a:spcAft>
              <a:buClrTx/>
              <a:buSzTx/>
              <a:buFontTx/>
              <a:buNone/>
              <a:tabLst/>
              <a:defRPr/>
            </a:pPr>
            <a:endParaRPr lang="da-DK" sz="1300" b="1" i="0" kern="1200" noProof="1">
              <a:solidFill>
                <a:srgbClr val="5A5A5A"/>
              </a:solidFill>
              <a:latin typeface="+mn-lt"/>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da-DK" sz="1300" b="1" i="0" kern="1200" noProof="1">
                <a:solidFill>
                  <a:srgbClr val="5A5A5A"/>
                </a:solidFill>
                <a:latin typeface="+mn-lt"/>
                <a:ea typeface="+mn-ea"/>
                <a:cs typeface="+mn-cs"/>
              </a:rPr>
              <a:t>Century Gothic (Fed) </a:t>
            </a:r>
          </a:p>
          <a:p>
            <a:pPr marL="0" marR="0" lvl="0" indent="0" algn="l" defTabSz="914400" rtl="0" eaLnBrk="1" fontAlgn="auto" latinLnBrk="0" hangingPunct="1">
              <a:lnSpc>
                <a:spcPct val="150000"/>
              </a:lnSpc>
              <a:spcBef>
                <a:spcPts val="0"/>
              </a:spcBef>
              <a:spcAft>
                <a:spcPts val="0"/>
              </a:spcAft>
              <a:buClrTx/>
              <a:buSzTx/>
              <a:buFontTx/>
              <a:buNone/>
              <a:tabLst/>
              <a:defRPr/>
            </a:pPr>
            <a:r>
              <a:rPr lang="da-DK" sz="1300" b="1" i="0" kern="1200" noProof="1">
                <a:solidFill>
                  <a:srgbClr val="5A5A5A"/>
                </a:solidFill>
                <a:latin typeface="+mn-lt"/>
                <a:ea typeface="+mn-ea"/>
                <a:cs typeface="+mn-cs"/>
              </a:rPr>
              <a:t>Aa Bb Cc Ee Ff Gg Hh Ii Jj Kk Ll</a:t>
            </a:r>
          </a:p>
          <a:p>
            <a:endParaRPr lang="da-DK" sz="500" noProof="1"/>
          </a:p>
          <a:p>
            <a:endParaRPr lang="da-DK" sz="1100" noProof="1"/>
          </a:p>
          <a:p>
            <a:endParaRPr lang="da-DK" sz="1400" noProof="1"/>
          </a:p>
          <a:p>
            <a:endParaRPr lang="da-DK" sz="1200" noProof="1"/>
          </a:p>
        </p:txBody>
      </p:sp>
    </p:spTree>
    <p:extLst>
      <p:ext uri="{BB962C8B-B14F-4D97-AF65-F5344CB8AC3E}">
        <p14:creationId xmlns:p14="http://schemas.microsoft.com/office/powerpoint/2010/main" val="3429983362"/>
      </p:ext>
    </p:extLst>
  </p:cSld>
  <p:clrMapOvr>
    <a:masterClrMapping/>
  </p:clrMapOvr>
  <p:transition spd="med">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og tekst 3">
    <p:bg>
      <p:bgPr>
        <a:blipFill>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9" name="Trekant 2">
            <a:extLst>
              <a:ext uri="{FF2B5EF4-FFF2-40B4-BE49-F238E27FC236}">
                <a16:creationId xmlns:a16="http://schemas.microsoft.com/office/drawing/2014/main" id="{C159DD21-8826-A545-842D-4A0A385C33DA}"/>
              </a:ext>
            </a:extLst>
          </p:cNvPr>
          <p:cNvSpPr/>
          <p:nvPr userDrawn="1"/>
        </p:nvSpPr>
        <p:spPr>
          <a:xfrm>
            <a:off x="9934679" y="5338413"/>
            <a:ext cx="2267712" cy="1521269"/>
          </a:xfrm>
          <a:custGeom>
            <a:avLst/>
            <a:gdLst>
              <a:gd name="connsiteX0" fmla="*/ 0 w 9703324"/>
              <a:gd name="connsiteY0" fmla="*/ 3436229 h 3436229"/>
              <a:gd name="connsiteX1" fmla="*/ 4851662 w 9703324"/>
              <a:gd name="connsiteY1" fmla="*/ 0 h 3436229"/>
              <a:gd name="connsiteX2" fmla="*/ 9703324 w 9703324"/>
              <a:gd name="connsiteY2" fmla="*/ 3436229 h 3436229"/>
              <a:gd name="connsiteX3" fmla="*/ 0 w 9703324"/>
              <a:gd name="connsiteY3" fmla="*/ 3436229 h 3436229"/>
              <a:gd name="connsiteX0" fmla="*/ 0 w 9703324"/>
              <a:gd name="connsiteY0" fmla="*/ 6509367 h 6509367"/>
              <a:gd name="connsiteX1" fmla="*/ 9697039 w 9703324"/>
              <a:gd name="connsiteY1" fmla="*/ 0 h 6509367"/>
              <a:gd name="connsiteX2" fmla="*/ 9703324 w 9703324"/>
              <a:gd name="connsiteY2" fmla="*/ 6509367 h 6509367"/>
              <a:gd name="connsiteX3" fmla="*/ 0 w 9703324"/>
              <a:gd name="connsiteY3" fmla="*/ 6509367 h 6509367"/>
            </a:gdLst>
            <a:ahLst/>
            <a:cxnLst>
              <a:cxn ang="0">
                <a:pos x="connsiteX0" y="connsiteY0"/>
              </a:cxn>
              <a:cxn ang="0">
                <a:pos x="connsiteX1" y="connsiteY1"/>
              </a:cxn>
              <a:cxn ang="0">
                <a:pos x="connsiteX2" y="connsiteY2"/>
              </a:cxn>
              <a:cxn ang="0">
                <a:pos x="connsiteX3" y="connsiteY3"/>
              </a:cxn>
            </a:cxnLst>
            <a:rect l="l" t="t" r="r" b="b"/>
            <a:pathLst>
              <a:path w="9703324" h="6509367">
                <a:moveTo>
                  <a:pt x="0" y="6509367"/>
                </a:moveTo>
                <a:lnTo>
                  <a:pt x="9697039" y="0"/>
                </a:lnTo>
                <a:lnTo>
                  <a:pt x="9703324" y="6509367"/>
                </a:lnTo>
                <a:lnTo>
                  <a:pt x="0" y="6509367"/>
                </a:lnTo>
                <a:close/>
              </a:path>
            </a:pathLst>
          </a:cu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b="0" i="0">
              <a:latin typeface="Raleway" pitchFamily="2" charset="77"/>
            </a:endParaRPr>
          </a:p>
        </p:txBody>
      </p:sp>
      <p:sp>
        <p:nvSpPr>
          <p:cNvPr id="3" name="Pladsholder til dato 2">
            <a:extLst>
              <a:ext uri="{FF2B5EF4-FFF2-40B4-BE49-F238E27FC236}">
                <a16:creationId xmlns:a16="http://schemas.microsoft.com/office/drawing/2014/main" id="{5DBEDBEA-B194-9048-8220-02280F337E8F}"/>
              </a:ext>
            </a:extLst>
          </p:cNvPr>
          <p:cNvSpPr>
            <a:spLocks noGrp="1"/>
          </p:cNvSpPr>
          <p:nvPr>
            <p:ph type="dt" sz="half" idx="10"/>
          </p:nvPr>
        </p:nvSpPr>
        <p:spPr/>
        <p:txBody>
          <a:bodyPr/>
          <a:lstStyle/>
          <a:p>
            <a:fld id="{42C6F2FC-5FFF-F140-8C60-97D4E8B77CEA}" type="datetime1">
              <a:rPr lang="da-DK" smtClean="0"/>
              <a:t>29.04.2024</a:t>
            </a:fld>
            <a:endParaRPr lang="en-GB"/>
          </a:p>
        </p:txBody>
      </p:sp>
      <p:sp>
        <p:nvSpPr>
          <p:cNvPr id="4" name="Pladsholder til slidenummer 3">
            <a:extLst>
              <a:ext uri="{FF2B5EF4-FFF2-40B4-BE49-F238E27FC236}">
                <a16:creationId xmlns:a16="http://schemas.microsoft.com/office/drawing/2014/main" id="{B8B20DCA-3841-6749-BB98-92DCB4A1534C}"/>
              </a:ext>
            </a:extLst>
          </p:cNvPr>
          <p:cNvSpPr>
            <a:spLocks noGrp="1"/>
          </p:cNvSpPr>
          <p:nvPr>
            <p:ph type="sldNum" sz="quarter" idx="11"/>
          </p:nvPr>
        </p:nvSpPr>
        <p:spPr/>
        <p:txBody>
          <a:bodyPr/>
          <a:lstStyle/>
          <a:p>
            <a:fld id="{159A5DD1-94BC-8F49-AC76-73BE307D95E2}" type="slidenum">
              <a:rPr lang="en-GB" smtClean="0"/>
              <a:t>‹nr.›</a:t>
            </a:fld>
            <a:endParaRPr lang="en-GB"/>
          </a:p>
        </p:txBody>
      </p:sp>
      <p:pic>
        <p:nvPicPr>
          <p:cNvPr id="12" name="Billede 11">
            <a:extLst>
              <a:ext uri="{FF2B5EF4-FFF2-40B4-BE49-F238E27FC236}">
                <a16:creationId xmlns:a16="http://schemas.microsoft.com/office/drawing/2014/main" id="{63351B53-80BD-5041-847C-83A6F7134ED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84864" y="6053856"/>
            <a:ext cx="396680" cy="609737"/>
          </a:xfrm>
          <a:prstGeom prst="rect">
            <a:avLst/>
          </a:prstGeom>
        </p:spPr>
      </p:pic>
      <p:sp>
        <p:nvSpPr>
          <p:cNvPr id="7" name="Titel 6">
            <a:extLst>
              <a:ext uri="{FF2B5EF4-FFF2-40B4-BE49-F238E27FC236}">
                <a16:creationId xmlns:a16="http://schemas.microsoft.com/office/drawing/2014/main" id="{678CA027-2407-9642-8F22-60C4EB3EF0A8}"/>
              </a:ext>
            </a:extLst>
          </p:cNvPr>
          <p:cNvSpPr>
            <a:spLocks noGrp="1"/>
          </p:cNvSpPr>
          <p:nvPr>
            <p:ph type="title"/>
          </p:nvPr>
        </p:nvSpPr>
        <p:spPr/>
        <p:txBody>
          <a:bodyPr/>
          <a:lstStyle/>
          <a:p>
            <a:r>
              <a:rPr lang="da-DK"/>
              <a:t>Klik for at redigere titeltypografien i masteren</a:t>
            </a:r>
          </a:p>
        </p:txBody>
      </p:sp>
      <p:sp>
        <p:nvSpPr>
          <p:cNvPr id="6" name="Pladsholder til sidefod 5">
            <a:extLst>
              <a:ext uri="{FF2B5EF4-FFF2-40B4-BE49-F238E27FC236}">
                <a16:creationId xmlns:a16="http://schemas.microsoft.com/office/drawing/2014/main" id="{B0FB3147-6CF9-A547-9097-135927CC4703}"/>
              </a:ext>
            </a:extLst>
          </p:cNvPr>
          <p:cNvSpPr>
            <a:spLocks noGrp="1"/>
          </p:cNvSpPr>
          <p:nvPr>
            <p:ph type="ftr" sz="quarter" idx="13"/>
          </p:nvPr>
        </p:nvSpPr>
        <p:spPr/>
        <p:txBody>
          <a:bodyPr/>
          <a:lstStyle/>
          <a:p>
            <a:r>
              <a:rPr lang="da-DK"/>
              <a:t>RettighedsAlliancen   ￨</a:t>
            </a:r>
          </a:p>
        </p:txBody>
      </p:sp>
      <p:sp>
        <p:nvSpPr>
          <p:cNvPr id="11" name="Pladsholder til tekst 7">
            <a:extLst>
              <a:ext uri="{FF2B5EF4-FFF2-40B4-BE49-F238E27FC236}">
                <a16:creationId xmlns:a16="http://schemas.microsoft.com/office/drawing/2014/main" id="{09B955B6-9414-E94D-AEE2-9F9063EF48D8}"/>
              </a:ext>
            </a:extLst>
          </p:cNvPr>
          <p:cNvSpPr>
            <a:spLocks noGrp="1"/>
          </p:cNvSpPr>
          <p:nvPr>
            <p:ph type="body" sz="quarter" idx="17" hasCustomPrompt="1"/>
          </p:nvPr>
        </p:nvSpPr>
        <p:spPr>
          <a:xfrm>
            <a:off x="736600" y="1736725"/>
            <a:ext cx="7411484" cy="4213225"/>
          </a:xfrm>
          <a:prstGeom prst="rect">
            <a:avLst/>
          </a:prstGeom>
        </p:spPr>
        <p:txBody>
          <a:bodyPr lIns="0" tIns="0" rIns="0" bIns="0"/>
          <a:lstStyle>
            <a:lvl1pPr>
              <a:defRPr>
                <a:solidFill>
                  <a:schemeClr val="tx1"/>
                </a:solidFill>
              </a:defRPr>
            </a:lvl1pPr>
          </a:lstStyle>
          <a:p>
            <a:pPr lvl="0"/>
            <a:r>
              <a:rPr lang="da-DK"/>
              <a:t>Lorem ipsum dolor sit amet, consectetuer adipiscing elit. Maecenas porttitor congue massa. Fusce posuere, magna sed pulvinar ultricies, purus lectus malesuada libero, sit amet commodo magna eros quis urna.</a:t>
            </a:r>
          </a:p>
          <a:p>
            <a:pPr lvl="0"/>
            <a:endParaRPr lang="da-DK"/>
          </a:p>
          <a:p>
            <a:pPr lvl="0"/>
            <a:endParaRPr lang="da-DK"/>
          </a:p>
        </p:txBody>
      </p:sp>
    </p:spTree>
    <p:extLst>
      <p:ext uri="{BB962C8B-B14F-4D97-AF65-F5344CB8AC3E}">
        <p14:creationId xmlns:p14="http://schemas.microsoft.com/office/powerpoint/2010/main" val="580631133"/>
      </p:ext>
    </p:extLst>
  </p:cSld>
  <p:clrMapOvr>
    <a:masterClrMapping/>
  </p:clrMapOvr>
  <p:transition spd="med">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guide - billeder">
    <p:spTree>
      <p:nvGrpSpPr>
        <p:cNvPr id="1" name=""/>
        <p:cNvGrpSpPr/>
        <p:nvPr/>
      </p:nvGrpSpPr>
      <p:grpSpPr>
        <a:xfrm>
          <a:off x="0" y="0"/>
          <a:ext cx="0" cy="0"/>
          <a:chOff x="0" y="0"/>
          <a:chExt cx="0" cy="0"/>
        </a:xfrm>
      </p:grpSpPr>
      <p:sp>
        <p:nvSpPr>
          <p:cNvPr id="26" name="Rektangel 25">
            <a:extLst>
              <a:ext uri="{FF2B5EF4-FFF2-40B4-BE49-F238E27FC236}">
                <a16:creationId xmlns:a16="http://schemas.microsoft.com/office/drawing/2014/main" id="{F6CF2A1F-70C7-E340-A4D9-C858BA0C70AC}"/>
              </a:ext>
            </a:extLst>
          </p:cNvPr>
          <p:cNvSpPr/>
          <p:nvPr userDrawn="1"/>
        </p:nvSpPr>
        <p:spPr>
          <a:xfrm>
            <a:off x="0" y="0"/>
            <a:ext cx="12192000" cy="2888651"/>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Tekstfelt 16">
            <a:extLst>
              <a:ext uri="{FF2B5EF4-FFF2-40B4-BE49-F238E27FC236}">
                <a16:creationId xmlns:a16="http://schemas.microsoft.com/office/drawing/2014/main" id="{14D37813-F25C-F444-9841-44AAB7A31FF5}"/>
              </a:ext>
            </a:extLst>
          </p:cNvPr>
          <p:cNvSpPr txBox="1"/>
          <p:nvPr userDrawn="1"/>
        </p:nvSpPr>
        <p:spPr>
          <a:xfrm>
            <a:off x="862515" y="2567192"/>
            <a:ext cx="4184094" cy="253916"/>
          </a:xfrm>
          <a:prstGeom prst="rect">
            <a:avLst/>
          </a:prstGeom>
          <a:noFill/>
          <a:ln>
            <a:noFill/>
          </a:ln>
        </p:spPr>
        <p:txBody>
          <a:bodyPr wrap="square" rtlCol="0" anchor="b" anchorCtr="0">
            <a:spAutoFit/>
          </a:bodyPr>
          <a:lstStyle/>
          <a:p>
            <a:r>
              <a:rPr lang="da-DK" sz="1050" b="0" i="0">
                <a:latin typeface="Raleway" pitchFamily="2" charset="77"/>
              </a:rPr>
              <a:t>Gå til fanen </a:t>
            </a:r>
            <a:r>
              <a:rPr lang="da-DK" sz="1050" b="1" i="0">
                <a:latin typeface="Raleway" pitchFamily="2" charset="77"/>
              </a:rPr>
              <a:t>Design </a:t>
            </a:r>
            <a:r>
              <a:rPr lang="da-DK" sz="1050" b="0" i="0">
                <a:latin typeface="Raleway" pitchFamily="2" charset="77"/>
              </a:rPr>
              <a:t>og vælg </a:t>
            </a:r>
            <a:r>
              <a:rPr lang="da-DK" sz="1050" b="1" i="0">
                <a:latin typeface="Raleway" pitchFamily="2" charset="77"/>
              </a:rPr>
              <a:t>Formatér baggrund</a:t>
            </a:r>
            <a:endParaRPr lang="da-DK" sz="1050" b="0" i="0">
              <a:latin typeface="Raleway" pitchFamily="2" charset="77"/>
            </a:endParaRPr>
          </a:p>
        </p:txBody>
      </p:sp>
      <p:sp>
        <p:nvSpPr>
          <p:cNvPr id="18" name="Tekstfelt 17">
            <a:extLst>
              <a:ext uri="{FF2B5EF4-FFF2-40B4-BE49-F238E27FC236}">
                <a16:creationId xmlns:a16="http://schemas.microsoft.com/office/drawing/2014/main" id="{A1BDE66D-5A31-FC4A-BEA9-44988E6309C2}"/>
              </a:ext>
            </a:extLst>
          </p:cNvPr>
          <p:cNvSpPr txBox="1"/>
          <p:nvPr userDrawn="1"/>
        </p:nvSpPr>
        <p:spPr>
          <a:xfrm>
            <a:off x="723902" y="462998"/>
            <a:ext cx="9029698" cy="677108"/>
          </a:xfrm>
          <a:prstGeom prst="rect">
            <a:avLst/>
          </a:prstGeom>
          <a:noFill/>
        </p:spPr>
        <p:txBody>
          <a:bodyPr wrap="square" rtlCol="0">
            <a:spAutoFit/>
          </a:bodyPr>
          <a:lstStyle/>
          <a:p>
            <a:r>
              <a:rPr lang="da-DK" sz="3800"/>
              <a:t>Vælg selv farve eller billede</a:t>
            </a:r>
          </a:p>
        </p:txBody>
      </p:sp>
      <p:sp>
        <p:nvSpPr>
          <p:cNvPr id="19" name="Tekstfelt 18">
            <a:extLst>
              <a:ext uri="{FF2B5EF4-FFF2-40B4-BE49-F238E27FC236}">
                <a16:creationId xmlns:a16="http://schemas.microsoft.com/office/drawing/2014/main" id="{FC303AC8-017B-CA43-916E-4A471BB1E9E9}"/>
              </a:ext>
            </a:extLst>
          </p:cNvPr>
          <p:cNvSpPr txBox="1"/>
          <p:nvPr userDrawn="1"/>
        </p:nvSpPr>
        <p:spPr>
          <a:xfrm>
            <a:off x="8344783" y="2467530"/>
            <a:ext cx="2428477" cy="415498"/>
          </a:xfrm>
          <a:prstGeom prst="rect">
            <a:avLst/>
          </a:prstGeom>
          <a:noFill/>
          <a:ln>
            <a:noFill/>
          </a:ln>
        </p:spPr>
        <p:txBody>
          <a:bodyPr wrap="square" rtlCol="0" anchor="b" anchorCtr="0">
            <a:spAutoFit/>
          </a:bodyPr>
          <a:lstStyle/>
          <a:p>
            <a:r>
              <a:rPr lang="da-DK" sz="1050" b="1" i="0">
                <a:latin typeface="Raleway" pitchFamily="2" charset="77"/>
              </a:rPr>
              <a:t>FARVELÆG: </a:t>
            </a:r>
            <a:r>
              <a:rPr lang="da-DK" sz="1050" b="0" i="0">
                <a:latin typeface="Raleway" pitchFamily="2" charset="77"/>
              </a:rPr>
              <a:t>Vælg </a:t>
            </a:r>
            <a:r>
              <a:rPr lang="da-DK" sz="1050" b="1" i="0">
                <a:latin typeface="Raleway" pitchFamily="2" charset="77"/>
              </a:rPr>
              <a:t>Massiv udfyldning </a:t>
            </a:r>
            <a:r>
              <a:rPr lang="da-DK" sz="1050" b="0" i="0">
                <a:latin typeface="Raleway" pitchFamily="2" charset="77"/>
              </a:rPr>
              <a:t>og vælg farve.</a:t>
            </a:r>
            <a:r>
              <a:rPr lang="da-DK" sz="1050" b="1" i="0">
                <a:latin typeface="Raleway" pitchFamily="2" charset="77"/>
              </a:rPr>
              <a:t> </a:t>
            </a:r>
          </a:p>
        </p:txBody>
      </p:sp>
      <p:pic>
        <p:nvPicPr>
          <p:cNvPr id="5" name="Billede 4">
            <a:extLst>
              <a:ext uri="{FF2B5EF4-FFF2-40B4-BE49-F238E27FC236}">
                <a16:creationId xmlns:a16="http://schemas.microsoft.com/office/drawing/2014/main" id="{BEE32A7A-332A-5D43-B327-6889130ACED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630134" y="3056665"/>
            <a:ext cx="2428477" cy="2696422"/>
          </a:xfrm>
          <a:prstGeom prst="rect">
            <a:avLst/>
          </a:prstGeom>
          <a:ln>
            <a:solidFill>
              <a:schemeClr val="tx1"/>
            </a:solidFill>
          </a:ln>
        </p:spPr>
      </p:pic>
      <p:pic>
        <p:nvPicPr>
          <p:cNvPr id="14" name="Billede 13">
            <a:extLst>
              <a:ext uri="{FF2B5EF4-FFF2-40B4-BE49-F238E27FC236}">
                <a16:creationId xmlns:a16="http://schemas.microsoft.com/office/drawing/2014/main" id="{D400E360-F13B-F240-A945-C107B525E08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44784" y="3056665"/>
            <a:ext cx="2428477" cy="2696422"/>
          </a:xfrm>
          <a:prstGeom prst="rect">
            <a:avLst/>
          </a:prstGeom>
          <a:ln>
            <a:solidFill>
              <a:schemeClr val="tx1"/>
            </a:solidFill>
          </a:ln>
        </p:spPr>
      </p:pic>
      <p:pic>
        <p:nvPicPr>
          <p:cNvPr id="9" name="Billede 8">
            <a:extLst>
              <a:ext uri="{FF2B5EF4-FFF2-40B4-BE49-F238E27FC236}">
                <a16:creationId xmlns:a16="http://schemas.microsoft.com/office/drawing/2014/main" id="{2947F701-E882-D24F-83C7-3307094D52C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862515" y="3056665"/>
            <a:ext cx="4184094" cy="2696422"/>
          </a:xfrm>
          <a:prstGeom prst="rect">
            <a:avLst/>
          </a:prstGeom>
          <a:ln>
            <a:solidFill>
              <a:schemeClr val="tx1"/>
            </a:solidFill>
          </a:ln>
        </p:spPr>
      </p:pic>
      <p:sp>
        <p:nvSpPr>
          <p:cNvPr id="22" name="Tekstfelt 21">
            <a:extLst>
              <a:ext uri="{FF2B5EF4-FFF2-40B4-BE49-F238E27FC236}">
                <a16:creationId xmlns:a16="http://schemas.microsoft.com/office/drawing/2014/main" id="{46D5DC8C-8A49-C149-9CAC-4F03A70FF2A1}"/>
              </a:ext>
            </a:extLst>
          </p:cNvPr>
          <p:cNvSpPr txBox="1"/>
          <p:nvPr userDrawn="1"/>
        </p:nvSpPr>
        <p:spPr>
          <a:xfrm>
            <a:off x="5630134" y="1982782"/>
            <a:ext cx="2428477" cy="900246"/>
          </a:xfrm>
          <a:prstGeom prst="rect">
            <a:avLst/>
          </a:prstGeom>
          <a:noFill/>
          <a:ln>
            <a:noFill/>
          </a:ln>
        </p:spPr>
        <p:txBody>
          <a:bodyPr wrap="square" rtlCol="0" anchor="b" anchorCtr="0">
            <a:spAutoFit/>
          </a:bodyPr>
          <a:lstStyle/>
          <a:p>
            <a:r>
              <a:rPr lang="da-DK" sz="1050" b="1" i="0">
                <a:latin typeface="Raleway" pitchFamily="2" charset="77"/>
              </a:rPr>
              <a:t>SKIFT BILLEDE: </a:t>
            </a:r>
            <a:r>
              <a:rPr lang="da-DK" sz="1050" b="0" i="0">
                <a:latin typeface="Raleway" pitchFamily="2" charset="77"/>
              </a:rPr>
              <a:t>Vælg </a:t>
            </a:r>
            <a:r>
              <a:rPr lang="da-DK" sz="1050" b="1" i="0">
                <a:latin typeface="Raleway" pitchFamily="2" charset="77"/>
              </a:rPr>
              <a:t>Billed- eller strukturfyld </a:t>
            </a:r>
            <a:r>
              <a:rPr lang="da-DK" sz="1050" b="0" i="0">
                <a:latin typeface="Raleway" pitchFamily="2" charset="77"/>
              </a:rPr>
              <a:t>og klik indsæt. Vær opmærksom på, om det valgte billede passer til trekantformatet, da noget af billedet skæres fra. </a:t>
            </a:r>
            <a:endParaRPr lang="da-DK" sz="1050" b="0"/>
          </a:p>
        </p:txBody>
      </p:sp>
      <p:sp>
        <p:nvSpPr>
          <p:cNvPr id="23" name="Ellipse 22">
            <a:extLst>
              <a:ext uri="{FF2B5EF4-FFF2-40B4-BE49-F238E27FC236}">
                <a16:creationId xmlns:a16="http://schemas.microsoft.com/office/drawing/2014/main" id="{42C384D4-EC49-044D-A956-D70BD40D980C}"/>
              </a:ext>
            </a:extLst>
          </p:cNvPr>
          <p:cNvSpPr/>
          <p:nvPr userDrawn="1"/>
        </p:nvSpPr>
        <p:spPr>
          <a:xfrm>
            <a:off x="3423004" y="3599880"/>
            <a:ext cx="1376029" cy="705606"/>
          </a:xfrm>
          <a:custGeom>
            <a:avLst/>
            <a:gdLst>
              <a:gd name="connsiteX0" fmla="*/ 0 w 1376029"/>
              <a:gd name="connsiteY0" fmla="*/ 352803 h 705606"/>
              <a:gd name="connsiteX1" fmla="*/ 688015 w 1376029"/>
              <a:gd name="connsiteY1" fmla="*/ 0 h 705606"/>
              <a:gd name="connsiteX2" fmla="*/ 1376030 w 1376029"/>
              <a:gd name="connsiteY2" fmla="*/ 352803 h 705606"/>
              <a:gd name="connsiteX3" fmla="*/ 688015 w 1376029"/>
              <a:gd name="connsiteY3" fmla="*/ 705606 h 705606"/>
              <a:gd name="connsiteX4" fmla="*/ 0 w 1376029"/>
              <a:gd name="connsiteY4" fmla="*/ 352803 h 705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6029" h="705606" extrusionOk="0">
                <a:moveTo>
                  <a:pt x="0" y="352803"/>
                </a:moveTo>
                <a:cubicBezTo>
                  <a:pt x="-23911" y="143206"/>
                  <a:pt x="280211" y="10443"/>
                  <a:pt x="688015" y="0"/>
                </a:cubicBezTo>
                <a:cubicBezTo>
                  <a:pt x="1071042" y="641"/>
                  <a:pt x="1372852" y="158056"/>
                  <a:pt x="1376030" y="352803"/>
                </a:cubicBezTo>
                <a:cubicBezTo>
                  <a:pt x="1332326" y="590331"/>
                  <a:pt x="1057172" y="765426"/>
                  <a:pt x="688015" y="705606"/>
                </a:cubicBezTo>
                <a:cubicBezTo>
                  <a:pt x="284908" y="692953"/>
                  <a:pt x="18226" y="556359"/>
                  <a:pt x="0" y="352803"/>
                </a:cubicBezTo>
                <a:close/>
              </a:path>
            </a:pathLst>
          </a:custGeom>
          <a:noFill/>
          <a:ln w="28575">
            <a:solidFill>
              <a:schemeClr val="accent5"/>
            </a:solidFill>
            <a:extLst>
              <a:ext uri="{C807C97D-BFC1-408E-A445-0C87EB9F89A2}">
                <ask:lineSketchStyleProps xmlns:ask="http://schemas.microsoft.com/office/drawing/2018/sketchyshapes" sd="1219033472">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 name="Ellipse 23">
            <a:extLst>
              <a:ext uri="{FF2B5EF4-FFF2-40B4-BE49-F238E27FC236}">
                <a16:creationId xmlns:a16="http://schemas.microsoft.com/office/drawing/2014/main" id="{76EF914F-5003-ED48-A634-E8C3FEED67B4}"/>
              </a:ext>
            </a:extLst>
          </p:cNvPr>
          <p:cNvSpPr/>
          <p:nvPr userDrawn="1"/>
        </p:nvSpPr>
        <p:spPr>
          <a:xfrm>
            <a:off x="5782917" y="4469020"/>
            <a:ext cx="1376029" cy="705606"/>
          </a:xfrm>
          <a:custGeom>
            <a:avLst/>
            <a:gdLst>
              <a:gd name="connsiteX0" fmla="*/ 0 w 1376029"/>
              <a:gd name="connsiteY0" fmla="*/ 352803 h 705606"/>
              <a:gd name="connsiteX1" fmla="*/ 688015 w 1376029"/>
              <a:gd name="connsiteY1" fmla="*/ 0 h 705606"/>
              <a:gd name="connsiteX2" fmla="*/ 1376030 w 1376029"/>
              <a:gd name="connsiteY2" fmla="*/ 352803 h 705606"/>
              <a:gd name="connsiteX3" fmla="*/ 688015 w 1376029"/>
              <a:gd name="connsiteY3" fmla="*/ 705606 h 705606"/>
              <a:gd name="connsiteX4" fmla="*/ 0 w 1376029"/>
              <a:gd name="connsiteY4" fmla="*/ 352803 h 705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6029" h="705606" extrusionOk="0">
                <a:moveTo>
                  <a:pt x="0" y="352803"/>
                </a:moveTo>
                <a:cubicBezTo>
                  <a:pt x="-23911" y="143206"/>
                  <a:pt x="280211" y="10443"/>
                  <a:pt x="688015" y="0"/>
                </a:cubicBezTo>
                <a:cubicBezTo>
                  <a:pt x="1071042" y="641"/>
                  <a:pt x="1372852" y="158056"/>
                  <a:pt x="1376030" y="352803"/>
                </a:cubicBezTo>
                <a:cubicBezTo>
                  <a:pt x="1332326" y="590331"/>
                  <a:pt x="1057172" y="765426"/>
                  <a:pt x="688015" y="705606"/>
                </a:cubicBezTo>
                <a:cubicBezTo>
                  <a:pt x="284908" y="692953"/>
                  <a:pt x="18226" y="556359"/>
                  <a:pt x="0" y="352803"/>
                </a:cubicBezTo>
                <a:close/>
              </a:path>
            </a:pathLst>
          </a:custGeom>
          <a:noFill/>
          <a:ln w="28575">
            <a:solidFill>
              <a:schemeClr val="accent5"/>
            </a:solidFill>
            <a:extLst>
              <a:ext uri="{C807C97D-BFC1-408E-A445-0C87EB9F89A2}">
                <ask:lineSketchStyleProps xmlns:ask="http://schemas.microsoft.com/office/drawing/2018/sketchyshapes" sd="1219033472">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5" name="Ellipse 24">
            <a:extLst>
              <a:ext uri="{FF2B5EF4-FFF2-40B4-BE49-F238E27FC236}">
                <a16:creationId xmlns:a16="http://schemas.microsoft.com/office/drawing/2014/main" id="{FAA5249E-DD19-9A41-9925-8D435D79877E}"/>
              </a:ext>
            </a:extLst>
          </p:cNvPr>
          <p:cNvSpPr/>
          <p:nvPr userDrawn="1"/>
        </p:nvSpPr>
        <p:spPr>
          <a:xfrm>
            <a:off x="9683405" y="4305486"/>
            <a:ext cx="1376029" cy="705606"/>
          </a:xfrm>
          <a:custGeom>
            <a:avLst/>
            <a:gdLst>
              <a:gd name="connsiteX0" fmla="*/ 0 w 1376029"/>
              <a:gd name="connsiteY0" fmla="*/ 352803 h 705606"/>
              <a:gd name="connsiteX1" fmla="*/ 688015 w 1376029"/>
              <a:gd name="connsiteY1" fmla="*/ 0 h 705606"/>
              <a:gd name="connsiteX2" fmla="*/ 1376030 w 1376029"/>
              <a:gd name="connsiteY2" fmla="*/ 352803 h 705606"/>
              <a:gd name="connsiteX3" fmla="*/ 688015 w 1376029"/>
              <a:gd name="connsiteY3" fmla="*/ 705606 h 705606"/>
              <a:gd name="connsiteX4" fmla="*/ 0 w 1376029"/>
              <a:gd name="connsiteY4" fmla="*/ 352803 h 705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6029" h="705606" extrusionOk="0">
                <a:moveTo>
                  <a:pt x="0" y="352803"/>
                </a:moveTo>
                <a:cubicBezTo>
                  <a:pt x="-23911" y="143206"/>
                  <a:pt x="280211" y="10443"/>
                  <a:pt x="688015" y="0"/>
                </a:cubicBezTo>
                <a:cubicBezTo>
                  <a:pt x="1071042" y="641"/>
                  <a:pt x="1372852" y="158056"/>
                  <a:pt x="1376030" y="352803"/>
                </a:cubicBezTo>
                <a:cubicBezTo>
                  <a:pt x="1332326" y="590331"/>
                  <a:pt x="1057172" y="765426"/>
                  <a:pt x="688015" y="705606"/>
                </a:cubicBezTo>
                <a:cubicBezTo>
                  <a:pt x="284908" y="692953"/>
                  <a:pt x="18226" y="556359"/>
                  <a:pt x="0" y="352803"/>
                </a:cubicBezTo>
                <a:close/>
              </a:path>
            </a:pathLst>
          </a:custGeom>
          <a:noFill/>
          <a:ln w="28575">
            <a:solidFill>
              <a:schemeClr val="accent5"/>
            </a:solidFill>
            <a:extLst>
              <a:ext uri="{C807C97D-BFC1-408E-A445-0C87EB9F89A2}">
                <ask:lineSketchStyleProps xmlns:ask="http://schemas.microsoft.com/office/drawing/2018/sketchyshapes" sd="1219033472">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527217787"/>
      </p:ext>
    </p:extLst>
  </p:cSld>
  <p:clrMapOvr>
    <a:masterClrMapping/>
  </p:clrMapOvr>
  <p:transition spd="med">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guide - ikoner">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6C03C27E-749F-7F44-B696-681FD649D640}"/>
              </a:ext>
            </a:extLst>
          </p:cNvPr>
          <p:cNvSpPr/>
          <p:nvPr userDrawn="1"/>
        </p:nvSpPr>
        <p:spPr>
          <a:xfrm>
            <a:off x="5940576" y="0"/>
            <a:ext cx="6251423" cy="6858000"/>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7" name="Billede 6">
            <a:extLst>
              <a:ext uri="{FF2B5EF4-FFF2-40B4-BE49-F238E27FC236}">
                <a16:creationId xmlns:a16="http://schemas.microsoft.com/office/drawing/2014/main" id="{10E54A39-4884-4A44-A44D-79778D40C80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689944" y="3136216"/>
            <a:ext cx="780956" cy="943655"/>
          </a:xfrm>
          <a:prstGeom prst="rect">
            <a:avLst/>
          </a:prstGeom>
        </p:spPr>
      </p:pic>
      <p:pic>
        <p:nvPicPr>
          <p:cNvPr id="9" name="Billede 8">
            <a:extLst>
              <a:ext uri="{FF2B5EF4-FFF2-40B4-BE49-F238E27FC236}">
                <a16:creationId xmlns:a16="http://schemas.microsoft.com/office/drawing/2014/main" id="{7E71A569-747B-CE4B-9B7E-9B1CD481D96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825077" y="3298915"/>
            <a:ext cx="1388367" cy="629104"/>
          </a:xfrm>
          <a:prstGeom prst="rect">
            <a:avLst/>
          </a:prstGeom>
        </p:spPr>
      </p:pic>
      <p:pic>
        <p:nvPicPr>
          <p:cNvPr id="11" name="Billede 10">
            <a:extLst>
              <a:ext uri="{FF2B5EF4-FFF2-40B4-BE49-F238E27FC236}">
                <a16:creationId xmlns:a16="http://schemas.microsoft.com/office/drawing/2014/main" id="{D809DCF0-A623-9145-AD49-00F15BB31E7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4639265" y="1637516"/>
            <a:ext cx="802649" cy="900269"/>
          </a:xfrm>
          <a:prstGeom prst="rect">
            <a:avLst/>
          </a:prstGeom>
        </p:spPr>
      </p:pic>
      <p:pic>
        <p:nvPicPr>
          <p:cNvPr id="13" name="Billede 12">
            <a:extLst>
              <a:ext uri="{FF2B5EF4-FFF2-40B4-BE49-F238E27FC236}">
                <a16:creationId xmlns:a16="http://schemas.microsoft.com/office/drawing/2014/main" id="{C7FD8FFF-E235-8E4A-B6F4-7195ADBFF7A1}"/>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698889" y="3201489"/>
            <a:ext cx="629104" cy="705030"/>
          </a:xfrm>
          <a:prstGeom prst="rect">
            <a:avLst/>
          </a:prstGeom>
        </p:spPr>
      </p:pic>
      <p:pic>
        <p:nvPicPr>
          <p:cNvPr id="15" name="Billede 14">
            <a:extLst>
              <a:ext uri="{FF2B5EF4-FFF2-40B4-BE49-F238E27FC236}">
                <a16:creationId xmlns:a16="http://schemas.microsoft.com/office/drawing/2014/main" id="{6DEF6493-A399-2E4F-BDF2-BDC4243C4B35}"/>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770438" y="3288069"/>
            <a:ext cx="715876" cy="639950"/>
          </a:xfrm>
          <a:prstGeom prst="rect">
            <a:avLst/>
          </a:prstGeom>
        </p:spPr>
      </p:pic>
      <p:pic>
        <p:nvPicPr>
          <p:cNvPr id="19" name="Billede 18">
            <a:extLst>
              <a:ext uri="{FF2B5EF4-FFF2-40B4-BE49-F238E27FC236}">
                <a16:creationId xmlns:a16="http://schemas.microsoft.com/office/drawing/2014/main" id="{92569D68-3D6A-AB41-B102-178A0BF59DF3}"/>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1889692" y="1673848"/>
            <a:ext cx="715877" cy="1138895"/>
          </a:xfrm>
          <a:prstGeom prst="rect">
            <a:avLst/>
          </a:prstGeom>
        </p:spPr>
      </p:pic>
      <p:pic>
        <p:nvPicPr>
          <p:cNvPr id="21" name="Billede 20">
            <a:extLst>
              <a:ext uri="{FF2B5EF4-FFF2-40B4-BE49-F238E27FC236}">
                <a16:creationId xmlns:a16="http://schemas.microsoft.com/office/drawing/2014/main" id="{405E3B56-2BF4-AB41-8D61-E4F81E59E91D}"/>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3232464" y="1744288"/>
            <a:ext cx="1084661" cy="889422"/>
          </a:xfrm>
          <a:prstGeom prst="rect">
            <a:avLst/>
          </a:prstGeom>
        </p:spPr>
      </p:pic>
      <p:pic>
        <p:nvPicPr>
          <p:cNvPr id="29" name="Billede 28">
            <a:extLst>
              <a:ext uri="{FF2B5EF4-FFF2-40B4-BE49-F238E27FC236}">
                <a16:creationId xmlns:a16="http://schemas.microsoft.com/office/drawing/2014/main" id="{765CD8F2-9BBD-BF4A-B2FA-DC0264A30EFC}"/>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632825" y="1678233"/>
            <a:ext cx="739592" cy="1081996"/>
          </a:xfrm>
          <a:prstGeom prst="rect">
            <a:avLst/>
          </a:prstGeom>
        </p:spPr>
      </p:pic>
      <p:sp>
        <p:nvSpPr>
          <p:cNvPr id="30" name="Tekstfelt 29">
            <a:extLst>
              <a:ext uri="{FF2B5EF4-FFF2-40B4-BE49-F238E27FC236}">
                <a16:creationId xmlns:a16="http://schemas.microsoft.com/office/drawing/2014/main" id="{209317B3-55EB-A149-8D15-D71F6AB78EA8}"/>
              </a:ext>
            </a:extLst>
          </p:cNvPr>
          <p:cNvSpPr txBox="1"/>
          <p:nvPr userDrawn="1"/>
        </p:nvSpPr>
        <p:spPr>
          <a:xfrm>
            <a:off x="752881" y="498814"/>
            <a:ext cx="3400290" cy="677108"/>
          </a:xfrm>
          <a:prstGeom prst="rect">
            <a:avLst/>
          </a:prstGeom>
          <a:noFill/>
        </p:spPr>
        <p:txBody>
          <a:bodyPr wrap="none" rtlCol="0">
            <a:spAutoFit/>
          </a:bodyPr>
          <a:lstStyle/>
          <a:p>
            <a:r>
              <a:rPr lang="da-DK" sz="3800"/>
              <a:t>Indsæt ikoner</a:t>
            </a:r>
          </a:p>
        </p:txBody>
      </p:sp>
      <p:sp>
        <p:nvSpPr>
          <p:cNvPr id="3" name="Rektangel 2">
            <a:extLst>
              <a:ext uri="{FF2B5EF4-FFF2-40B4-BE49-F238E27FC236}">
                <a16:creationId xmlns:a16="http://schemas.microsoft.com/office/drawing/2014/main" id="{B1AD1622-AF12-4E45-85D1-878109A1F577}"/>
              </a:ext>
            </a:extLst>
          </p:cNvPr>
          <p:cNvSpPr/>
          <p:nvPr userDrawn="1"/>
        </p:nvSpPr>
        <p:spPr>
          <a:xfrm>
            <a:off x="632825" y="4480179"/>
            <a:ext cx="4739885" cy="113889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a-DK" sz="1300"/>
              <a:t>Du kan indsætte RettighedsAlliancens egne ikoner fra serveren under </a:t>
            </a:r>
          </a:p>
          <a:p>
            <a:pPr algn="l"/>
            <a:endParaRPr lang="da-DK" sz="1300"/>
          </a:p>
          <a:p>
            <a:pPr algn="l"/>
            <a:r>
              <a:rPr lang="da-DK" sz="1300"/>
              <a:t>Kommunikation &gt; Grafik &amp; Design &gt; Ikoner</a:t>
            </a:r>
          </a:p>
        </p:txBody>
      </p:sp>
      <p:sp>
        <p:nvSpPr>
          <p:cNvPr id="5" name="Rektangel 4">
            <a:extLst>
              <a:ext uri="{FF2B5EF4-FFF2-40B4-BE49-F238E27FC236}">
                <a16:creationId xmlns:a16="http://schemas.microsoft.com/office/drawing/2014/main" id="{A9391C50-A237-C641-A0A7-7D2D3A3BF50E}"/>
              </a:ext>
            </a:extLst>
          </p:cNvPr>
          <p:cNvSpPr/>
          <p:nvPr userDrawn="1"/>
        </p:nvSpPr>
        <p:spPr>
          <a:xfrm>
            <a:off x="6443944" y="1411457"/>
            <a:ext cx="2946799" cy="12044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a-DK" sz="1300"/>
              <a:t>Eller du kan fremsøge ikoner i </a:t>
            </a:r>
            <a:r>
              <a:rPr lang="da-DK" sz="1300" noProof="1"/>
              <a:t>powerpoint,</a:t>
            </a:r>
            <a:r>
              <a:rPr lang="da-DK" sz="1300"/>
              <a:t> ved at gå til fanen </a:t>
            </a:r>
            <a:r>
              <a:rPr lang="da-DK" sz="1300" b="1"/>
              <a:t>Indsæt </a:t>
            </a:r>
            <a:r>
              <a:rPr lang="da-DK" sz="1300"/>
              <a:t> og klikke på I</a:t>
            </a:r>
            <a:r>
              <a:rPr lang="da-DK" sz="1300" b="1"/>
              <a:t>koner</a:t>
            </a:r>
            <a:r>
              <a:rPr lang="da-DK" sz="1300"/>
              <a:t>. Du kan farvelægge ikonerne i fanen </a:t>
            </a:r>
            <a:r>
              <a:rPr lang="da-DK" sz="1300" b="1"/>
              <a:t>Grafikformat. </a:t>
            </a:r>
          </a:p>
        </p:txBody>
      </p:sp>
      <p:pic>
        <p:nvPicPr>
          <p:cNvPr id="8" name="Billede 7">
            <a:extLst>
              <a:ext uri="{FF2B5EF4-FFF2-40B4-BE49-F238E27FC236}">
                <a16:creationId xmlns:a16="http://schemas.microsoft.com/office/drawing/2014/main" id="{B0B64B36-D42A-9541-88D5-BF687801C942}"/>
              </a:ext>
            </a:extLst>
          </p:cNvPr>
          <p:cNvPicPr>
            <a:picLocks noChangeAspect="1"/>
          </p:cNvPicPr>
          <p:nvPr userDrawn="1"/>
        </p:nvPicPr>
        <p:blipFill rotWithShape="1">
          <a:blip r:embed="rId10"/>
          <a:srcRect r="11160"/>
          <a:stretch/>
        </p:blipFill>
        <p:spPr>
          <a:xfrm>
            <a:off x="9637943" y="1371911"/>
            <a:ext cx="812344" cy="1243967"/>
          </a:xfrm>
          <a:prstGeom prst="rect">
            <a:avLst/>
          </a:prstGeom>
        </p:spPr>
      </p:pic>
      <p:pic>
        <p:nvPicPr>
          <p:cNvPr id="12" name="Billede 11">
            <a:extLst>
              <a:ext uri="{FF2B5EF4-FFF2-40B4-BE49-F238E27FC236}">
                <a16:creationId xmlns:a16="http://schemas.microsoft.com/office/drawing/2014/main" id="{265F0767-4A4F-1442-8C5B-647A1A0B8FCE}"/>
              </a:ext>
            </a:extLst>
          </p:cNvPr>
          <p:cNvPicPr>
            <a:picLocks noChangeAspect="1"/>
          </p:cNvPicPr>
          <p:nvPr userDrawn="1"/>
        </p:nvPicPr>
        <p:blipFill>
          <a:blip r:embed="rId11"/>
          <a:stretch>
            <a:fillRect/>
          </a:stretch>
        </p:blipFill>
        <p:spPr>
          <a:xfrm>
            <a:off x="6443944" y="3057598"/>
            <a:ext cx="2441834" cy="2797010"/>
          </a:xfrm>
          <a:prstGeom prst="rect">
            <a:avLst/>
          </a:prstGeom>
        </p:spPr>
      </p:pic>
      <p:pic>
        <p:nvPicPr>
          <p:cNvPr id="16" name="Grafik 15" descr="Sejlbåd (som pirat) med massiv udfyldning">
            <a:extLst>
              <a:ext uri="{FF2B5EF4-FFF2-40B4-BE49-F238E27FC236}">
                <a16:creationId xmlns:a16="http://schemas.microsoft.com/office/drawing/2014/main" id="{211A2DCF-2F70-8E49-96FE-A760558B630D}"/>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9396043" y="3484233"/>
            <a:ext cx="914400" cy="914400"/>
          </a:xfrm>
          <a:prstGeom prst="rect">
            <a:avLst/>
          </a:prstGeom>
        </p:spPr>
      </p:pic>
      <p:pic>
        <p:nvPicPr>
          <p:cNvPr id="23" name="Grafik 22" descr="Forstørrelsesglas med massiv udfyldning">
            <a:extLst>
              <a:ext uri="{FF2B5EF4-FFF2-40B4-BE49-F238E27FC236}">
                <a16:creationId xmlns:a16="http://schemas.microsoft.com/office/drawing/2014/main" id="{68731201-9865-934A-A155-94FF55D74E4C}"/>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0713772" y="3545104"/>
            <a:ext cx="914400" cy="914400"/>
          </a:xfrm>
          <a:prstGeom prst="rect">
            <a:avLst/>
          </a:prstGeom>
        </p:spPr>
      </p:pic>
      <p:pic>
        <p:nvPicPr>
          <p:cNvPr id="25" name="Grafik 24" descr="Gruppe af mænd med massiv udfyldning">
            <a:extLst>
              <a:ext uri="{FF2B5EF4-FFF2-40B4-BE49-F238E27FC236}">
                <a16:creationId xmlns:a16="http://schemas.microsoft.com/office/drawing/2014/main" id="{46E66948-A466-0546-880A-A3A2120D7286}"/>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9956673" y="4900285"/>
            <a:ext cx="914400" cy="914400"/>
          </a:xfrm>
          <a:prstGeom prst="rect">
            <a:avLst/>
          </a:prstGeom>
        </p:spPr>
      </p:pic>
    </p:spTree>
    <p:extLst>
      <p:ext uri="{BB962C8B-B14F-4D97-AF65-F5344CB8AC3E}">
        <p14:creationId xmlns:p14="http://schemas.microsoft.com/office/powerpoint/2010/main" val="452944282"/>
      </p:ext>
    </p:extLst>
  </p:cSld>
  <p:clrMapOvr>
    <a:masterClrMapping/>
  </p:clrMapOvr>
  <p:transition spd="med">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cSld name="1_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31BB1E-A066-8B42-AF53-E09F9E791F31}"/>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615DC384-DCB4-7A4A-AE15-7C33CF3D6E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F84F6293-30C0-B148-9DFC-4CD35729E42C}"/>
              </a:ext>
            </a:extLst>
          </p:cNvPr>
          <p:cNvSpPr>
            <a:spLocks noGrp="1"/>
          </p:cNvSpPr>
          <p:nvPr>
            <p:ph type="dt" sz="half" idx="10"/>
          </p:nvPr>
        </p:nvSpPr>
        <p:spPr/>
        <p:txBody>
          <a:bodyPr/>
          <a:lstStyle/>
          <a:p>
            <a:fld id="{2571DC8E-1F3F-4642-8C17-A056614DB4E1}" type="datetimeFigureOut">
              <a:rPr lang="da-DK" smtClean="0"/>
              <a:t>29.04.2024</a:t>
            </a:fld>
            <a:endParaRPr lang="da-DK"/>
          </a:p>
        </p:txBody>
      </p:sp>
      <p:sp>
        <p:nvSpPr>
          <p:cNvPr id="5" name="Pladsholder til sidefod 4">
            <a:extLst>
              <a:ext uri="{FF2B5EF4-FFF2-40B4-BE49-F238E27FC236}">
                <a16:creationId xmlns:a16="http://schemas.microsoft.com/office/drawing/2014/main" id="{FF42A1DF-C973-0B48-AB91-AF42653F33F7}"/>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D9D55FDB-222C-704B-90E9-F93C24B4CB8C}"/>
              </a:ext>
            </a:extLst>
          </p:cNvPr>
          <p:cNvSpPr>
            <a:spLocks noGrp="1"/>
          </p:cNvSpPr>
          <p:nvPr>
            <p:ph type="sldNum" sz="quarter" idx="12"/>
          </p:nvPr>
        </p:nvSpPr>
        <p:spPr/>
        <p:txBody>
          <a:bodyPr/>
          <a:lstStyle/>
          <a:p>
            <a:fld id="{94D8D68E-25A0-A144-B110-D8FA54762015}" type="slidenum">
              <a:rPr lang="da-DK" smtClean="0"/>
              <a:t>‹nr.›</a:t>
            </a:fld>
            <a:endParaRPr lang="da-DK"/>
          </a:p>
        </p:txBody>
      </p:sp>
    </p:spTree>
    <p:extLst>
      <p:ext uri="{BB962C8B-B14F-4D97-AF65-F5344CB8AC3E}">
        <p14:creationId xmlns:p14="http://schemas.microsoft.com/office/powerpoint/2010/main" val="37047102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ODEF 3">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C93B0D96-7F81-D94D-B235-DE0B941EC732}"/>
              </a:ext>
            </a:extLst>
          </p:cNvPr>
          <p:cNvSpPr/>
          <p:nvPr userDrawn="1"/>
        </p:nvSpPr>
        <p:spPr>
          <a:xfrm>
            <a:off x="0" y="-7938"/>
            <a:ext cx="5988050" cy="686593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6F64FFD9-C63E-9C4A-94EA-3B186364BEB8}"/>
              </a:ext>
            </a:extLst>
          </p:cNvPr>
          <p:cNvSpPr>
            <a:spLocks noGrp="1"/>
          </p:cNvSpPr>
          <p:nvPr>
            <p:ph type="title" hasCustomPrompt="1"/>
          </p:nvPr>
        </p:nvSpPr>
        <p:spPr>
          <a:xfrm>
            <a:off x="737154" y="476250"/>
            <a:ext cx="5071509" cy="1148511"/>
          </a:xfrm>
        </p:spPr>
        <p:txBody>
          <a:bodyPr/>
          <a:lstStyle>
            <a:lvl1pPr>
              <a:defRPr>
                <a:solidFill>
                  <a:schemeClr val="bg1"/>
                </a:solidFill>
              </a:defRPr>
            </a:lvl1pPr>
          </a:lstStyle>
          <a:p>
            <a:r>
              <a:rPr lang="da-DK"/>
              <a:t>Indtast titel om ODEF</a:t>
            </a:r>
          </a:p>
        </p:txBody>
      </p:sp>
      <p:sp>
        <p:nvSpPr>
          <p:cNvPr id="15" name="Pladsholder til indhold 8">
            <a:extLst>
              <a:ext uri="{FF2B5EF4-FFF2-40B4-BE49-F238E27FC236}">
                <a16:creationId xmlns:a16="http://schemas.microsoft.com/office/drawing/2014/main" id="{94CD108F-A5E0-EB4C-AF24-AB125B81BCDB}"/>
              </a:ext>
            </a:extLst>
          </p:cNvPr>
          <p:cNvSpPr>
            <a:spLocks noGrp="1"/>
          </p:cNvSpPr>
          <p:nvPr>
            <p:ph sz="quarter" idx="17" hasCustomPrompt="1"/>
          </p:nvPr>
        </p:nvSpPr>
        <p:spPr>
          <a:xfrm>
            <a:off x="6248103" y="1752468"/>
            <a:ext cx="5066722" cy="4190724"/>
          </a:xfrm>
          <a:prstGeom prst="rect">
            <a:avLst/>
          </a:prstGeom>
        </p:spPr>
        <p:txBody>
          <a:bodyPr lIns="0" tIns="0" rIns="0" bIns="0"/>
          <a:lstStyle>
            <a:lvl1pPr>
              <a:defRPr>
                <a:solidFill>
                  <a:schemeClr val="tx2"/>
                </a:solidFill>
              </a:defRPr>
            </a:lvl1pPr>
          </a:lstStyle>
          <a:p>
            <a:pPr lvl="0"/>
            <a:r>
              <a:rPr lang="da-DK"/>
              <a:t>Her kan du indsætte et billede, graf, figur mv. Eller du kan skrive en tekst</a:t>
            </a:r>
          </a:p>
          <a:p>
            <a:pPr lvl="0"/>
            <a:r>
              <a:rPr lang="da-DK" err="1"/>
              <a:t>Lorem</a:t>
            </a:r>
            <a:r>
              <a:rPr lang="da-DK"/>
              <a:t> ipsum dolor sit amet, consectetuer adipiscing elit. Maecenas porttitor congue massa. Fusce posuere, magna sed pulvinar ultricies, purus lectus malesuada libero, sit amet commodo magna eros quis urna.</a:t>
            </a:r>
          </a:p>
          <a:p>
            <a:pPr lvl="0"/>
            <a:endParaRPr lang="da-DK"/>
          </a:p>
          <a:p>
            <a:pPr lvl="0"/>
            <a:r>
              <a:rPr lang="da-DK"/>
              <a:t>Nunc viverra imperdiet enim. Fusce est. Vivamus a tellus.</a:t>
            </a:r>
          </a:p>
          <a:p>
            <a:pPr lvl="0"/>
            <a:endParaRPr lang="da-DK"/>
          </a:p>
          <a:p>
            <a:pPr lvl="0"/>
            <a:r>
              <a:rPr lang="da-DK"/>
              <a:t>Pellentesque habitant morbi tristique senectus et netus et malesuada fames ac turpis egestas. Proin pharetra nonummy pede. Mauris et orci.</a:t>
            </a:r>
          </a:p>
          <a:p>
            <a:pPr lvl="0"/>
            <a:endParaRPr lang="da-DK"/>
          </a:p>
        </p:txBody>
      </p:sp>
      <p:pic>
        <p:nvPicPr>
          <p:cNvPr id="10" name="Pladsholder til indhold 9" descr="Et billede, der indeholder tekst&#10;&#10;Automatisk genereret beskrivelse">
            <a:extLst>
              <a:ext uri="{FF2B5EF4-FFF2-40B4-BE49-F238E27FC236}">
                <a16:creationId xmlns:a16="http://schemas.microsoft.com/office/drawing/2014/main" id="{674CCC84-4E04-BE49-B6F1-36CBF096AD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40004" y="2108949"/>
            <a:ext cx="3791853" cy="3433537"/>
          </a:xfrm>
          <a:prstGeom prst="rect">
            <a:avLst/>
          </a:prstGeom>
        </p:spPr>
      </p:pic>
      <p:sp>
        <p:nvSpPr>
          <p:cNvPr id="12" name="Pladsholder til tekst 12">
            <a:extLst>
              <a:ext uri="{FF2B5EF4-FFF2-40B4-BE49-F238E27FC236}">
                <a16:creationId xmlns:a16="http://schemas.microsoft.com/office/drawing/2014/main" id="{F5AD4670-EFDB-574D-8B43-AE5FBE8A96CE}"/>
              </a:ext>
            </a:extLst>
          </p:cNvPr>
          <p:cNvSpPr>
            <a:spLocks noGrp="1"/>
          </p:cNvSpPr>
          <p:nvPr>
            <p:ph type="body" sz="quarter" idx="22" hasCustomPrompt="1"/>
          </p:nvPr>
        </p:nvSpPr>
        <p:spPr>
          <a:xfrm>
            <a:off x="6462445" y="5949950"/>
            <a:ext cx="4852380" cy="285750"/>
          </a:xfrm>
        </p:spPr>
        <p:txBody>
          <a:bodyPr rIns="216000"/>
          <a:lstStyle>
            <a:lvl1pPr algn="r">
              <a:defRPr sz="900" i="1">
                <a:solidFill>
                  <a:schemeClr val="tx2"/>
                </a:solidFill>
              </a:defRPr>
            </a:lvl1pPr>
          </a:lstStyle>
          <a:p>
            <a:pPr lvl="0"/>
            <a:r>
              <a:rPr lang="da-DK"/>
              <a:t>Indsæt kilde, </a:t>
            </a:r>
            <a:r>
              <a:rPr lang="da-DK" err="1"/>
              <a:t>credits</a:t>
            </a:r>
            <a:r>
              <a:rPr lang="da-DK"/>
              <a:t> el.lign.</a:t>
            </a:r>
          </a:p>
        </p:txBody>
      </p:sp>
      <p:sp>
        <p:nvSpPr>
          <p:cNvPr id="6" name="Pladsholder til dato 5">
            <a:extLst>
              <a:ext uri="{FF2B5EF4-FFF2-40B4-BE49-F238E27FC236}">
                <a16:creationId xmlns:a16="http://schemas.microsoft.com/office/drawing/2014/main" id="{C6FAC37F-6FAC-954D-9162-D8E9438A1296}"/>
              </a:ext>
            </a:extLst>
          </p:cNvPr>
          <p:cNvSpPr>
            <a:spLocks noGrp="1"/>
          </p:cNvSpPr>
          <p:nvPr>
            <p:ph type="dt" sz="half" idx="23"/>
          </p:nvPr>
        </p:nvSpPr>
        <p:spPr/>
        <p:txBody>
          <a:bodyPr/>
          <a:lstStyle/>
          <a:p>
            <a:fld id="{5F20A297-1FDE-5F4B-9BEB-DB5D28EC1B77}" type="datetime1">
              <a:rPr lang="da-DK" smtClean="0"/>
              <a:pPr/>
              <a:t>29.04.2024</a:t>
            </a:fld>
            <a:endParaRPr lang="da-DK"/>
          </a:p>
        </p:txBody>
      </p:sp>
      <p:sp>
        <p:nvSpPr>
          <p:cNvPr id="7" name="Pladsholder til sidefod 6">
            <a:extLst>
              <a:ext uri="{FF2B5EF4-FFF2-40B4-BE49-F238E27FC236}">
                <a16:creationId xmlns:a16="http://schemas.microsoft.com/office/drawing/2014/main" id="{330176D8-68F4-BB49-B237-39EABAA56B47}"/>
              </a:ext>
            </a:extLst>
          </p:cNvPr>
          <p:cNvSpPr>
            <a:spLocks noGrp="1"/>
          </p:cNvSpPr>
          <p:nvPr>
            <p:ph type="ftr" sz="quarter" idx="24"/>
          </p:nvPr>
        </p:nvSpPr>
        <p:spPr/>
        <p:txBody>
          <a:bodyPr/>
          <a:lstStyle/>
          <a:p>
            <a:r>
              <a:rPr lang="da-DK"/>
              <a:t>RettighedsAlliancen   ￨</a:t>
            </a:r>
          </a:p>
        </p:txBody>
      </p:sp>
      <p:sp>
        <p:nvSpPr>
          <p:cNvPr id="8" name="Pladsholder til slidenummer 7">
            <a:extLst>
              <a:ext uri="{FF2B5EF4-FFF2-40B4-BE49-F238E27FC236}">
                <a16:creationId xmlns:a16="http://schemas.microsoft.com/office/drawing/2014/main" id="{BCC83A6E-D503-5D4E-94C8-F7B1E3AE4C63}"/>
              </a:ext>
            </a:extLst>
          </p:cNvPr>
          <p:cNvSpPr>
            <a:spLocks noGrp="1"/>
          </p:cNvSpPr>
          <p:nvPr>
            <p:ph type="sldNum" sz="quarter" idx="25"/>
          </p:nvPr>
        </p:nvSpPr>
        <p:spPr/>
        <p:txBody>
          <a:bodyPr/>
          <a:lstStyle/>
          <a:p>
            <a:r>
              <a:rPr lang="en-GB"/>
              <a:t>￨   </a:t>
            </a:r>
            <a:fld id="{159A5DD1-94BC-8F49-AC76-73BE307D95E2}" type="slidenum">
              <a:rPr lang="en-GB" smtClean="0"/>
              <a:pPr/>
              <a:t>‹nr.›</a:t>
            </a:fld>
            <a:endParaRPr lang="en-GB"/>
          </a:p>
        </p:txBody>
      </p:sp>
    </p:spTree>
    <p:extLst>
      <p:ext uri="{BB962C8B-B14F-4D97-AF65-F5344CB8AC3E}">
        <p14:creationId xmlns:p14="http://schemas.microsoft.com/office/powerpoint/2010/main" val="3278178452"/>
      </p:ext>
    </p:extLst>
  </p:cSld>
  <p:clrMapOvr>
    <a:masterClrMapping/>
  </p:clrMapOvr>
  <p:transition spd="med">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ODEF 4">
    <p:bg>
      <p:bgPr>
        <a:solidFill>
          <a:srgbClr val="0000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64FFD9-C63E-9C4A-94EA-3B186364BEB8}"/>
              </a:ext>
            </a:extLst>
          </p:cNvPr>
          <p:cNvSpPr>
            <a:spLocks noGrp="1"/>
          </p:cNvSpPr>
          <p:nvPr>
            <p:ph type="title" hasCustomPrompt="1"/>
          </p:nvPr>
        </p:nvSpPr>
        <p:spPr/>
        <p:txBody>
          <a:bodyPr/>
          <a:lstStyle>
            <a:lvl1pPr>
              <a:defRPr>
                <a:solidFill>
                  <a:schemeClr val="bg1"/>
                </a:solidFill>
              </a:defRPr>
            </a:lvl1pPr>
          </a:lstStyle>
          <a:p>
            <a:r>
              <a:rPr lang="da-DK"/>
              <a:t>Indtast titel om ODEF</a:t>
            </a:r>
          </a:p>
        </p:txBody>
      </p:sp>
      <p:pic>
        <p:nvPicPr>
          <p:cNvPr id="6" name="Billede 5" descr="Et billede, der indeholder tekst, plade, bordservice, service&#10;&#10;Automatisk genereret beskrivelse">
            <a:extLst>
              <a:ext uri="{FF2B5EF4-FFF2-40B4-BE49-F238E27FC236}">
                <a16:creationId xmlns:a16="http://schemas.microsoft.com/office/drawing/2014/main" id="{6DD43613-FD29-3C4C-A89C-BBE67E2181C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03724" y="6016753"/>
            <a:ext cx="1507883" cy="688850"/>
          </a:xfrm>
          <a:prstGeom prst="rect">
            <a:avLst/>
          </a:prstGeom>
        </p:spPr>
      </p:pic>
      <p:sp>
        <p:nvSpPr>
          <p:cNvPr id="10" name="Pladsholder til indhold 8">
            <a:extLst>
              <a:ext uri="{FF2B5EF4-FFF2-40B4-BE49-F238E27FC236}">
                <a16:creationId xmlns:a16="http://schemas.microsoft.com/office/drawing/2014/main" id="{6829ACC7-A565-E348-A931-9806DDB4AB95}"/>
              </a:ext>
            </a:extLst>
          </p:cNvPr>
          <p:cNvSpPr>
            <a:spLocks noGrp="1"/>
          </p:cNvSpPr>
          <p:nvPr>
            <p:ph sz="quarter" idx="14" hasCustomPrompt="1"/>
          </p:nvPr>
        </p:nvSpPr>
        <p:spPr>
          <a:xfrm>
            <a:off x="741941" y="1736725"/>
            <a:ext cx="5057775" cy="4213225"/>
          </a:xfrm>
          <a:prstGeom prst="rect">
            <a:avLst/>
          </a:prstGeom>
        </p:spPr>
        <p:txBody>
          <a:bodyPr lIns="0" tIns="0" rIns="0" bIns="0"/>
          <a:lstStyle>
            <a:lvl1pPr>
              <a:defRPr>
                <a:solidFill>
                  <a:schemeClr val="bg1"/>
                </a:solidFill>
              </a:defRPr>
            </a:lvl1pPr>
            <a:lvl2pPr>
              <a:defRPr/>
            </a:lvl2pPr>
            <a:lvl3pPr>
              <a:defRPr/>
            </a:lvl3pPr>
            <a:lvl4pPr>
              <a:defRPr/>
            </a:lvl4pPr>
          </a:lstStyle>
          <a:p>
            <a:pPr lvl="0"/>
            <a:r>
              <a:rPr lang="da-DK"/>
              <a:t>Her kan du indsætte et billede, graf, figur mv. Eller du kan skrive en tekst.</a:t>
            </a:r>
          </a:p>
        </p:txBody>
      </p:sp>
      <p:sp>
        <p:nvSpPr>
          <p:cNvPr id="11" name="Pladsholder til indhold 8">
            <a:extLst>
              <a:ext uri="{FF2B5EF4-FFF2-40B4-BE49-F238E27FC236}">
                <a16:creationId xmlns:a16="http://schemas.microsoft.com/office/drawing/2014/main" id="{9A9C5655-454A-6447-8707-0B31C3850A4F}"/>
              </a:ext>
            </a:extLst>
          </p:cNvPr>
          <p:cNvSpPr>
            <a:spLocks noGrp="1"/>
          </p:cNvSpPr>
          <p:nvPr>
            <p:ph sz="quarter" idx="15" hasCustomPrompt="1"/>
          </p:nvPr>
        </p:nvSpPr>
        <p:spPr>
          <a:xfrm>
            <a:off x="6230832" y="1736726"/>
            <a:ext cx="5057775" cy="4213224"/>
          </a:xfrm>
          <a:prstGeom prst="rect">
            <a:avLst/>
          </a:prstGeom>
        </p:spPr>
        <p:txBody>
          <a:bodyPr lIns="0" tIns="0" rIns="0" bIns="0"/>
          <a:lstStyle>
            <a:lvl1pPr>
              <a:defRPr>
                <a:solidFill>
                  <a:schemeClr val="bg1"/>
                </a:solidFill>
              </a:defRPr>
            </a:lvl1pPr>
            <a:lvl2pPr>
              <a:defRPr/>
            </a:lvl2pPr>
            <a:lvl3pPr>
              <a:defRPr/>
            </a:lvl3pPr>
            <a:lvl4pPr>
              <a:defRPr/>
            </a:lvl4pPr>
          </a:lstStyle>
          <a:p>
            <a:pPr lvl="0"/>
            <a:r>
              <a:rPr lang="da-DK"/>
              <a:t>Her kan du indsætte et billede, graf, figur mv. Eller du kan skrive en tekst.</a:t>
            </a:r>
          </a:p>
        </p:txBody>
      </p:sp>
      <p:sp>
        <p:nvSpPr>
          <p:cNvPr id="9" name="Pladsholder til tekst 12">
            <a:extLst>
              <a:ext uri="{FF2B5EF4-FFF2-40B4-BE49-F238E27FC236}">
                <a16:creationId xmlns:a16="http://schemas.microsoft.com/office/drawing/2014/main" id="{6A72378A-11C5-054F-8125-FD9DD2A872C2}"/>
              </a:ext>
            </a:extLst>
          </p:cNvPr>
          <p:cNvSpPr>
            <a:spLocks noGrp="1"/>
          </p:cNvSpPr>
          <p:nvPr>
            <p:ph type="body" sz="quarter" idx="21" hasCustomPrompt="1"/>
          </p:nvPr>
        </p:nvSpPr>
        <p:spPr>
          <a:xfrm>
            <a:off x="861463" y="5970459"/>
            <a:ext cx="4947200" cy="285750"/>
          </a:xfrm>
        </p:spPr>
        <p:txBody>
          <a:bodyPr rIns="216000"/>
          <a:lstStyle>
            <a:lvl1pPr algn="r">
              <a:defRPr sz="900" i="1">
                <a:solidFill>
                  <a:schemeClr val="bg2"/>
                </a:solidFill>
              </a:defRPr>
            </a:lvl1pPr>
          </a:lstStyle>
          <a:p>
            <a:pPr lvl="0"/>
            <a:r>
              <a:rPr lang="da-DK"/>
              <a:t>Indsæt kilde, </a:t>
            </a:r>
            <a:r>
              <a:rPr lang="da-DK" err="1"/>
              <a:t>credits</a:t>
            </a:r>
            <a:r>
              <a:rPr lang="da-DK"/>
              <a:t> el.lign.</a:t>
            </a:r>
          </a:p>
        </p:txBody>
      </p:sp>
      <p:sp>
        <p:nvSpPr>
          <p:cNvPr id="12" name="Pladsholder til tekst 12">
            <a:extLst>
              <a:ext uri="{FF2B5EF4-FFF2-40B4-BE49-F238E27FC236}">
                <a16:creationId xmlns:a16="http://schemas.microsoft.com/office/drawing/2014/main" id="{14388D06-17F4-404A-BB7A-62FDDAA4E971}"/>
              </a:ext>
            </a:extLst>
          </p:cNvPr>
          <p:cNvSpPr>
            <a:spLocks noGrp="1"/>
          </p:cNvSpPr>
          <p:nvPr>
            <p:ph type="body" sz="quarter" idx="22" hasCustomPrompt="1"/>
          </p:nvPr>
        </p:nvSpPr>
        <p:spPr>
          <a:xfrm>
            <a:off x="6230832" y="5970459"/>
            <a:ext cx="4117296" cy="285750"/>
          </a:xfrm>
        </p:spPr>
        <p:txBody>
          <a:bodyPr rIns="216000"/>
          <a:lstStyle>
            <a:lvl1pPr algn="r">
              <a:defRPr sz="900" i="1">
                <a:solidFill>
                  <a:schemeClr val="bg2"/>
                </a:solidFill>
              </a:defRPr>
            </a:lvl1pPr>
          </a:lstStyle>
          <a:p>
            <a:pPr lvl="0"/>
            <a:r>
              <a:rPr lang="da-DK"/>
              <a:t>Indsæt kilde, </a:t>
            </a:r>
            <a:r>
              <a:rPr lang="da-DK" err="1"/>
              <a:t>credits</a:t>
            </a:r>
            <a:r>
              <a:rPr lang="da-DK"/>
              <a:t> el.lign.</a:t>
            </a:r>
          </a:p>
        </p:txBody>
      </p:sp>
      <p:sp>
        <p:nvSpPr>
          <p:cNvPr id="7" name="Pladsholder til dato 6">
            <a:extLst>
              <a:ext uri="{FF2B5EF4-FFF2-40B4-BE49-F238E27FC236}">
                <a16:creationId xmlns:a16="http://schemas.microsoft.com/office/drawing/2014/main" id="{BD22A44C-3B53-2841-928F-F81F22023085}"/>
              </a:ext>
            </a:extLst>
          </p:cNvPr>
          <p:cNvSpPr>
            <a:spLocks noGrp="1"/>
          </p:cNvSpPr>
          <p:nvPr>
            <p:ph type="dt" sz="half" idx="23"/>
          </p:nvPr>
        </p:nvSpPr>
        <p:spPr/>
        <p:txBody>
          <a:bodyPr/>
          <a:lstStyle/>
          <a:p>
            <a:fld id="{5F20A297-1FDE-5F4B-9BEB-DB5D28EC1B77}" type="datetime1">
              <a:rPr lang="da-DK" smtClean="0"/>
              <a:pPr/>
              <a:t>29.04.2024</a:t>
            </a:fld>
            <a:endParaRPr lang="da-DK"/>
          </a:p>
        </p:txBody>
      </p:sp>
      <p:sp>
        <p:nvSpPr>
          <p:cNvPr id="8" name="Pladsholder til sidefod 7">
            <a:extLst>
              <a:ext uri="{FF2B5EF4-FFF2-40B4-BE49-F238E27FC236}">
                <a16:creationId xmlns:a16="http://schemas.microsoft.com/office/drawing/2014/main" id="{9367CE4B-9875-6843-BEFA-F1407DA00B9A}"/>
              </a:ext>
            </a:extLst>
          </p:cNvPr>
          <p:cNvSpPr>
            <a:spLocks noGrp="1"/>
          </p:cNvSpPr>
          <p:nvPr>
            <p:ph type="ftr" sz="quarter" idx="24"/>
          </p:nvPr>
        </p:nvSpPr>
        <p:spPr/>
        <p:txBody>
          <a:bodyPr/>
          <a:lstStyle/>
          <a:p>
            <a:r>
              <a:rPr lang="da-DK"/>
              <a:t>RettighedsAlliancen   ￨</a:t>
            </a:r>
          </a:p>
        </p:txBody>
      </p:sp>
      <p:sp>
        <p:nvSpPr>
          <p:cNvPr id="13" name="Pladsholder til slidenummer 12">
            <a:extLst>
              <a:ext uri="{FF2B5EF4-FFF2-40B4-BE49-F238E27FC236}">
                <a16:creationId xmlns:a16="http://schemas.microsoft.com/office/drawing/2014/main" id="{A1EDC9C4-0D1B-E34F-BDF8-6AE21E2E300D}"/>
              </a:ext>
            </a:extLst>
          </p:cNvPr>
          <p:cNvSpPr>
            <a:spLocks noGrp="1"/>
          </p:cNvSpPr>
          <p:nvPr>
            <p:ph type="sldNum" sz="quarter" idx="25"/>
          </p:nvPr>
        </p:nvSpPr>
        <p:spPr/>
        <p:txBody>
          <a:bodyPr/>
          <a:lstStyle/>
          <a:p>
            <a:r>
              <a:rPr lang="en-GB"/>
              <a:t>￨   </a:t>
            </a:r>
            <a:fld id="{159A5DD1-94BC-8F49-AC76-73BE307D95E2}" type="slidenum">
              <a:rPr lang="en-GB" smtClean="0"/>
              <a:pPr/>
              <a:t>‹nr.›</a:t>
            </a:fld>
            <a:endParaRPr lang="en-GB"/>
          </a:p>
        </p:txBody>
      </p:sp>
    </p:spTree>
    <p:extLst>
      <p:ext uri="{BB962C8B-B14F-4D97-AF65-F5344CB8AC3E}">
        <p14:creationId xmlns:p14="http://schemas.microsoft.com/office/powerpoint/2010/main" val="2528716675"/>
      </p:ext>
    </p:extLst>
  </p:cSld>
  <p:clrMapOvr>
    <a:masterClrMapping/>
  </p:clrMapOvr>
  <p:transition spd="med">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ODEF - video">
    <p:bg>
      <p:bgPr>
        <a:solidFill>
          <a:srgbClr val="000000"/>
        </a:solidFill>
        <a:effectLst/>
      </p:bgPr>
    </p:bg>
    <p:spTree>
      <p:nvGrpSpPr>
        <p:cNvPr id="1" name=""/>
        <p:cNvGrpSpPr/>
        <p:nvPr/>
      </p:nvGrpSpPr>
      <p:grpSpPr>
        <a:xfrm>
          <a:off x="0" y="0"/>
          <a:ext cx="0" cy="0"/>
          <a:chOff x="0" y="0"/>
          <a:chExt cx="0" cy="0"/>
        </a:xfrm>
      </p:grpSpPr>
      <p:sp>
        <p:nvSpPr>
          <p:cNvPr id="3" name="Pladsholder til dato 2">
            <a:extLst>
              <a:ext uri="{FF2B5EF4-FFF2-40B4-BE49-F238E27FC236}">
                <a16:creationId xmlns:a16="http://schemas.microsoft.com/office/drawing/2014/main" id="{F20830D0-E16B-954D-9F4C-08716BC24A58}"/>
              </a:ext>
            </a:extLst>
          </p:cNvPr>
          <p:cNvSpPr>
            <a:spLocks noGrp="1"/>
          </p:cNvSpPr>
          <p:nvPr>
            <p:ph type="dt" sz="half" idx="10"/>
          </p:nvPr>
        </p:nvSpPr>
        <p:spPr/>
        <p:txBody>
          <a:bodyPr/>
          <a:lstStyle/>
          <a:p>
            <a:fld id="{5F20A297-1FDE-5F4B-9BEB-DB5D28EC1B77}" type="datetime1">
              <a:rPr lang="da-DK" smtClean="0"/>
              <a:pPr/>
              <a:t>29.04.2024</a:t>
            </a:fld>
            <a:endParaRPr lang="da-DK"/>
          </a:p>
        </p:txBody>
      </p:sp>
      <p:sp>
        <p:nvSpPr>
          <p:cNvPr id="4" name="Pladsholder til slidenummer 3">
            <a:extLst>
              <a:ext uri="{FF2B5EF4-FFF2-40B4-BE49-F238E27FC236}">
                <a16:creationId xmlns:a16="http://schemas.microsoft.com/office/drawing/2014/main" id="{9A8E087F-6364-E147-8F57-747D6CD044C0}"/>
              </a:ext>
            </a:extLst>
          </p:cNvPr>
          <p:cNvSpPr>
            <a:spLocks noGrp="1"/>
          </p:cNvSpPr>
          <p:nvPr>
            <p:ph type="sldNum" sz="quarter" idx="11"/>
          </p:nvPr>
        </p:nvSpPr>
        <p:spPr/>
        <p:txBody>
          <a:bodyPr/>
          <a:lstStyle/>
          <a:p>
            <a:r>
              <a:rPr lang="en-GB"/>
              <a:t>￨   </a:t>
            </a:r>
            <a:fld id="{159A5DD1-94BC-8F49-AC76-73BE307D95E2}" type="slidenum">
              <a:rPr lang="en-GB" smtClean="0"/>
              <a:pPr/>
              <a:t>‹nr.›</a:t>
            </a:fld>
            <a:endParaRPr lang="en-GB"/>
          </a:p>
        </p:txBody>
      </p:sp>
      <p:sp>
        <p:nvSpPr>
          <p:cNvPr id="5" name="Pladsholder til sidefod 4">
            <a:extLst>
              <a:ext uri="{FF2B5EF4-FFF2-40B4-BE49-F238E27FC236}">
                <a16:creationId xmlns:a16="http://schemas.microsoft.com/office/drawing/2014/main" id="{8D5B531E-0802-404E-B88A-953CC9D93B09}"/>
              </a:ext>
            </a:extLst>
          </p:cNvPr>
          <p:cNvSpPr>
            <a:spLocks noGrp="1"/>
          </p:cNvSpPr>
          <p:nvPr>
            <p:ph type="ftr" sz="quarter" idx="12"/>
          </p:nvPr>
        </p:nvSpPr>
        <p:spPr/>
        <p:txBody>
          <a:bodyPr/>
          <a:lstStyle/>
          <a:p>
            <a:r>
              <a:rPr lang="da-DK"/>
              <a:t>RettighedsAlliancen   ￨</a:t>
            </a:r>
          </a:p>
        </p:txBody>
      </p:sp>
      <p:pic>
        <p:nvPicPr>
          <p:cNvPr id="6" name="Billede 5" descr="Et billede, der indeholder tekst, plade, bordservice, service&#10;&#10;Automatisk genereret beskrivelse">
            <a:extLst>
              <a:ext uri="{FF2B5EF4-FFF2-40B4-BE49-F238E27FC236}">
                <a16:creationId xmlns:a16="http://schemas.microsoft.com/office/drawing/2014/main" id="{6DD43613-FD29-3C4C-A89C-BBE67E2181C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3971" y="5445125"/>
            <a:ext cx="2641128" cy="1206553"/>
          </a:xfrm>
          <a:prstGeom prst="rect">
            <a:avLst/>
          </a:prstGeom>
        </p:spPr>
      </p:pic>
      <p:sp>
        <p:nvSpPr>
          <p:cNvPr id="9" name="Pladsholder til medieklip 3">
            <a:extLst>
              <a:ext uri="{FF2B5EF4-FFF2-40B4-BE49-F238E27FC236}">
                <a16:creationId xmlns:a16="http://schemas.microsoft.com/office/drawing/2014/main" id="{D9DDAEF3-3EAB-CD4C-8563-20C558E569DE}"/>
              </a:ext>
            </a:extLst>
          </p:cNvPr>
          <p:cNvSpPr>
            <a:spLocks noGrp="1" noChangeAspect="1"/>
          </p:cNvSpPr>
          <p:nvPr>
            <p:ph type="media" sz="quarter" idx="16" hasCustomPrompt="1"/>
          </p:nvPr>
        </p:nvSpPr>
        <p:spPr>
          <a:xfrm>
            <a:off x="1361630" y="535589"/>
            <a:ext cx="9468740" cy="5292864"/>
          </a:xfrm>
          <a:prstGeom prst="rect">
            <a:avLst/>
          </a:prstGeom>
        </p:spPr>
        <p:txBody>
          <a:bodyPr/>
          <a:lstStyle>
            <a:lvl1pPr>
              <a:defRPr>
                <a:solidFill>
                  <a:schemeClr val="bg1"/>
                </a:solidFill>
              </a:defRPr>
            </a:lvl1pPr>
          </a:lstStyle>
          <a:p>
            <a:r>
              <a:rPr lang="da-DK"/>
              <a:t>Klik for at indsætte en film</a:t>
            </a:r>
          </a:p>
        </p:txBody>
      </p:sp>
      <p:sp>
        <p:nvSpPr>
          <p:cNvPr id="10" name="Titel 5">
            <a:extLst>
              <a:ext uri="{FF2B5EF4-FFF2-40B4-BE49-F238E27FC236}">
                <a16:creationId xmlns:a16="http://schemas.microsoft.com/office/drawing/2014/main" id="{3316C90A-AB83-F340-A321-43DA32A5E0FC}"/>
              </a:ext>
            </a:extLst>
          </p:cNvPr>
          <p:cNvSpPr txBox="1">
            <a:spLocks/>
          </p:cNvSpPr>
          <p:nvPr userDrawn="1"/>
        </p:nvSpPr>
        <p:spPr>
          <a:xfrm>
            <a:off x="3416642" y="5887793"/>
            <a:ext cx="7411484" cy="341934"/>
          </a:xfrm>
          <a:prstGeom prst="rect">
            <a:avLst/>
          </a:prstGeom>
        </p:spPr>
        <p:txBody>
          <a:bodyPr vert="horz" lIns="0" tIns="0" rIns="0" bIns="0" rtlCol="0" anchor="b">
            <a:noAutofit/>
          </a:bodyPr>
          <a:lstStyle>
            <a:lvl1pPr algn="r" defTabSz="914400" rtl="0" eaLnBrk="1" latinLnBrk="0" hangingPunct="1">
              <a:lnSpc>
                <a:spcPct val="90000"/>
              </a:lnSpc>
              <a:spcBef>
                <a:spcPct val="0"/>
              </a:spcBef>
              <a:buNone/>
              <a:defRPr sz="1800" b="0" i="0" kern="1200">
                <a:solidFill>
                  <a:srgbClr val="5A5A5A"/>
                </a:solidFill>
                <a:latin typeface="Century Gothic" panose="020B0502020202020204" pitchFamily="34" charset="0"/>
                <a:ea typeface="+mj-ea"/>
                <a:cs typeface="+mj-cs"/>
              </a:defRPr>
            </a:lvl1pPr>
          </a:lstStyle>
          <a:p>
            <a:r>
              <a:rPr lang="da-DK" b="1">
                <a:solidFill>
                  <a:schemeClr val="bg1"/>
                </a:solidFill>
              </a:rPr>
              <a:t>Indsæt overskrift på én linje</a:t>
            </a:r>
          </a:p>
        </p:txBody>
      </p:sp>
    </p:spTree>
    <p:extLst>
      <p:ext uri="{BB962C8B-B14F-4D97-AF65-F5344CB8AC3E}">
        <p14:creationId xmlns:p14="http://schemas.microsoft.com/office/powerpoint/2010/main" val="1228810723"/>
      </p:ext>
    </p:extLst>
  </p:cSld>
  <p:clrMapOvr>
    <a:masterClrMapping/>
  </p:clrMapOvr>
  <p:transition spd="med">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ODEF 2.0">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64FFD9-C63E-9C4A-94EA-3B186364BEB8}"/>
              </a:ext>
            </a:extLst>
          </p:cNvPr>
          <p:cNvSpPr>
            <a:spLocks noGrp="1"/>
          </p:cNvSpPr>
          <p:nvPr>
            <p:ph type="title" hasCustomPrompt="1"/>
          </p:nvPr>
        </p:nvSpPr>
        <p:spPr>
          <a:xfrm>
            <a:off x="737154" y="476250"/>
            <a:ext cx="5071509" cy="1148511"/>
          </a:xfrm>
        </p:spPr>
        <p:txBody>
          <a:bodyPr/>
          <a:lstStyle>
            <a:lvl1pPr>
              <a:defRPr>
                <a:solidFill>
                  <a:schemeClr val="tx2"/>
                </a:solidFill>
              </a:defRPr>
            </a:lvl1pPr>
          </a:lstStyle>
          <a:p>
            <a:r>
              <a:rPr lang="da-DK"/>
              <a:t>ODEF 2.0</a:t>
            </a:r>
          </a:p>
        </p:txBody>
      </p:sp>
      <p:pic>
        <p:nvPicPr>
          <p:cNvPr id="20" name="Billede 19" descr="Et billede, der indeholder person, væg, indendørs&#10;&#10;Automatisk genereret beskrivelse">
            <a:extLst>
              <a:ext uri="{FF2B5EF4-FFF2-40B4-BE49-F238E27FC236}">
                <a16:creationId xmlns:a16="http://schemas.microsoft.com/office/drawing/2014/main" id="{1EBC626B-83D2-2D48-B963-F69FF7A0BED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512" r="-407" b="-151"/>
          <a:stretch/>
        </p:blipFill>
        <p:spPr>
          <a:xfrm>
            <a:off x="6809231" y="1443822"/>
            <a:ext cx="4303865" cy="4375248"/>
          </a:xfrm>
          <a:prstGeom prst="rect">
            <a:avLst/>
          </a:prstGeom>
        </p:spPr>
      </p:pic>
      <p:pic>
        <p:nvPicPr>
          <p:cNvPr id="23" name="Billede 22">
            <a:extLst>
              <a:ext uri="{FF2B5EF4-FFF2-40B4-BE49-F238E27FC236}">
                <a16:creationId xmlns:a16="http://schemas.microsoft.com/office/drawing/2014/main" id="{C0C97F64-E36D-3341-8FAC-22895E54A7E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94504" y="6222148"/>
            <a:ext cx="1317103" cy="437852"/>
          </a:xfrm>
          <a:prstGeom prst="rect">
            <a:avLst/>
          </a:prstGeom>
        </p:spPr>
      </p:pic>
      <p:sp>
        <p:nvSpPr>
          <p:cNvPr id="26" name="Pladsholder til indhold 8">
            <a:extLst>
              <a:ext uri="{FF2B5EF4-FFF2-40B4-BE49-F238E27FC236}">
                <a16:creationId xmlns:a16="http://schemas.microsoft.com/office/drawing/2014/main" id="{97DD2CAF-806A-4C49-A57A-8211EBC95D36}"/>
              </a:ext>
            </a:extLst>
          </p:cNvPr>
          <p:cNvSpPr>
            <a:spLocks noGrp="1"/>
          </p:cNvSpPr>
          <p:nvPr>
            <p:ph sz="quarter" idx="16" hasCustomPrompt="1"/>
          </p:nvPr>
        </p:nvSpPr>
        <p:spPr>
          <a:xfrm>
            <a:off x="750888" y="1725484"/>
            <a:ext cx="5057775" cy="4229099"/>
          </a:xfrm>
          <a:prstGeom prst="rect">
            <a:avLst/>
          </a:prstGeom>
        </p:spPr>
        <p:txBody>
          <a:bodyPr lIns="0" tIns="0" rIns="0" bIns="0"/>
          <a:lstStyle/>
          <a:p>
            <a:pPr lvl="0"/>
            <a:r>
              <a:rPr lang="da-DK"/>
              <a:t>Her kan du indsætte et billede, graf, figur mv. Eller du kan skrive en tekst.</a:t>
            </a:r>
          </a:p>
        </p:txBody>
      </p:sp>
      <p:sp>
        <p:nvSpPr>
          <p:cNvPr id="27" name="Pladsholder til dato 26">
            <a:extLst>
              <a:ext uri="{FF2B5EF4-FFF2-40B4-BE49-F238E27FC236}">
                <a16:creationId xmlns:a16="http://schemas.microsoft.com/office/drawing/2014/main" id="{0883855C-F246-D74B-9AC5-F0DBA7E61787}"/>
              </a:ext>
            </a:extLst>
          </p:cNvPr>
          <p:cNvSpPr>
            <a:spLocks noGrp="1"/>
          </p:cNvSpPr>
          <p:nvPr>
            <p:ph type="dt" sz="half" idx="17"/>
          </p:nvPr>
        </p:nvSpPr>
        <p:spPr/>
        <p:txBody>
          <a:bodyPr/>
          <a:lstStyle/>
          <a:p>
            <a:fld id="{5F20A297-1FDE-5F4B-9BEB-DB5D28EC1B77}" type="datetime1">
              <a:rPr lang="da-DK" smtClean="0"/>
              <a:pPr/>
              <a:t>29.04.2024</a:t>
            </a:fld>
            <a:endParaRPr lang="da-DK"/>
          </a:p>
        </p:txBody>
      </p:sp>
      <p:sp>
        <p:nvSpPr>
          <p:cNvPr id="28" name="Pladsholder til sidefod 27">
            <a:extLst>
              <a:ext uri="{FF2B5EF4-FFF2-40B4-BE49-F238E27FC236}">
                <a16:creationId xmlns:a16="http://schemas.microsoft.com/office/drawing/2014/main" id="{0AE61FC3-2590-FA47-A1A4-17F58BF1A29B}"/>
              </a:ext>
            </a:extLst>
          </p:cNvPr>
          <p:cNvSpPr>
            <a:spLocks noGrp="1"/>
          </p:cNvSpPr>
          <p:nvPr>
            <p:ph type="ftr" sz="quarter" idx="18"/>
          </p:nvPr>
        </p:nvSpPr>
        <p:spPr/>
        <p:txBody>
          <a:bodyPr/>
          <a:lstStyle/>
          <a:p>
            <a:r>
              <a:rPr lang="da-DK"/>
              <a:t>RettighedsAlliancen   ￨</a:t>
            </a:r>
          </a:p>
        </p:txBody>
      </p:sp>
      <p:sp>
        <p:nvSpPr>
          <p:cNvPr id="29" name="Pladsholder til slidenummer 28">
            <a:extLst>
              <a:ext uri="{FF2B5EF4-FFF2-40B4-BE49-F238E27FC236}">
                <a16:creationId xmlns:a16="http://schemas.microsoft.com/office/drawing/2014/main" id="{079BF634-DDD3-F44D-9843-C03A724B5422}"/>
              </a:ext>
            </a:extLst>
          </p:cNvPr>
          <p:cNvSpPr>
            <a:spLocks noGrp="1"/>
          </p:cNvSpPr>
          <p:nvPr>
            <p:ph type="sldNum" sz="quarter" idx="19"/>
          </p:nvPr>
        </p:nvSpPr>
        <p:spPr/>
        <p:txBody>
          <a:bodyPr/>
          <a:lstStyle/>
          <a:p>
            <a:r>
              <a:rPr lang="en-GB"/>
              <a:t>￨   </a:t>
            </a:r>
            <a:fld id="{159A5DD1-94BC-8F49-AC76-73BE307D95E2}" type="slidenum">
              <a:rPr lang="en-GB" smtClean="0"/>
              <a:pPr/>
              <a:t>‹nr.›</a:t>
            </a:fld>
            <a:endParaRPr lang="en-GB"/>
          </a:p>
        </p:txBody>
      </p:sp>
      <p:sp>
        <p:nvSpPr>
          <p:cNvPr id="14" name="Tekstfelt 13">
            <a:extLst>
              <a:ext uri="{FF2B5EF4-FFF2-40B4-BE49-F238E27FC236}">
                <a16:creationId xmlns:a16="http://schemas.microsoft.com/office/drawing/2014/main" id="{A6752A6A-DCF1-8440-AA02-8E54253B4E8B}"/>
              </a:ext>
            </a:extLst>
          </p:cNvPr>
          <p:cNvSpPr txBox="1"/>
          <p:nvPr userDrawn="1"/>
        </p:nvSpPr>
        <p:spPr>
          <a:xfrm>
            <a:off x="8748346" y="5876485"/>
            <a:ext cx="2364750" cy="230832"/>
          </a:xfrm>
          <a:prstGeom prst="rect">
            <a:avLst/>
          </a:prstGeom>
          <a:noFill/>
        </p:spPr>
        <p:txBody>
          <a:bodyPr wrap="none" rtlCol="0">
            <a:spAutoFit/>
          </a:bodyPr>
          <a:lstStyle/>
          <a:p>
            <a:r>
              <a:rPr lang="da-DK" sz="900" b="0" i="1" u="none" strike="noStrike" kern="1200">
                <a:solidFill>
                  <a:schemeClr val="tx2"/>
                </a:solidFill>
                <a:effectLst/>
                <a:latin typeface="+mn-lt"/>
                <a:ea typeface="+mn-ea"/>
                <a:cs typeface="+mn-cs"/>
              </a:rPr>
              <a:t>Foto: Stilbillede fra Os Der Elsker Film 2.0</a:t>
            </a:r>
            <a:endParaRPr lang="da-DK" sz="900" i="1">
              <a:solidFill>
                <a:schemeClr val="tx2"/>
              </a:solidFill>
            </a:endParaRPr>
          </a:p>
        </p:txBody>
      </p:sp>
      <p:sp>
        <p:nvSpPr>
          <p:cNvPr id="15" name="Pladsholder til tekst 12">
            <a:extLst>
              <a:ext uri="{FF2B5EF4-FFF2-40B4-BE49-F238E27FC236}">
                <a16:creationId xmlns:a16="http://schemas.microsoft.com/office/drawing/2014/main" id="{6501ED87-22A1-C246-A4AB-50DA3765DBE9}"/>
              </a:ext>
            </a:extLst>
          </p:cNvPr>
          <p:cNvSpPr>
            <a:spLocks noGrp="1"/>
          </p:cNvSpPr>
          <p:nvPr>
            <p:ph type="body" sz="quarter" idx="21" hasCustomPrompt="1"/>
          </p:nvPr>
        </p:nvSpPr>
        <p:spPr>
          <a:xfrm>
            <a:off x="861463" y="5954583"/>
            <a:ext cx="4947200" cy="305468"/>
          </a:xfrm>
        </p:spPr>
        <p:txBody>
          <a:bodyPr rIns="216000"/>
          <a:lstStyle>
            <a:lvl1pPr algn="r">
              <a:defRPr sz="900" i="1"/>
            </a:lvl1pPr>
          </a:lstStyle>
          <a:p>
            <a:pPr lvl="0"/>
            <a:r>
              <a:rPr lang="da-DK"/>
              <a:t>Indsæt kilde, </a:t>
            </a:r>
            <a:r>
              <a:rPr lang="da-DK" err="1"/>
              <a:t>credits</a:t>
            </a:r>
            <a:r>
              <a:rPr lang="da-DK"/>
              <a:t> el.lign.</a:t>
            </a:r>
          </a:p>
        </p:txBody>
      </p:sp>
    </p:spTree>
    <p:extLst>
      <p:ext uri="{BB962C8B-B14F-4D97-AF65-F5344CB8AC3E}">
        <p14:creationId xmlns:p14="http://schemas.microsoft.com/office/powerpoint/2010/main" val="3473977264"/>
      </p:ext>
    </p:extLst>
  </p:cSld>
  <p:clrMapOvr>
    <a:masterClrMapping/>
  </p:clrMapOvr>
  <p:transition spd="med">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ODEV 1">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710FFEC6-BB93-174D-B3A0-C27C0B56F40F}"/>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6203951" y="-69275"/>
            <a:ext cx="6098728" cy="6984789"/>
          </a:xfrm>
          <a:prstGeom prst="rect">
            <a:avLst/>
          </a:prstGeom>
          <a:noFill/>
          <a:extLst>
            <a:ext uri="{909E8E84-426E-40DD-AFC4-6F175D3DCCD1}">
              <a14:hiddenFill xmlns:a14="http://schemas.microsoft.com/office/drawing/2010/main">
                <a:solidFill>
                  <a:srgbClr val="FFFFFF"/>
                </a:solidFill>
              </a14:hiddenFill>
            </a:ext>
          </a:extLst>
        </p:spPr>
      </p:pic>
      <p:sp>
        <p:nvSpPr>
          <p:cNvPr id="6" name="Pladsholder til dato 5">
            <a:extLst>
              <a:ext uri="{FF2B5EF4-FFF2-40B4-BE49-F238E27FC236}">
                <a16:creationId xmlns:a16="http://schemas.microsoft.com/office/drawing/2014/main" id="{3FED8E40-D4AD-D54E-B719-303A5F207CC5}"/>
              </a:ext>
            </a:extLst>
          </p:cNvPr>
          <p:cNvSpPr>
            <a:spLocks noGrp="1"/>
          </p:cNvSpPr>
          <p:nvPr>
            <p:ph type="dt" sz="half" idx="13"/>
          </p:nvPr>
        </p:nvSpPr>
        <p:spPr/>
        <p:txBody>
          <a:bodyPr/>
          <a:lstStyle/>
          <a:p>
            <a:fld id="{5F20A297-1FDE-5F4B-9BEB-DB5D28EC1B77}" type="datetime1">
              <a:rPr lang="da-DK" smtClean="0"/>
              <a:pPr/>
              <a:t>29.04.2024</a:t>
            </a:fld>
            <a:endParaRPr lang="en-GB"/>
          </a:p>
        </p:txBody>
      </p:sp>
      <p:sp>
        <p:nvSpPr>
          <p:cNvPr id="8" name="Pladsholder til sidefod 7">
            <a:extLst>
              <a:ext uri="{FF2B5EF4-FFF2-40B4-BE49-F238E27FC236}">
                <a16:creationId xmlns:a16="http://schemas.microsoft.com/office/drawing/2014/main" id="{B8F396DA-8A83-BA4B-B9A5-58588E70BD26}"/>
              </a:ext>
            </a:extLst>
          </p:cNvPr>
          <p:cNvSpPr>
            <a:spLocks noGrp="1"/>
          </p:cNvSpPr>
          <p:nvPr>
            <p:ph type="ftr" sz="quarter" idx="14"/>
          </p:nvPr>
        </p:nvSpPr>
        <p:spPr/>
        <p:txBody>
          <a:bodyPr/>
          <a:lstStyle/>
          <a:p>
            <a:r>
              <a:rPr lang="da-DK"/>
              <a:t>RettighedsAlliancen   ￨</a:t>
            </a:r>
          </a:p>
        </p:txBody>
      </p:sp>
      <p:sp>
        <p:nvSpPr>
          <p:cNvPr id="10" name="Pladsholder til slidenummer 9">
            <a:extLst>
              <a:ext uri="{FF2B5EF4-FFF2-40B4-BE49-F238E27FC236}">
                <a16:creationId xmlns:a16="http://schemas.microsoft.com/office/drawing/2014/main" id="{A994C4DD-B675-0747-B976-E1805D3D133D}"/>
              </a:ext>
            </a:extLst>
          </p:cNvPr>
          <p:cNvSpPr>
            <a:spLocks noGrp="1"/>
          </p:cNvSpPr>
          <p:nvPr>
            <p:ph type="sldNum" sz="quarter" idx="15"/>
          </p:nvPr>
        </p:nvSpPr>
        <p:spPr/>
        <p:txBody>
          <a:bodyPr/>
          <a:lstStyle/>
          <a:p>
            <a:r>
              <a:rPr lang="en-GB"/>
              <a:t>￨   </a:t>
            </a:r>
            <a:fld id="{159A5DD1-94BC-8F49-AC76-73BE307D95E2}" type="slidenum">
              <a:rPr lang="en-GB" smtClean="0"/>
              <a:pPr/>
              <a:t>‹nr.›</a:t>
            </a:fld>
            <a:endParaRPr lang="en-GB"/>
          </a:p>
        </p:txBody>
      </p:sp>
      <p:sp>
        <p:nvSpPr>
          <p:cNvPr id="3" name="Titel 2">
            <a:extLst>
              <a:ext uri="{FF2B5EF4-FFF2-40B4-BE49-F238E27FC236}">
                <a16:creationId xmlns:a16="http://schemas.microsoft.com/office/drawing/2014/main" id="{5FEBE175-B6D1-A24A-82C6-B86460796719}"/>
              </a:ext>
            </a:extLst>
          </p:cNvPr>
          <p:cNvSpPr>
            <a:spLocks noGrp="1"/>
          </p:cNvSpPr>
          <p:nvPr>
            <p:ph type="title" hasCustomPrompt="1"/>
          </p:nvPr>
        </p:nvSpPr>
        <p:spPr>
          <a:xfrm>
            <a:off x="737154" y="476250"/>
            <a:ext cx="5066809" cy="1148511"/>
          </a:xfrm>
        </p:spPr>
        <p:txBody>
          <a:bodyPr/>
          <a:lstStyle/>
          <a:p>
            <a:r>
              <a:rPr lang="da-DK"/>
              <a:t>Indtast titel om ODEV</a:t>
            </a:r>
          </a:p>
        </p:txBody>
      </p:sp>
      <p:pic>
        <p:nvPicPr>
          <p:cNvPr id="11" name="Billede 10">
            <a:extLst>
              <a:ext uri="{FF2B5EF4-FFF2-40B4-BE49-F238E27FC236}">
                <a16:creationId xmlns:a16="http://schemas.microsoft.com/office/drawing/2014/main" id="{59123E9E-0D93-1746-9009-425F3A18992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90645" y="5784640"/>
            <a:ext cx="920962" cy="920962"/>
          </a:xfrm>
          <a:prstGeom prst="rect">
            <a:avLst/>
          </a:prstGeom>
        </p:spPr>
      </p:pic>
      <p:sp>
        <p:nvSpPr>
          <p:cNvPr id="12" name="Pladsholder til indhold 8">
            <a:extLst>
              <a:ext uri="{FF2B5EF4-FFF2-40B4-BE49-F238E27FC236}">
                <a16:creationId xmlns:a16="http://schemas.microsoft.com/office/drawing/2014/main" id="{C15AB44D-994D-F541-AF64-3929DBE8E418}"/>
              </a:ext>
            </a:extLst>
          </p:cNvPr>
          <p:cNvSpPr>
            <a:spLocks noGrp="1"/>
          </p:cNvSpPr>
          <p:nvPr>
            <p:ph sz="quarter" idx="17" hasCustomPrompt="1"/>
          </p:nvPr>
        </p:nvSpPr>
        <p:spPr>
          <a:xfrm>
            <a:off x="741942" y="1759227"/>
            <a:ext cx="5066722" cy="4190724"/>
          </a:xfrm>
          <a:prstGeom prst="rect">
            <a:avLst/>
          </a:prstGeom>
        </p:spPr>
        <p:txBody>
          <a:bodyPr lIns="0" tIns="0" rIns="0" bIns="0"/>
          <a:lstStyle>
            <a:lvl1pPr>
              <a:defRPr>
                <a:solidFill>
                  <a:schemeClr val="tx1"/>
                </a:solidFill>
              </a:defRPr>
            </a:lvl1pPr>
          </a:lstStyle>
          <a:p>
            <a:pPr lvl="0"/>
            <a:r>
              <a:rPr lang="da-DK"/>
              <a:t>Her kan du indsætte et billede, graf, figur mv. Eller du kan skrive en tekst</a:t>
            </a:r>
          </a:p>
          <a:p>
            <a:pPr lvl="0"/>
            <a:r>
              <a:rPr lang="da-DK" err="1"/>
              <a:t>Lorem</a:t>
            </a:r>
            <a:r>
              <a:rPr lang="da-DK"/>
              <a:t> ipsum dolor sit amet, consectetuer adipiscing elit. Maecenas porttitor congue massa. Fusce posuere, magna sed pulvinar ultricies, purus lectus malesuada libero, sit amet commodo magna eros quis urna.</a:t>
            </a:r>
          </a:p>
          <a:p>
            <a:pPr lvl="0"/>
            <a:endParaRPr lang="da-DK"/>
          </a:p>
          <a:p>
            <a:pPr lvl="0"/>
            <a:r>
              <a:rPr lang="da-DK"/>
              <a:t>Nunc viverra imperdiet enim. Fusce est. Vivamus a tellus.</a:t>
            </a:r>
          </a:p>
          <a:p>
            <a:pPr lvl="0"/>
            <a:endParaRPr lang="da-DK"/>
          </a:p>
          <a:p>
            <a:pPr lvl="0"/>
            <a:r>
              <a:rPr lang="da-DK"/>
              <a:t>Pellentesque habitant morbi tristique senectus et netus et malesuada fames ac turpis egestas. Proin pharetra nonummy pede. Mauris et orci.</a:t>
            </a:r>
          </a:p>
          <a:p>
            <a:pPr lvl="0"/>
            <a:endParaRPr lang="da-DK"/>
          </a:p>
        </p:txBody>
      </p:sp>
      <p:sp>
        <p:nvSpPr>
          <p:cNvPr id="13" name="Pladsholder til tekst 12">
            <a:extLst>
              <a:ext uri="{FF2B5EF4-FFF2-40B4-BE49-F238E27FC236}">
                <a16:creationId xmlns:a16="http://schemas.microsoft.com/office/drawing/2014/main" id="{CA0F93D8-5D0E-6845-86D1-F0C34910DB44}"/>
              </a:ext>
            </a:extLst>
          </p:cNvPr>
          <p:cNvSpPr>
            <a:spLocks noGrp="1"/>
          </p:cNvSpPr>
          <p:nvPr>
            <p:ph type="body" sz="quarter" idx="21" hasCustomPrompt="1"/>
          </p:nvPr>
        </p:nvSpPr>
        <p:spPr>
          <a:xfrm>
            <a:off x="861463" y="5954583"/>
            <a:ext cx="4947200" cy="305468"/>
          </a:xfrm>
        </p:spPr>
        <p:txBody>
          <a:bodyPr rIns="216000"/>
          <a:lstStyle>
            <a:lvl1pPr algn="r">
              <a:defRPr sz="900" i="1"/>
            </a:lvl1pPr>
          </a:lstStyle>
          <a:p>
            <a:pPr lvl="0"/>
            <a:r>
              <a:rPr lang="da-DK"/>
              <a:t>Indsæt kilde, </a:t>
            </a:r>
            <a:r>
              <a:rPr lang="da-DK" err="1"/>
              <a:t>credits</a:t>
            </a:r>
            <a:r>
              <a:rPr lang="da-DK"/>
              <a:t> el.lign.</a:t>
            </a:r>
          </a:p>
        </p:txBody>
      </p:sp>
    </p:spTree>
    <p:extLst>
      <p:ext uri="{BB962C8B-B14F-4D97-AF65-F5344CB8AC3E}">
        <p14:creationId xmlns:p14="http://schemas.microsoft.com/office/powerpoint/2010/main" val="3258739223"/>
      </p:ext>
    </p:extLst>
  </p:cSld>
  <p:clrMapOvr>
    <a:masterClrMapping/>
  </p:clrMapOvr>
  <p:transition spd="med">
    <p:push dir="u"/>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ODEV 1 - indsæt selv">
    <p:bg>
      <p:bgPr>
        <a:solidFill>
          <a:schemeClr val="accent3"/>
        </a:solidFill>
        <a:effectLst/>
      </p:bgPr>
    </p:bg>
    <p:spTree>
      <p:nvGrpSpPr>
        <p:cNvPr id="1" name=""/>
        <p:cNvGrpSpPr/>
        <p:nvPr/>
      </p:nvGrpSpPr>
      <p:grpSpPr>
        <a:xfrm>
          <a:off x="0" y="0"/>
          <a:ext cx="0" cy="0"/>
          <a:chOff x="0" y="0"/>
          <a:chExt cx="0" cy="0"/>
        </a:xfrm>
      </p:grpSpPr>
      <p:sp>
        <p:nvSpPr>
          <p:cNvPr id="4" name="Pladsholder til billede 3">
            <a:extLst>
              <a:ext uri="{FF2B5EF4-FFF2-40B4-BE49-F238E27FC236}">
                <a16:creationId xmlns:a16="http://schemas.microsoft.com/office/drawing/2014/main" id="{0240C91E-20B8-7F48-8BA4-238C20F16DDC}"/>
              </a:ext>
            </a:extLst>
          </p:cNvPr>
          <p:cNvSpPr>
            <a:spLocks noGrp="1"/>
          </p:cNvSpPr>
          <p:nvPr>
            <p:ph type="pic" sz="quarter" idx="16" hasCustomPrompt="1"/>
          </p:nvPr>
        </p:nvSpPr>
        <p:spPr>
          <a:xfrm>
            <a:off x="6203949" y="-17929"/>
            <a:ext cx="5988051" cy="6929717"/>
          </a:xfrm>
          <a:prstGeom prst="rect">
            <a:avLst/>
          </a:prstGeom>
        </p:spPr>
        <p:txBody>
          <a:bodyPr/>
          <a:lstStyle>
            <a:lvl1pPr>
              <a:defRPr/>
            </a:lvl1pPr>
          </a:lstStyle>
          <a:p>
            <a:r>
              <a:rPr lang="da-DK"/>
              <a:t>Klik for at indsætte et andet billede</a:t>
            </a:r>
          </a:p>
        </p:txBody>
      </p:sp>
      <p:sp>
        <p:nvSpPr>
          <p:cNvPr id="6" name="Pladsholder til dato 5">
            <a:extLst>
              <a:ext uri="{FF2B5EF4-FFF2-40B4-BE49-F238E27FC236}">
                <a16:creationId xmlns:a16="http://schemas.microsoft.com/office/drawing/2014/main" id="{3FED8E40-D4AD-D54E-B719-303A5F207CC5}"/>
              </a:ext>
            </a:extLst>
          </p:cNvPr>
          <p:cNvSpPr>
            <a:spLocks noGrp="1"/>
          </p:cNvSpPr>
          <p:nvPr>
            <p:ph type="dt" sz="half" idx="13"/>
          </p:nvPr>
        </p:nvSpPr>
        <p:spPr/>
        <p:txBody>
          <a:bodyPr/>
          <a:lstStyle/>
          <a:p>
            <a:fld id="{5F20A297-1FDE-5F4B-9BEB-DB5D28EC1B77}" type="datetime1">
              <a:rPr lang="da-DK" smtClean="0"/>
              <a:pPr/>
              <a:t>29.04.2024</a:t>
            </a:fld>
            <a:endParaRPr lang="en-GB"/>
          </a:p>
        </p:txBody>
      </p:sp>
      <p:sp>
        <p:nvSpPr>
          <p:cNvPr id="8" name="Pladsholder til sidefod 7">
            <a:extLst>
              <a:ext uri="{FF2B5EF4-FFF2-40B4-BE49-F238E27FC236}">
                <a16:creationId xmlns:a16="http://schemas.microsoft.com/office/drawing/2014/main" id="{B8F396DA-8A83-BA4B-B9A5-58588E70BD26}"/>
              </a:ext>
            </a:extLst>
          </p:cNvPr>
          <p:cNvSpPr>
            <a:spLocks noGrp="1"/>
          </p:cNvSpPr>
          <p:nvPr>
            <p:ph type="ftr" sz="quarter" idx="14"/>
          </p:nvPr>
        </p:nvSpPr>
        <p:spPr/>
        <p:txBody>
          <a:bodyPr/>
          <a:lstStyle/>
          <a:p>
            <a:r>
              <a:rPr lang="da-DK"/>
              <a:t>RettighedsAlliancen   ￨</a:t>
            </a:r>
          </a:p>
        </p:txBody>
      </p:sp>
      <p:sp>
        <p:nvSpPr>
          <p:cNvPr id="10" name="Pladsholder til slidenummer 9">
            <a:extLst>
              <a:ext uri="{FF2B5EF4-FFF2-40B4-BE49-F238E27FC236}">
                <a16:creationId xmlns:a16="http://schemas.microsoft.com/office/drawing/2014/main" id="{A994C4DD-B675-0747-B976-E1805D3D133D}"/>
              </a:ext>
            </a:extLst>
          </p:cNvPr>
          <p:cNvSpPr>
            <a:spLocks noGrp="1"/>
          </p:cNvSpPr>
          <p:nvPr>
            <p:ph type="sldNum" sz="quarter" idx="15"/>
          </p:nvPr>
        </p:nvSpPr>
        <p:spPr/>
        <p:txBody>
          <a:bodyPr/>
          <a:lstStyle/>
          <a:p>
            <a:r>
              <a:rPr lang="en-GB"/>
              <a:t>￨   </a:t>
            </a:r>
            <a:fld id="{159A5DD1-94BC-8F49-AC76-73BE307D95E2}" type="slidenum">
              <a:rPr lang="en-GB" smtClean="0"/>
              <a:pPr/>
              <a:t>‹nr.›</a:t>
            </a:fld>
            <a:endParaRPr lang="en-GB"/>
          </a:p>
        </p:txBody>
      </p:sp>
      <p:sp>
        <p:nvSpPr>
          <p:cNvPr id="3" name="Titel 2">
            <a:extLst>
              <a:ext uri="{FF2B5EF4-FFF2-40B4-BE49-F238E27FC236}">
                <a16:creationId xmlns:a16="http://schemas.microsoft.com/office/drawing/2014/main" id="{5FEBE175-B6D1-A24A-82C6-B86460796719}"/>
              </a:ext>
            </a:extLst>
          </p:cNvPr>
          <p:cNvSpPr>
            <a:spLocks noGrp="1"/>
          </p:cNvSpPr>
          <p:nvPr>
            <p:ph type="title" hasCustomPrompt="1"/>
          </p:nvPr>
        </p:nvSpPr>
        <p:spPr>
          <a:xfrm>
            <a:off x="737154" y="476250"/>
            <a:ext cx="5066809" cy="1148511"/>
          </a:xfrm>
        </p:spPr>
        <p:txBody>
          <a:bodyPr/>
          <a:lstStyle/>
          <a:p>
            <a:r>
              <a:rPr lang="da-DK"/>
              <a:t>Indtast titel om ODEV</a:t>
            </a:r>
          </a:p>
        </p:txBody>
      </p:sp>
      <p:pic>
        <p:nvPicPr>
          <p:cNvPr id="11" name="Billede 10">
            <a:extLst>
              <a:ext uri="{FF2B5EF4-FFF2-40B4-BE49-F238E27FC236}">
                <a16:creationId xmlns:a16="http://schemas.microsoft.com/office/drawing/2014/main" id="{59123E9E-0D93-1746-9009-425F3A1899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90645" y="5784640"/>
            <a:ext cx="920962" cy="920962"/>
          </a:xfrm>
          <a:prstGeom prst="rect">
            <a:avLst/>
          </a:prstGeom>
        </p:spPr>
      </p:pic>
      <p:sp>
        <p:nvSpPr>
          <p:cNvPr id="12" name="Pladsholder til indhold 8">
            <a:extLst>
              <a:ext uri="{FF2B5EF4-FFF2-40B4-BE49-F238E27FC236}">
                <a16:creationId xmlns:a16="http://schemas.microsoft.com/office/drawing/2014/main" id="{C15AB44D-994D-F541-AF64-3929DBE8E418}"/>
              </a:ext>
            </a:extLst>
          </p:cNvPr>
          <p:cNvSpPr>
            <a:spLocks noGrp="1"/>
          </p:cNvSpPr>
          <p:nvPr>
            <p:ph sz="quarter" idx="17" hasCustomPrompt="1"/>
          </p:nvPr>
        </p:nvSpPr>
        <p:spPr>
          <a:xfrm>
            <a:off x="741942" y="1759227"/>
            <a:ext cx="5066722" cy="4190724"/>
          </a:xfrm>
          <a:prstGeom prst="rect">
            <a:avLst/>
          </a:prstGeom>
        </p:spPr>
        <p:txBody>
          <a:bodyPr lIns="0" tIns="0" rIns="0" bIns="0"/>
          <a:lstStyle>
            <a:lvl1pPr>
              <a:defRPr>
                <a:solidFill>
                  <a:schemeClr val="tx1"/>
                </a:solidFill>
              </a:defRPr>
            </a:lvl1pPr>
          </a:lstStyle>
          <a:p>
            <a:pPr lvl="0"/>
            <a:r>
              <a:rPr lang="da-DK"/>
              <a:t>Her kan du indsætte et billede, graf, figur mv. Eller du kan skrive en tekst</a:t>
            </a:r>
          </a:p>
          <a:p>
            <a:pPr lvl="0"/>
            <a:r>
              <a:rPr lang="da-DK" err="1"/>
              <a:t>Lorem</a:t>
            </a:r>
            <a:r>
              <a:rPr lang="da-DK"/>
              <a:t> ipsum dolor sit amet, consectetuer adipiscing elit. Maecenas porttitor congue massa. Fusce posuere, magna sed pulvinar ultricies, purus lectus malesuada libero, sit amet commodo magna eros quis urna.</a:t>
            </a:r>
          </a:p>
          <a:p>
            <a:pPr lvl="0"/>
            <a:endParaRPr lang="da-DK"/>
          </a:p>
          <a:p>
            <a:pPr lvl="0"/>
            <a:r>
              <a:rPr lang="da-DK"/>
              <a:t>Nunc viverra imperdiet enim. Fusce est. Vivamus a tellus.</a:t>
            </a:r>
          </a:p>
          <a:p>
            <a:pPr lvl="0"/>
            <a:endParaRPr lang="da-DK"/>
          </a:p>
          <a:p>
            <a:pPr lvl="0"/>
            <a:r>
              <a:rPr lang="da-DK"/>
              <a:t>Pellentesque habitant morbi tristique senectus et netus et malesuada fames ac turpis egestas. Proin pharetra nonummy pede. Mauris et orci.</a:t>
            </a:r>
          </a:p>
          <a:p>
            <a:pPr lvl="0"/>
            <a:endParaRPr lang="da-DK"/>
          </a:p>
        </p:txBody>
      </p:sp>
      <p:sp>
        <p:nvSpPr>
          <p:cNvPr id="13" name="Pladsholder til tekst 12">
            <a:extLst>
              <a:ext uri="{FF2B5EF4-FFF2-40B4-BE49-F238E27FC236}">
                <a16:creationId xmlns:a16="http://schemas.microsoft.com/office/drawing/2014/main" id="{FE1DF7FA-3E66-5C41-B110-E9A99699E3BD}"/>
              </a:ext>
            </a:extLst>
          </p:cNvPr>
          <p:cNvSpPr>
            <a:spLocks noGrp="1"/>
          </p:cNvSpPr>
          <p:nvPr>
            <p:ph type="body" sz="quarter" idx="21" hasCustomPrompt="1"/>
          </p:nvPr>
        </p:nvSpPr>
        <p:spPr>
          <a:xfrm>
            <a:off x="861463" y="5954583"/>
            <a:ext cx="4947200" cy="305468"/>
          </a:xfrm>
        </p:spPr>
        <p:txBody>
          <a:bodyPr rIns="216000"/>
          <a:lstStyle>
            <a:lvl1pPr algn="r">
              <a:defRPr sz="900" i="1"/>
            </a:lvl1pPr>
          </a:lstStyle>
          <a:p>
            <a:pPr lvl="0"/>
            <a:r>
              <a:rPr lang="da-DK"/>
              <a:t>Indsæt kilde, </a:t>
            </a:r>
            <a:r>
              <a:rPr lang="da-DK" err="1"/>
              <a:t>credits</a:t>
            </a:r>
            <a:r>
              <a:rPr lang="da-DK"/>
              <a:t> el.lign.</a:t>
            </a:r>
          </a:p>
        </p:txBody>
      </p:sp>
    </p:spTree>
    <p:extLst>
      <p:ext uri="{BB962C8B-B14F-4D97-AF65-F5344CB8AC3E}">
        <p14:creationId xmlns:p14="http://schemas.microsoft.com/office/powerpoint/2010/main" val="921174649"/>
      </p:ext>
    </p:extLst>
  </p:cSld>
  <p:clrMapOvr>
    <a:masterClrMapping/>
  </p:clrMapOvr>
  <p:transition spd="med">
    <p:push dir="u"/>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ODEV 4">
    <p:spTree>
      <p:nvGrpSpPr>
        <p:cNvPr id="1" name=""/>
        <p:cNvGrpSpPr/>
        <p:nvPr/>
      </p:nvGrpSpPr>
      <p:grpSpPr>
        <a:xfrm>
          <a:off x="0" y="0"/>
          <a:ext cx="0" cy="0"/>
          <a:chOff x="0" y="0"/>
          <a:chExt cx="0" cy="0"/>
        </a:xfrm>
      </p:grpSpPr>
      <p:pic>
        <p:nvPicPr>
          <p:cNvPr id="8" name="Billede 7" descr="Et billede, der indeholder tekst&#10;&#10;Automatisk genereret beskrivelse">
            <a:extLst>
              <a:ext uri="{FF2B5EF4-FFF2-40B4-BE49-F238E27FC236}">
                <a16:creationId xmlns:a16="http://schemas.microsoft.com/office/drawing/2014/main" id="{EA18D49A-6AF8-7649-A08D-3EA8503CBE4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79308"/>
            <a:ext cx="12192000" cy="1800535"/>
          </a:xfrm>
          <a:prstGeom prst="rect">
            <a:avLst/>
          </a:prstGeom>
        </p:spPr>
      </p:pic>
      <p:sp>
        <p:nvSpPr>
          <p:cNvPr id="3" name="Pladsholder til dato 2">
            <a:extLst>
              <a:ext uri="{FF2B5EF4-FFF2-40B4-BE49-F238E27FC236}">
                <a16:creationId xmlns:a16="http://schemas.microsoft.com/office/drawing/2014/main" id="{BDDAA1BD-4BE1-F642-86FD-C1286A76175B}"/>
              </a:ext>
            </a:extLst>
          </p:cNvPr>
          <p:cNvSpPr>
            <a:spLocks noGrp="1"/>
          </p:cNvSpPr>
          <p:nvPr>
            <p:ph type="dt" sz="half" idx="10"/>
          </p:nvPr>
        </p:nvSpPr>
        <p:spPr/>
        <p:txBody>
          <a:bodyPr/>
          <a:lstStyle/>
          <a:p>
            <a:fld id="{5F20A297-1FDE-5F4B-9BEB-DB5D28EC1B77}" type="datetime1">
              <a:rPr lang="da-DK" smtClean="0"/>
              <a:pPr/>
              <a:t>29.04.2024</a:t>
            </a:fld>
            <a:endParaRPr lang="da-DK"/>
          </a:p>
        </p:txBody>
      </p:sp>
      <p:sp>
        <p:nvSpPr>
          <p:cNvPr id="4" name="Pladsholder til slidenummer 3">
            <a:extLst>
              <a:ext uri="{FF2B5EF4-FFF2-40B4-BE49-F238E27FC236}">
                <a16:creationId xmlns:a16="http://schemas.microsoft.com/office/drawing/2014/main" id="{B837AA43-9D4F-3F4C-A76E-C56B78F1BE22}"/>
              </a:ext>
            </a:extLst>
          </p:cNvPr>
          <p:cNvSpPr>
            <a:spLocks noGrp="1"/>
          </p:cNvSpPr>
          <p:nvPr>
            <p:ph type="sldNum" sz="quarter" idx="11"/>
          </p:nvPr>
        </p:nvSpPr>
        <p:spPr/>
        <p:txBody>
          <a:bodyPr/>
          <a:lstStyle/>
          <a:p>
            <a:r>
              <a:rPr lang="en-GB"/>
              <a:t>￨   </a:t>
            </a:r>
            <a:fld id="{159A5DD1-94BC-8F49-AC76-73BE307D95E2}" type="slidenum">
              <a:rPr lang="en-GB" smtClean="0"/>
              <a:pPr/>
              <a:t>‹nr.›</a:t>
            </a:fld>
            <a:endParaRPr lang="en-GB"/>
          </a:p>
        </p:txBody>
      </p:sp>
      <p:sp>
        <p:nvSpPr>
          <p:cNvPr id="5" name="Pladsholder til sidefod 4">
            <a:extLst>
              <a:ext uri="{FF2B5EF4-FFF2-40B4-BE49-F238E27FC236}">
                <a16:creationId xmlns:a16="http://schemas.microsoft.com/office/drawing/2014/main" id="{DC5AAB8B-D650-3A4A-8C40-66AA09CD2080}"/>
              </a:ext>
            </a:extLst>
          </p:cNvPr>
          <p:cNvSpPr>
            <a:spLocks noGrp="1"/>
          </p:cNvSpPr>
          <p:nvPr>
            <p:ph type="ftr" sz="quarter" idx="12"/>
          </p:nvPr>
        </p:nvSpPr>
        <p:spPr/>
        <p:txBody>
          <a:bodyPr/>
          <a:lstStyle/>
          <a:p>
            <a:r>
              <a:rPr lang="da-DK"/>
              <a:t>RettighedsAlliancen   ￨</a:t>
            </a:r>
          </a:p>
        </p:txBody>
      </p:sp>
      <p:pic>
        <p:nvPicPr>
          <p:cNvPr id="10" name="Billede 9" descr="Et billede, der indeholder tekst&#10;&#10;Automatisk genereret beskrivelse">
            <a:extLst>
              <a:ext uri="{FF2B5EF4-FFF2-40B4-BE49-F238E27FC236}">
                <a16:creationId xmlns:a16="http://schemas.microsoft.com/office/drawing/2014/main" id="{80EC32A8-8CB5-CD4D-B7AF-2E99714FB78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3231127" y="726154"/>
            <a:ext cx="5729746" cy="994623"/>
          </a:xfrm>
          <a:prstGeom prst="rect">
            <a:avLst/>
          </a:prstGeom>
        </p:spPr>
      </p:pic>
      <p:sp>
        <p:nvSpPr>
          <p:cNvPr id="2" name="Titel 1">
            <a:extLst>
              <a:ext uri="{FF2B5EF4-FFF2-40B4-BE49-F238E27FC236}">
                <a16:creationId xmlns:a16="http://schemas.microsoft.com/office/drawing/2014/main" id="{70779052-5229-D940-9464-24C7F5D109B6}"/>
              </a:ext>
            </a:extLst>
          </p:cNvPr>
          <p:cNvSpPr>
            <a:spLocks noGrp="1"/>
          </p:cNvSpPr>
          <p:nvPr>
            <p:ph type="title" hasCustomPrompt="1"/>
          </p:nvPr>
        </p:nvSpPr>
        <p:spPr>
          <a:xfrm>
            <a:off x="2239256" y="588214"/>
            <a:ext cx="7729363" cy="994623"/>
          </a:xfrm>
        </p:spPr>
        <p:txBody>
          <a:bodyPr anchor="b"/>
          <a:lstStyle>
            <a:lvl1pPr algn="ctr">
              <a:defRPr b="1">
                <a:solidFill>
                  <a:schemeClr val="bg1"/>
                </a:solidFill>
              </a:defRPr>
            </a:lvl1pPr>
          </a:lstStyle>
          <a:p>
            <a:r>
              <a:rPr lang="da-DK"/>
              <a:t>Kampagne-slides</a:t>
            </a:r>
          </a:p>
        </p:txBody>
      </p:sp>
      <p:pic>
        <p:nvPicPr>
          <p:cNvPr id="12" name="Billede 11">
            <a:extLst>
              <a:ext uri="{FF2B5EF4-FFF2-40B4-BE49-F238E27FC236}">
                <a16:creationId xmlns:a16="http://schemas.microsoft.com/office/drawing/2014/main" id="{F1BEF905-07E6-AB46-868D-A4E76F13C3E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090645" y="5784640"/>
            <a:ext cx="920962" cy="920962"/>
          </a:xfrm>
          <a:prstGeom prst="rect">
            <a:avLst/>
          </a:prstGeom>
        </p:spPr>
      </p:pic>
      <p:sp>
        <p:nvSpPr>
          <p:cNvPr id="7" name="Pladsholder til indhold 6">
            <a:extLst>
              <a:ext uri="{FF2B5EF4-FFF2-40B4-BE49-F238E27FC236}">
                <a16:creationId xmlns:a16="http://schemas.microsoft.com/office/drawing/2014/main" id="{EFF00F97-E578-5B46-BF2D-E194F2D67C93}"/>
              </a:ext>
            </a:extLst>
          </p:cNvPr>
          <p:cNvSpPr>
            <a:spLocks noGrp="1"/>
          </p:cNvSpPr>
          <p:nvPr>
            <p:ph sz="quarter" idx="13"/>
          </p:nvPr>
        </p:nvSpPr>
        <p:spPr>
          <a:xfrm>
            <a:off x="1688367" y="1858717"/>
            <a:ext cx="9263063" cy="4256087"/>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2453538136"/>
      </p:ext>
    </p:extLst>
  </p:cSld>
  <p:clrMapOvr>
    <a:masterClrMapping/>
  </p:clrMapOvr>
  <p:transition spd="med">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og tekst 4">
    <p:bg>
      <p:bgPr>
        <a:blipFill>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10" name="Trekant 2">
            <a:extLst>
              <a:ext uri="{FF2B5EF4-FFF2-40B4-BE49-F238E27FC236}">
                <a16:creationId xmlns:a16="http://schemas.microsoft.com/office/drawing/2014/main" id="{D511BBB7-6C68-9749-BFFF-234540C1785B}"/>
              </a:ext>
            </a:extLst>
          </p:cNvPr>
          <p:cNvSpPr/>
          <p:nvPr userDrawn="1"/>
        </p:nvSpPr>
        <p:spPr>
          <a:xfrm>
            <a:off x="8176675" y="4158579"/>
            <a:ext cx="4028388" cy="2702399"/>
          </a:xfrm>
          <a:custGeom>
            <a:avLst/>
            <a:gdLst>
              <a:gd name="connsiteX0" fmla="*/ 0 w 9703324"/>
              <a:gd name="connsiteY0" fmla="*/ 3436229 h 3436229"/>
              <a:gd name="connsiteX1" fmla="*/ 4851662 w 9703324"/>
              <a:gd name="connsiteY1" fmla="*/ 0 h 3436229"/>
              <a:gd name="connsiteX2" fmla="*/ 9703324 w 9703324"/>
              <a:gd name="connsiteY2" fmla="*/ 3436229 h 3436229"/>
              <a:gd name="connsiteX3" fmla="*/ 0 w 9703324"/>
              <a:gd name="connsiteY3" fmla="*/ 3436229 h 3436229"/>
              <a:gd name="connsiteX0" fmla="*/ 0 w 9703324"/>
              <a:gd name="connsiteY0" fmla="*/ 6509367 h 6509367"/>
              <a:gd name="connsiteX1" fmla="*/ 9697039 w 9703324"/>
              <a:gd name="connsiteY1" fmla="*/ 0 h 6509367"/>
              <a:gd name="connsiteX2" fmla="*/ 9703324 w 9703324"/>
              <a:gd name="connsiteY2" fmla="*/ 6509367 h 6509367"/>
              <a:gd name="connsiteX3" fmla="*/ 0 w 9703324"/>
              <a:gd name="connsiteY3" fmla="*/ 6509367 h 6509367"/>
            </a:gdLst>
            <a:ahLst/>
            <a:cxnLst>
              <a:cxn ang="0">
                <a:pos x="connsiteX0" y="connsiteY0"/>
              </a:cxn>
              <a:cxn ang="0">
                <a:pos x="connsiteX1" y="connsiteY1"/>
              </a:cxn>
              <a:cxn ang="0">
                <a:pos x="connsiteX2" y="connsiteY2"/>
              </a:cxn>
              <a:cxn ang="0">
                <a:pos x="connsiteX3" y="connsiteY3"/>
              </a:cxn>
            </a:cxnLst>
            <a:rect l="l" t="t" r="r" b="b"/>
            <a:pathLst>
              <a:path w="9703324" h="6509367">
                <a:moveTo>
                  <a:pt x="0" y="6509367"/>
                </a:moveTo>
                <a:lnTo>
                  <a:pt x="9697039" y="0"/>
                </a:lnTo>
                <a:lnTo>
                  <a:pt x="9703324" y="6509367"/>
                </a:lnTo>
                <a:lnTo>
                  <a:pt x="0" y="650936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Raleway" pitchFamily="2" charset="77"/>
            </a:endParaRPr>
          </a:p>
        </p:txBody>
      </p:sp>
      <p:sp>
        <p:nvSpPr>
          <p:cNvPr id="3" name="Pladsholder til dato 2">
            <a:extLst>
              <a:ext uri="{FF2B5EF4-FFF2-40B4-BE49-F238E27FC236}">
                <a16:creationId xmlns:a16="http://schemas.microsoft.com/office/drawing/2014/main" id="{5DBEDBEA-B194-9048-8220-02280F337E8F}"/>
              </a:ext>
            </a:extLst>
          </p:cNvPr>
          <p:cNvSpPr>
            <a:spLocks noGrp="1"/>
          </p:cNvSpPr>
          <p:nvPr>
            <p:ph type="dt" sz="half" idx="10"/>
          </p:nvPr>
        </p:nvSpPr>
        <p:spPr/>
        <p:txBody>
          <a:bodyPr/>
          <a:lstStyle/>
          <a:p>
            <a:fld id="{42C6F2FC-5FFF-F140-8C60-97D4E8B77CEA}" type="datetime1">
              <a:rPr lang="da-DK" smtClean="0"/>
              <a:t>29.04.2024</a:t>
            </a:fld>
            <a:endParaRPr lang="en-GB"/>
          </a:p>
        </p:txBody>
      </p:sp>
      <p:sp>
        <p:nvSpPr>
          <p:cNvPr id="4" name="Pladsholder til slidenummer 3">
            <a:extLst>
              <a:ext uri="{FF2B5EF4-FFF2-40B4-BE49-F238E27FC236}">
                <a16:creationId xmlns:a16="http://schemas.microsoft.com/office/drawing/2014/main" id="{B8B20DCA-3841-6749-BB98-92DCB4A1534C}"/>
              </a:ext>
            </a:extLst>
          </p:cNvPr>
          <p:cNvSpPr>
            <a:spLocks noGrp="1"/>
          </p:cNvSpPr>
          <p:nvPr>
            <p:ph type="sldNum" sz="quarter" idx="11"/>
          </p:nvPr>
        </p:nvSpPr>
        <p:spPr/>
        <p:txBody>
          <a:bodyPr/>
          <a:lstStyle/>
          <a:p>
            <a:fld id="{159A5DD1-94BC-8F49-AC76-73BE307D95E2}" type="slidenum">
              <a:rPr lang="en-GB" smtClean="0"/>
              <a:t>‹nr.›</a:t>
            </a:fld>
            <a:endParaRPr lang="en-GB"/>
          </a:p>
        </p:txBody>
      </p:sp>
      <p:pic>
        <p:nvPicPr>
          <p:cNvPr id="12" name="Billede 11">
            <a:extLst>
              <a:ext uri="{FF2B5EF4-FFF2-40B4-BE49-F238E27FC236}">
                <a16:creationId xmlns:a16="http://schemas.microsoft.com/office/drawing/2014/main" id="{63351B53-80BD-5041-847C-83A6F7134ED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84864" y="6053856"/>
            <a:ext cx="396680" cy="609737"/>
          </a:xfrm>
          <a:prstGeom prst="rect">
            <a:avLst/>
          </a:prstGeom>
        </p:spPr>
      </p:pic>
      <p:sp>
        <p:nvSpPr>
          <p:cNvPr id="7" name="Titel 6">
            <a:extLst>
              <a:ext uri="{FF2B5EF4-FFF2-40B4-BE49-F238E27FC236}">
                <a16:creationId xmlns:a16="http://schemas.microsoft.com/office/drawing/2014/main" id="{678CA027-2407-9642-8F22-60C4EB3EF0A8}"/>
              </a:ext>
            </a:extLst>
          </p:cNvPr>
          <p:cNvSpPr>
            <a:spLocks noGrp="1"/>
          </p:cNvSpPr>
          <p:nvPr>
            <p:ph type="title"/>
          </p:nvPr>
        </p:nvSpPr>
        <p:spPr/>
        <p:txBody>
          <a:bodyPr/>
          <a:lstStyle>
            <a:lvl1pPr>
              <a:defRPr>
                <a:solidFill>
                  <a:schemeClr val="bg2"/>
                </a:solidFill>
              </a:defRPr>
            </a:lvl1pPr>
          </a:lstStyle>
          <a:p>
            <a:r>
              <a:rPr lang="da-DK"/>
              <a:t>Klik for at redigere titeltypografien i masteren</a:t>
            </a:r>
          </a:p>
        </p:txBody>
      </p:sp>
      <p:sp>
        <p:nvSpPr>
          <p:cNvPr id="6" name="Pladsholder til sidefod 5">
            <a:extLst>
              <a:ext uri="{FF2B5EF4-FFF2-40B4-BE49-F238E27FC236}">
                <a16:creationId xmlns:a16="http://schemas.microsoft.com/office/drawing/2014/main" id="{B0FB3147-6CF9-A547-9097-135927CC4703}"/>
              </a:ext>
            </a:extLst>
          </p:cNvPr>
          <p:cNvSpPr>
            <a:spLocks noGrp="1"/>
          </p:cNvSpPr>
          <p:nvPr>
            <p:ph type="ftr" sz="quarter" idx="13"/>
          </p:nvPr>
        </p:nvSpPr>
        <p:spPr/>
        <p:txBody>
          <a:bodyPr/>
          <a:lstStyle/>
          <a:p>
            <a:r>
              <a:rPr lang="da-DK"/>
              <a:t>RettighedsAlliancen   ￨</a:t>
            </a:r>
          </a:p>
        </p:txBody>
      </p:sp>
      <p:sp>
        <p:nvSpPr>
          <p:cNvPr id="11" name="Pladsholder til tekst 7">
            <a:extLst>
              <a:ext uri="{FF2B5EF4-FFF2-40B4-BE49-F238E27FC236}">
                <a16:creationId xmlns:a16="http://schemas.microsoft.com/office/drawing/2014/main" id="{09B955B6-9414-E94D-AEE2-9F9063EF48D8}"/>
              </a:ext>
            </a:extLst>
          </p:cNvPr>
          <p:cNvSpPr>
            <a:spLocks noGrp="1"/>
          </p:cNvSpPr>
          <p:nvPr>
            <p:ph type="body" sz="quarter" idx="17" hasCustomPrompt="1"/>
          </p:nvPr>
        </p:nvSpPr>
        <p:spPr>
          <a:xfrm>
            <a:off x="736600" y="1736725"/>
            <a:ext cx="7411484" cy="4213225"/>
          </a:xfrm>
          <a:prstGeom prst="rect">
            <a:avLst/>
          </a:prstGeom>
        </p:spPr>
        <p:txBody>
          <a:bodyPr lIns="0" tIns="0" rIns="0" bIns="0"/>
          <a:lstStyle>
            <a:lvl1pPr>
              <a:defRPr>
                <a:solidFill>
                  <a:schemeClr val="bg2"/>
                </a:solidFill>
              </a:defRPr>
            </a:lvl1pPr>
          </a:lstStyle>
          <a:p>
            <a:pPr lvl="0"/>
            <a:r>
              <a:rPr lang="da-DK"/>
              <a:t>Lorem ipsum dolor sit amet, consectetuer adipiscing elit. Maecenas porttitor congue massa. Fusce posuere, magna sed pulvinar ultricies, purus lectus malesuada libero, sit amet commodo magna eros quis urna.</a:t>
            </a:r>
          </a:p>
          <a:p>
            <a:pPr lvl="0"/>
            <a:endParaRPr lang="da-DK"/>
          </a:p>
          <a:p>
            <a:pPr lvl="0"/>
            <a:endParaRPr lang="da-DK"/>
          </a:p>
        </p:txBody>
      </p:sp>
    </p:spTree>
    <p:extLst>
      <p:ext uri="{BB962C8B-B14F-4D97-AF65-F5344CB8AC3E}">
        <p14:creationId xmlns:p14="http://schemas.microsoft.com/office/powerpoint/2010/main" val="739702007"/>
      </p:ext>
    </p:extLst>
  </p:cSld>
  <p:clrMapOvr>
    <a:masterClrMapping/>
  </p:clrMapOvr>
  <p:transition spd="med">
    <p:push dir="u"/>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ODEV 5">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779052-5229-D940-9464-24C7F5D109B6}"/>
              </a:ext>
            </a:extLst>
          </p:cNvPr>
          <p:cNvSpPr>
            <a:spLocks noGrp="1"/>
          </p:cNvSpPr>
          <p:nvPr>
            <p:ph type="title" hasCustomPrompt="1"/>
          </p:nvPr>
        </p:nvSpPr>
        <p:spPr/>
        <p:txBody>
          <a:bodyPr/>
          <a:lstStyle/>
          <a:p>
            <a:r>
              <a:rPr lang="da-DK"/>
              <a:t>Indtast titel om ODEV</a:t>
            </a:r>
          </a:p>
        </p:txBody>
      </p:sp>
      <p:sp>
        <p:nvSpPr>
          <p:cNvPr id="3" name="Pladsholder til dato 2">
            <a:extLst>
              <a:ext uri="{FF2B5EF4-FFF2-40B4-BE49-F238E27FC236}">
                <a16:creationId xmlns:a16="http://schemas.microsoft.com/office/drawing/2014/main" id="{BDDAA1BD-4BE1-F642-86FD-C1286A76175B}"/>
              </a:ext>
            </a:extLst>
          </p:cNvPr>
          <p:cNvSpPr>
            <a:spLocks noGrp="1"/>
          </p:cNvSpPr>
          <p:nvPr>
            <p:ph type="dt" sz="half" idx="10"/>
          </p:nvPr>
        </p:nvSpPr>
        <p:spPr/>
        <p:txBody>
          <a:bodyPr/>
          <a:lstStyle/>
          <a:p>
            <a:fld id="{5F20A297-1FDE-5F4B-9BEB-DB5D28EC1B77}" type="datetime1">
              <a:rPr lang="da-DK" smtClean="0"/>
              <a:pPr/>
              <a:t>29.04.2024</a:t>
            </a:fld>
            <a:endParaRPr lang="da-DK"/>
          </a:p>
        </p:txBody>
      </p:sp>
      <p:sp>
        <p:nvSpPr>
          <p:cNvPr id="4" name="Pladsholder til slidenummer 3">
            <a:extLst>
              <a:ext uri="{FF2B5EF4-FFF2-40B4-BE49-F238E27FC236}">
                <a16:creationId xmlns:a16="http://schemas.microsoft.com/office/drawing/2014/main" id="{B837AA43-9D4F-3F4C-A76E-C56B78F1BE22}"/>
              </a:ext>
            </a:extLst>
          </p:cNvPr>
          <p:cNvSpPr>
            <a:spLocks noGrp="1"/>
          </p:cNvSpPr>
          <p:nvPr>
            <p:ph type="sldNum" sz="quarter" idx="11"/>
          </p:nvPr>
        </p:nvSpPr>
        <p:spPr/>
        <p:txBody>
          <a:bodyPr/>
          <a:lstStyle/>
          <a:p>
            <a:r>
              <a:rPr lang="en-GB"/>
              <a:t>￨   </a:t>
            </a:r>
            <a:fld id="{159A5DD1-94BC-8F49-AC76-73BE307D95E2}" type="slidenum">
              <a:rPr lang="en-GB" smtClean="0"/>
              <a:pPr/>
              <a:t>‹nr.›</a:t>
            </a:fld>
            <a:endParaRPr lang="en-GB"/>
          </a:p>
        </p:txBody>
      </p:sp>
      <p:sp>
        <p:nvSpPr>
          <p:cNvPr id="5" name="Pladsholder til sidefod 4">
            <a:extLst>
              <a:ext uri="{FF2B5EF4-FFF2-40B4-BE49-F238E27FC236}">
                <a16:creationId xmlns:a16="http://schemas.microsoft.com/office/drawing/2014/main" id="{DC5AAB8B-D650-3A4A-8C40-66AA09CD2080}"/>
              </a:ext>
            </a:extLst>
          </p:cNvPr>
          <p:cNvSpPr>
            <a:spLocks noGrp="1"/>
          </p:cNvSpPr>
          <p:nvPr>
            <p:ph type="ftr" sz="quarter" idx="12"/>
          </p:nvPr>
        </p:nvSpPr>
        <p:spPr/>
        <p:txBody>
          <a:bodyPr/>
          <a:lstStyle/>
          <a:p>
            <a:r>
              <a:rPr lang="da-DK"/>
              <a:t>RettighedsAlliancen   ￨</a:t>
            </a:r>
          </a:p>
        </p:txBody>
      </p:sp>
      <p:pic>
        <p:nvPicPr>
          <p:cNvPr id="7" name="Billede 6">
            <a:extLst>
              <a:ext uri="{FF2B5EF4-FFF2-40B4-BE49-F238E27FC236}">
                <a16:creationId xmlns:a16="http://schemas.microsoft.com/office/drawing/2014/main" id="{415E56EB-3782-4640-B1A6-21A6C68DABE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90645" y="5784640"/>
            <a:ext cx="920962" cy="920962"/>
          </a:xfrm>
          <a:prstGeom prst="rect">
            <a:avLst/>
          </a:prstGeom>
        </p:spPr>
      </p:pic>
      <p:sp>
        <p:nvSpPr>
          <p:cNvPr id="10" name="Pladsholder til indhold 8">
            <a:extLst>
              <a:ext uri="{FF2B5EF4-FFF2-40B4-BE49-F238E27FC236}">
                <a16:creationId xmlns:a16="http://schemas.microsoft.com/office/drawing/2014/main" id="{9318BAC2-3141-8C45-9338-1FDF63049FFE}"/>
              </a:ext>
            </a:extLst>
          </p:cNvPr>
          <p:cNvSpPr>
            <a:spLocks noGrp="1"/>
          </p:cNvSpPr>
          <p:nvPr>
            <p:ph sz="quarter" idx="14" hasCustomPrompt="1"/>
          </p:nvPr>
        </p:nvSpPr>
        <p:spPr>
          <a:xfrm>
            <a:off x="741941" y="1736725"/>
            <a:ext cx="5057775" cy="3708401"/>
          </a:xfrm>
          <a:prstGeom prst="rect">
            <a:avLst/>
          </a:prstGeom>
        </p:spPr>
        <p:txBody>
          <a:bodyPr lIns="0" tIns="0" rIns="0" bIns="0"/>
          <a:lstStyle>
            <a:lvl2pPr>
              <a:defRPr/>
            </a:lvl2pPr>
            <a:lvl3pPr>
              <a:defRPr/>
            </a:lvl3pPr>
            <a:lvl4pPr>
              <a:defRPr/>
            </a:lvl4pPr>
          </a:lstStyle>
          <a:p>
            <a:pPr lvl="0"/>
            <a:r>
              <a:rPr lang="da-DK"/>
              <a:t>Her kan du indsætte et billede, graf, figur mv. Eller du kan skrive en tekst.</a:t>
            </a:r>
          </a:p>
        </p:txBody>
      </p:sp>
      <p:sp>
        <p:nvSpPr>
          <p:cNvPr id="11" name="Pladsholder til indhold 8">
            <a:extLst>
              <a:ext uri="{FF2B5EF4-FFF2-40B4-BE49-F238E27FC236}">
                <a16:creationId xmlns:a16="http://schemas.microsoft.com/office/drawing/2014/main" id="{8D5E2A09-1DD0-B841-8858-304D02F73986}"/>
              </a:ext>
            </a:extLst>
          </p:cNvPr>
          <p:cNvSpPr>
            <a:spLocks noGrp="1"/>
          </p:cNvSpPr>
          <p:nvPr>
            <p:ph sz="quarter" idx="15" hasCustomPrompt="1"/>
          </p:nvPr>
        </p:nvSpPr>
        <p:spPr>
          <a:xfrm>
            <a:off x="6230832" y="1736726"/>
            <a:ext cx="5057775" cy="3708400"/>
          </a:xfrm>
          <a:prstGeom prst="rect">
            <a:avLst/>
          </a:prstGeom>
        </p:spPr>
        <p:txBody>
          <a:bodyPr lIns="0" tIns="0" rIns="0" bIns="0"/>
          <a:lstStyle>
            <a:lvl2pPr>
              <a:defRPr/>
            </a:lvl2pPr>
            <a:lvl3pPr>
              <a:defRPr/>
            </a:lvl3pPr>
            <a:lvl4pPr>
              <a:defRPr/>
            </a:lvl4pPr>
          </a:lstStyle>
          <a:p>
            <a:pPr lvl="0"/>
            <a:r>
              <a:rPr lang="da-DK"/>
              <a:t>Her kan du indsætte et billede, graf, figur mv. Eller du kan skrive en tekst.</a:t>
            </a:r>
          </a:p>
        </p:txBody>
      </p:sp>
      <p:sp>
        <p:nvSpPr>
          <p:cNvPr id="9" name="Pladsholder til tekst 12">
            <a:extLst>
              <a:ext uri="{FF2B5EF4-FFF2-40B4-BE49-F238E27FC236}">
                <a16:creationId xmlns:a16="http://schemas.microsoft.com/office/drawing/2014/main" id="{2A88A6F3-8855-754D-9F8A-92A34330DEB4}"/>
              </a:ext>
            </a:extLst>
          </p:cNvPr>
          <p:cNvSpPr>
            <a:spLocks noGrp="1"/>
          </p:cNvSpPr>
          <p:nvPr>
            <p:ph type="body" sz="quarter" idx="21" hasCustomPrompt="1"/>
          </p:nvPr>
        </p:nvSpPr>
        <p:spPr>
          <a:xfrm>
            <a:off x="861463" y="5446446"/>
            <a:ext cx="4947200" cy="338194"/>
          </a:xfrm>
        </p:spPr>
        <p:txBody>
          <a:bodyPr rIns="216000"/>
          <a:lstStyle>
            <a:lvl1pPr algn="r">
              <a:defRPr sz="900" i="1"/>
            </a:lvl1pPr>
          </a:lstStyle>
          <a:p>
            <a:pPr lvl="0"/>
            <a:r>
              <a:rPr lang="da-DK"/>
              <a:t>Indsæt kilde, </a:t>
            </a:r>
            <a:r>
              <a:rPr lang="da-DK" err="1"/>
              <a:t>credits</a:t>
            </a:r>
            <a:r>
              <a:rPr lang="da-DK"/>
              <a:t> el.lign.</a:t>
            </a:r>
          </a:p>
        </p:txBody>
      </p:sp>
      <p:sp>
        <p:nvSpPr>
          <p:cNvPr id="12" name="Pladsholder til tekst 12">
            <a:extLst>
              <a:ext uri="{FF2B5EF4-FFF2-40B4-BE49-F238E27FC236}">
                <a16:creationId xmlns:a16="http://schemas.microsoft.com/office/drawing/2014/main" id="{B12980DA-0E76-8E49-8442-CC654987F49B}"/>
              </a:ext>
            </a:extLst>
          </p:cNvPr>
          <p:cNvSpPr>
            <a:spLocks noGrp="1"/>
          </p:cNvSpPr>
          <p:nvPr>
            <p:ph type="body" sz="quarter" idx="22" hasCustomPrompt="1"/>
          </p:nvPr>
        </p:nvSpPr>
        <p:spPr>
          <a:xfrm>
            <a:off x="6341407" y="5445126"/>
            <a:ext cx="4947200" cy="305468"/>
          </a:xfrm>
        </p:spPr>
        <p:txBody>
          <a:bodyPr rIns="216000"/>
          <a:lstStyle>
            <a:lvl1pPr algn="r">
              <a:defRPr sz="900" i="1"/>
            </a:lvl1pPr>
          </a:lstStyle>
          <a:p>
            <a:pPr lvl="0"/>
            <a:r>
              <a:rPr lang="da-DK"/>
              <a:t>Indsæt kilde, </a:t>
            </a:r>
            <a:r>
              <a:rPr lang="da-DK" err="1"/>
              <a:t>credits</a:t>
            </a:r>
            <a:r>
              <a:rPr lang="da-DK"/>
              <a:t> el.lign.</a:t>
            </a:r>
          </a:p>
        </p:txBody>
      </p:sp>
    </p:spTree>
    <p:extLst>
      <p:ext uri="{BB962C8B-B14F-4D97-AF65-F5344CB8AC3E}">
        <p14:creationId xmlns:p14="http://schemas.microsoft.com/office/powerpoint/2010/main" val="181584643"/>
      </p:ext>
    </p:extLst>
  </p:cSld>
  <p:clrMapOvr>
    <a:masterClrMapping/>
  </p:clrMapOvr>
  <p:transition spd="med">
    <p:push dir="u"/>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WC 1">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E818F0A2-71E1-1147-9D60-3EF3B5CBAF6F}"/>
              </a:ext>
            </a:extLst>
          </p:cNvPr>
          <p:cNvPicPr>
            <a:picLocks noChangeAspect="1"/>
          </p:cNvPicPr>
          <p:nvPr userDrawn="1"/>
        </p:nvPicPr>
        <p:blipFill>
          <a:blip r:embed="rId2" cstate="screen">
            <a:alphaModFix amt="13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9772CE4C-0E44-AF40-A289-4AA758577695}"/>
              </a:ext>
            </a:extLst>
          </p:cNvPr>
          <p:cNvSpPr>
            <a:spLocks noGrp="1"/>
          </p:cNvSpPr>
          <p:nvPr>
            <p:ph type="title" hasCustomPrompt="1"/>
          </p:nvPr>
        </p:nvSpPr>
        <p:spPr/>
        <p:txBody>
          <a:bodyPr/>
          <a:lstStyle/>
          <a:p>
            <a:r>
              <a:rPr lang="da-DK"/>
              <a:t>Indtast titel om </a:t>
            </a:r>
            <a:r>
              <a:rPr lang="da-DK" err="1"/>
              <a:t>Share</a:t>
            </a:r>
            <a:r>
              <a:rPr lang="da-DK"/>
              <a:t> with Care</a:t>
            </a:r>
          </a:p>
        </p:txBody>
      </p:sp>
      <p:sp>
        <p:nvSpPr>
          <p:cNvPr id="7" name="Pladsholder til dato 6">
            <a:extLst>
              <a:ext uri="{FF2B5EF4-FFF2-40B4-BE49-F238E27FC236}">
                <a16:creationId xmlns:a16="http://schemas.microsoft.com/office/drawing/2014/main" id="{32858E33-EAEF-F840-ACE4-94EF58976527}"/>
              </a:ext>
            </a:extLst>
          </p:cNvPr>
          <p:cNvSpPr>
            <a:spLocks noGrp="1"/>
          </p:cNvSpPr>
          <p:nvPr>
            <p:ph type="dt" sz="half" idx="16"/>
          </p:nvPr>
        </p:nvSpPr>
        <p:spPr/>
        <p:txBody>
          <a:bodyPr/>
          <a:lstStyle/>
          <a:p>
            <a:fld id="{5F20A297-1FDE-5F4B-9BEB-DB5D28EC1B77}" type="datetime1">
              <a:rPr lang="da-DK" smtClean="0"/>
              <a:pPr/>
              <a:t>29.04.2024</a:t>
            </a:fld>
            <a:endParaRPr lang="da-DK"/>
          </a:p>
        </p:txBody>
      </p:sp>
      <p:sp>
        <p:nvSpPr>
          <p:cNvPr id="9" name="Pladsholder til sidefod 8">
            <a:extLst>
              <a:ext uri="{FF2B5EF4-FFF2-40B4-BE49-F238E27FC236}">
                <a16:creationId xmlns:a16="http://schemas.microsoft.com/office/drawing/2014/main" id="{598B066F-EB7C-5943-9087-AD6424E4CA1D}"/>
              </a:ext>
            </a:extLst>
          </p:cNvPr>
          <p:cNvSpPr>
            <a:spLocks noGrp="1"/>
          </p:cNvSpPr>
          <p:nvPr>
            <p:ph type="ftr" sz="quarter" idx="17"/>
          </p:nvPr>
        </p:nvSpPr>
        <p:spPr/>
        <p:txBody>
          <a:bodyPr/>
          <a:lstStyle/>
          <a:p>
            <a:r>
              <a:rPr lang="da-DK"/>
              <a:t>RettighedsAlliancen   ￨</a:t>
            </a:r>
          </a:p>
        </p:txBody>
      </p:sp>
      <p:sp>
        <p:nvSpPr>
          <p:cNvPr id="11" name="Pladsholder til slidenummer 10">
            <a:extLst>
              <a:ext uri="{FF2B5EF4-FFF2-40B4-BE49-F238E27FC236}">
                <a16:creationId xmlns:a16="http://schemas.microsoft.com/office/drawing/2014/main" id="{BF604FDC-64F6-4041-97D5-D4ADA585F7E9}"/>
              </a:ext>
            </a:extLst>
          </p:cNvPr>
          <p:cNvSpPr>
            <a:spLocks noGrp="1"/>
          </p:cNvSpPr>
          <p:nvPr>
            <p:ph type="sldNum" sz="quarter" idx="18"/>
          </p:nvPr>
        </p:nvSpPr>
        <p:spPr/>
        <p:txBody>
          <a:bodyPr/>
          <a:lstStyle/>
          <a:p>
            <a:r>
              <a:rPr lang="en-GB"/>
              <a:t>￨   </a:t>
            </a:r>
            <a:fld id="{159A5DD1-94BC-8F49-AC76-73BE307D95E2}" type="slidenum">
              <a:rPr lang="en-GB" smtClean="0"/>
              <a:pPr/>
              <a:t>‹nr.›</a:t>
            </a:fld>
            <a:endParaRPr lang="en-GB"/>
          </a:p>
        </p:txBody>
      </p:sp>
      <p:pic>
        <p:nvPicPr>
          <p:cNvPr id="4" name="Billede 3">
            <a:extLst>
              <a:ext uri="{FF2B5EF4-FFF2-40B4-BE49-F238E27FC236}">
                <a16:creationId xmlns:a16="http://schemas.microsoft.com/office/drawing/2014/main" id="{60FA6424-E1FE-EC4F-9D2C-6342769DDAE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34073" y="5956322"/>
            <a:ext cx="1677534" cy="756569"/>
          </a:xfrm>
          <a:prstGeom prst="rect">
            <a:avLst/>
          </a:prstGeom>
        </p:spPr>
      </p:pic>
      <p:sp>
        <p:nvSpPr>
          <p:cNvPr id="14" name="Pladsholder til indhold 8">
            <a:extLst>
              <a:ext uri="{FF2B5EF4-FFF2-40B4-BE49-F238E27FC236}">
                <a16:creationId xmlns:a16="http://schemas.microsoft.com/office/drawing/2014/main" id="{85E6F1CA-734B-9F43-A489-3F2C4615D380}"/>
              </a:ext>
            </a:extLst>
          </p:cNvPr>
          <p:cNvSpPr>
            <a:spLocks noGrp="1"/>
          </p:cNvSpPr>
          <p:nvPr>
            <p:ph sz="quarter" idx="14" hasCustomPrompt="1"/>
          </p:nvPr>
        </p:nvSpPr>
        <p:spPr>
          <a:xfrm>
            <a:off x="741941" y="1736725"/>
            <a:ext cx="5057775" cy="4213225"/>
          </a:xfrm>
          <a:prstGeom prst="rect">
            <a:avLst/>
          </a:prstGeom>
        </p:spPr>
        <p:txBody>
          <a:bodyPr/>
          <a:lstStyle/>
          <a:p>
            <a:pPr lvl="0"/>
            <a:r>
              <a:rPr lang="da-DK"/>
              <a:t>Her kan du indsætte et billede, graf, figur mv. Eller du kan skrive en tekst.</a:t>
            </a:r>
          </a:p>
        </p:txBody>
      </p:sp>
      <p:sp>
        <p:nvSpPr>
          <p:cNvPr id="15" name="Pladsholder til indhold 8">
            <a:extLst>
              <a:ext uri="{FF2B5EF4-FFF2-40B4-BE49-F238E27FC236}">
                <a16:creationId xmlns:a16="http://schemas.microsoft.com/office/drawing/2014/main" id="{B7F79132-082F-8A41-B4D7-BE6D80B4D3FE}"/>
              </a:ext>
            </a:extLst>
          </p:cNvPr>
          <p:cNvSpPr>
            <a:spLocks noGrp="1"/>
          </p:cNvSpPr>
          <p:nvPr>
            <p:ph sz="quarter" idx="15" hasCustomPrompt="1"/>
          </p:nvPr>
        </p:nvSpPr>
        <p:spPr>
          <a:xfrm>
            <a:off x="6215025" y="1733539"/>
            <a:ext cx="5073582" cy="4213225"/>
          </a:xfrm>
          <a:prstGeom prst="rect">
            <a:avLst/>
          </a:prstGeom>
        </p:spPr>
        <p:txBody>
          <a:bodyPr/>
          <a:lstStyle/>
          <a:p>
            <a:pPr lvl="0"/>
            <a:r>
              <a:rPr lang="da-DK"/>
              <a:t>Her kan du indsætte et billede, graf, figur mv. Eller du kan skrive en tekst.</a:t>
            </a:r>
          </a:p>
        </p:txBody>
      </p:sp>
      <p:sp>
        <p:nvSpPr>
          <p:cNvPr id="10" name="Pladsholder til tekst 12">
            <a:extLst>
              <a:ext uri="{FF2B5EF4-FFF2-40B4-BE49-F238E27FC236}">
                <a16:creationId xmlns:a16="http://schemas.microsoft.com/office/drawing/2014/main" id="{49DE135E-7DE8-4541-861D-B77A0FB2C783}"/>
              </a:ext>
            </a:extLst>
          </p:cNvPr>
          <p:cNvSpPr>
            <a:spLocks noGrp="1"/>
          </p:cNvSpPr>
          <p:nvPr>
            <p:ph type="body" sz="quarter" idx="21" hasCustomPrompt="1"/>
          </p:nvPr>
        </p:nvSpPr>
        <p:spPr>
          <a:xfrm>
            <a:off x="852516" y="5956322"/>
            <a:ext cx="4947200" cy="338194"/>
          </a:xfrm>
        </p:spPr>
        <p:txBody>
          <a:bodyPr rIns="216000"/>
          <a:lstStyle>
            <a:lvl1pPr algn="r">
              <a:defRPr sz="900" i="1"/>
            </a:lvl1pPr>
          </a:lstStyle>
          <a:p>
            <a:pPr lvl="0"/>
            <a:r>
              <a:rPr lang="da-DK"/>
              <a:t>Indsæt kilde, </a:t>
            </a:r>
            <a:r>
              <a:rPr lang="da-DK" err="1"/>
              <a:t>credits</a:t>
            </a:r>
            <a:r>
              <a:rPr lang="da-DK"/>
              <a:t> el.lign.</a:t>
            </a:r>
          </a:p>
        </p:txBody>
      </p:sp>
      <p:sp>
        <p:nvSpPr>
          <p:cNvPr id="12" name="Pladsholder til tekst 12">
            <a:extLst>
              <a:ext uri="{FF2B5EF4-FFF2-40B4-BE49-F238E27FC236}">
                <a16:creationId xmlns:a16="http://schemas.microsoft.com/office/drawing/2014/main" id="{BB849AC9-DE8D-5947-BA4C-79A09AA40FC8}"/>
              </a:ext>
            </a:extLst>
          </p:cNvPr>
          <p:cNvSpPr>
            <a:spLocks noGrp="1"/>
          </p:cNvSpPr>
          <p:nvPr>
            <p:ph type="body" sz="quarter" idx="22" hasCustomPrompt="1"/>
          </p:nvPr>
        </p:nvSpPr>
        <p:spPr>
          <a:xfrm>
            <a:off x="6341407" y="5949950"/>
            <a:ext cx="3925999" cy="305468"/>
          </a:xfrm>
        </p:spPr>
        <p:txBody>
          <a:bodyPr rIns="216000"/>
          <a:lstStyle>
            <a:lvl1pPr algn="r">
              <a:defRPr sz="900" i="1"/>
            </a:lvl1pPr>
          </a:lstStyle>
          <a:p>
            <a:pPr lvl="0"/>
            <a:r>
              <a:rPr lang="da-DK"/>
              <a:t>Indsæt kilde, </a:t>
            </a:r>
            <a:r>
              <a:rPr lang="da-DK" err="1"/>
              <a:t>credits</a:t>
            </a:r>
            <a:r>
              <a:rPr lang="da-DK"/>
              <a:t> el.lign.</a:t>
            </a:r>
          </a:p>
        </p:txBody>
      </p:sp>
    </p:spTree>
    <p:extLst>
      <p:ext uri="{BB962C8B-B14F-4D97-AF65-F5344CB8AC3E}">
        <p14:creationId xmlns:p14="http://schemas.microsoft.com/office/powerpoint/2010/main" val="1646466287"/>
      </p:ext>
    </p:extLst>
  </p:cSld>
  <p:clrMapOvr>
    <a:masterClrMapping/>
  </p:clrMapOvr>
  <p:transition spd="med">
    <p:push dir="u"/>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WC 2">
    <p:bg>
      <p:bgPr>
        <a:solidFill>
          <a:schemeClr val="tx2"/>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2B609AFC-9E6D-C842-88F4-E18A2E4358A9}"/>
              </a:ext>
            </a:extLst>
          </p:cNvPr>
          <p:cNvSpPr/>
          <p:nvPr userDrawn="1"/>
        </p:nvSpPr>
        <p:spPr>
          <a:xfrm>
            <a:off x="0" y="0"/>
            <a:ext cx="875211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Pladsholder til dato 5">
            <a:extLst>
              <a:ext uri="{FF2B5EF4-FFF2-40B4-BE49-F238E27FC236}">
                <a16:creationId xmlns:a16="http://schemas.microsoft.com/office/drawing/2014/main" id="{3FED8E40-D4AD-D54E-B719-303A5F207CC5}"/>
              </a:ext>
            </a:extLst>
          </p:cNvPr>
          <p:cNvSpPr>
            <a:spLocks noGrp="1"/>
          </p:cNvSpPr>
          <p:nvPr>
            <p:ph type="dt" sz="half" idx="13"/>
          </p:nvPr>
        </p:nvSpPr>
        <p:spPr/>
        <p:txBody>
          <a:bodyPr/>
          <a:lstStyle/>
          <a:p>
            <a:fld id="{5F20A297-1FDE-5F4B-9BEB-DB5D28EC1B77}" type="datetime1">
              <a:rPr lang="da-DK" smtClean="0"/>
              <a:pPr/>
              <a:t>29.04.2024</a:t>
            </a:fld>
            <a:endParaRPr lang="en-GB"/>
          </a:p>
        </p:txBody>
      </p:sp>
      <p:sp>
        <p:nvSpPr>
          <p:cNvPr id="8" name="Pladsholder til sidefod 7">
            <a:extLst>
              <a:ext uri="{FF2B5EF4-FFF2-40B4-BE49-F238E27FC236}">
                <a16:creationId xmlns:a16="http://schemas.microsoft.com/office/drawing/2014/main" id="{B8F396DA-8A83-BA4B-B9A5-58588E70BD26}"/>
              </a:ext>
            </a:extLst>
          </p:cNvPr>
          <p:cNvSpPr>
            <a:spLocks noGrp="1"/>
          </p:cNvSpPr>
          <p:nvPr>
            <p:ph type="ftr" sz="quarter" idx="14"/>
          </p:nvPr>
        </p:nvSpPr>
        <p:spPr/>
        <p:txBody>
          <a:bodyPr/>
          <a:lstStyle/>
          <a:p>
            <a:r>
              <a:rPr lang="da-DK"/>
              <a:t>RettighedsAlliancen   ￨</a:t>
            </a:r>
          </a:p>
        </p:txBody>
      </p:sp>
      <p:sp>
        <p:nvSpPr>
          <p:cNvPr id="10" name="Pladsholder til slidenummer 9">
            <a:extLst>
              <a:ext uri="{FF2B5EF4-FFF2-40B4-BE49-F238E27FC236}">
                <a16:creationId xmlns:a16="http://schemas.microsoft.com/office/drawing/2014/main" id="{A994C4DD-B675-0747-B976-E1805D3D133D}"/>
              </a:ext>
            </a:extLst>
          </p:cNvPr>
          <p:cNvSpPr>
            <a:spLocks noGrp="1"/>
          </p:cNvSpPr>
          <p:nvPr>
            <p:ph type="sldNum" sz="quarter" idx="15"/>
          </p:nvPr>
        </p:nvSpPr>
        <p:spPr/>
        <p:txBody>
          <a:bodyPr/>
          <a:lstStyle/>
          <a:p>
            <a:r>
              <a:rPr lang="en-GB"/>
              <a:t>￨   </a:t>
            </a:r>
            <a:fld id="{159A5DD1-94BC-8F49-AC76-73BE307D95E2}" type="slidenum">
              <a:rPr lang="en-GB" smtClean="0"/>
              <a:pPr/>
              <a:t>‹nr.›</a:t>
            </a:fld>
            <a:endParaRPr lang="en-GB"/>
          </a:p>
        </p:txBody>
      </p:sp>
      <p:sp>
        <p:nvSpPr>
          <p:cNvPr id="26" name="Titel 25">
            <a:extLst>
              <a:ext uri="{FF2B5EF4-FFF2-40B4-BE49-F238E27FC236}">
                <a16:creationId xmlns:a16="http://schemas.microsoft.com/office/drawing/2014/main" id="{A7CFAB94-F83E-194C-BC0A-057625B0C30D}"/>
              </a:ext>
            </a:extLst>
          </p:cNvPr>
          <p:cNvSpPr>
            <a:spLocks noGrp="1"/>
          </p:cNvSpPr>
          <p:nvPr>
            <p:ph type="title" hasCustomPrompt="1"/>
          </p:nvPr>
        </p:nvSpPr>
        <p:spPr/>
        <p:txBody>
          <a:bodyPr/>
          <a:lstStyle/>
          <a:p>
            <a:r>
              <a:rPr lang="da-DK"/>
              <a:t>Indtast titel om </a:t>
            </a:r>
            <a:r>
              <a:rPr lang="da-DK" err="1"/>
              <a:t>Share</a:t>
            </a:r>
            <a:r>
              <a:rPr lang="da-DK"/>
              <a:t> with Care</a:t>
            </a:r>
          </a:p>
        </p:txBody>
      </p:sp>
      <p:sp>
        <p:nvSpPr>
          <p:cNvPr id="27" name="Pladsholder til indhold 8">
            <a:extLst>
              <a:ext uri="{FF2B5EF4-FFF2-40B4-BE49-F238E27FC236}">
                <a16:creationId xmlns:a16="http://schemas.microsoft.com/office/drawing/2014/main" id="{EA5EFD3C-F999-9443-B678-1D78DD569EDB}"/>
              </a:ext>
            </a:extLst>
          </p:cNvPr>
          <p:cNvSpPr>
            <a:spLocks noGrp="1"/>
          </p:cNvSpPr>
          <p:nvPr>
            <p:ph sz="quarter" idx="16" hasCustomPrompt="1"/>
          </p:nvPr>
        </p:nvSpPr>
        <p:spPr>
          <a:xfrm>
            <a:off x="741941" y="1759227"/>
            <a:ext cx="7406697" cy="4190724"/>
          </a:xfrm>
          <a:prstGeom prst="rect">
            <a:avLst/>
          </a:prstGeom>
        </p:spPr>
        <p:txBody>
          <a:bodyPr lIns="0" tIns="0" rIns="0" bIns="0"/>
          <a:lstStyle/>
          <a:p>
            <a:pPr lvl="0"/>
            <a:r>
              <a:rPr lang="da-DK"/>
              <a:t>Her kan du indsætte et billede, graf, figur mv. Eller du kan skrive en tekst.</a:t>
            </a:r>
          </a:p>
        </p:txBody>
      </p:sp>
      <p:pic>
        <p:nvPicPr>
          <p:cNvPr id="29" name="Billede 28" descr="Et billede, der indeholder tekst, clipart&#10;&#10;Automatisk genereret beskrivelse">
            <a:extLst>
              <a:ext uri="{FF2B5EF4-FFF2-40B4-BE49-F238E27FC236}">
                <a16:creationId xmlns:a16="http://schemas.microsoft.com/office/drawing/2014/main" id="{D66D1DF6-3E34-3048-9D43-8B42AD74F9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34073" y="5949950"/>
            <a:ext cx="1677534" cy="769315"/>
          </a:xfrm>
          <a:prstGeom prst="rect">
            <a:avLst/>
          </a:prstGeom>
        </p:spPr>
      </p:pic>
      <p:sp>
        <p:nvSpPr>
          <p:cNvPr id="9" name="Pladsholder til tekst 12">
            <a:extLst>
              <a:ext uri="{FF2B5EF4-FFF2-40B4-BE49-F238E27FC236}">
                <a16:creationId xmlns:a16="http://schemas.microsoft.com/office/drawing/2014/main" id="{B1E3B673-0268-114D-8428-1B979CF9F854}"/>
              </a:ext>
            </a:extLst>
          </p:cNvPr>
          <p:cNvSpPr>
            <a:spLocks noGrp="1"/>
          </p:cNvSpPr>
          <p:nvPr>
            <p:ph type="body" sz="quarter" idx="21" hasCustomPrompt="1"/>
          </p:nvPr>
        </p:nvSpPr>
        <p:spPr>
          <a:xfrm>
            <a:off x="861463" y="5949950"/>
            <a:ext cx="7287175" cy="338194"/>
          </a:xfrm>
        </p:spPr>
        <p:txBody>
          <a:bodyPr rIns="216000"/>
          <a:lstStyle>
            <a:lvl1pPr algn="r">
              <a:defRPr sz="900" i="1"/>
            </a:lvl1pPr>
          </a:lstStyle>
          <a:p>
            <a:pPr lvl="0"/>
            <a:r>
              <a:rPr lang="da-DK"/>
              <a:t>Indsæt kilde, </a:t>
            </a:r>
            <a:r>
              <a:rPr lang="da-DK" err="1"/>
              <a:t>credits</a:t>
            </a:r>
            <a:r>
              <a:rPr lang="da-DK"/>
              <a:t> el.lign.</a:t>
            </a:r>
          </a:p>
        </p:txBody>
      </p:sp>
    </p:spTree>
    <p:extLst>
      <p:ext uri="{BB962C8B-B14F-4D97-AF65-F5344CB8AC3E}">
        <p14:creationId xmlns:p14="http://schemas.microsoft.com/office/powerpoint/2010/main" val="335497831"/>
      </p:ext>
    </p:extLst>
  </p:cSld>
  <p:clrMapOvr>
    <a:masterClrMapping/>
  </p:clrMapOvr>
  <p:transition spd="med">
    <p:push dir="u"/>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WC 3">
    <p:bg>
      <p:bgPr>
        <a:solidFill>
          <a:srgbClr val="0E408B"/>
        </a:solidFill>
        <a:effectLst/>
      </p:bgPr>
    </p:bg>
    <p:spTree>
      <p:nvGrpSpPr>
        <p:cNvPr id="1" name=""/>
        <p:cNvGrpSpPr/>
        <p:nvPr/>
      </p:nvGrpSpPr>
      <p:grpSpPr>
        <a:xfrm>
          <a:off x="0" y="0"/>
          <a:ext cx="0" cy="0"/>
          <a:chOff x="0" y="0"/>
          <a:chExt cx="0" cy="0"/>
        </a:xfrm>
      </p:grpSpPr>
      <p:sp>
        <p:nvSpPr>
          <p:cNvPr id="6" name="Pladsholder til dato 5">
            <a:extLst>
              <a:ext uri="{FF2B5EF4-FFF2-40B4-BE49-F238E27FC236}">
                <a16:creationId xmlns:a16="http://schemas.microsoft.com/office/drawing/2014/main" id="{3FED8E40-D4AD-D54E-B719-303A5F207CC5}"/>
              </a:ext>
            </a:extLst>
          </p:cNvPr>
          <p:cNvSpPr>
            <a:spLocks noGrp="1"/>
          </p:cNvSpPr>
          <p:nvPr>
            <p:ph type="dt" sz="half" idx="13"/>
          </p:nvPr>
        </p:nvSpPr>
        <p:spPr/>
        <p:txBody>
          <a:bodyPr/>
          <a:lstStyle/>
          <a:p>
            <a:fld id="{5F20A297-1FDE-5F4B-9BEB-DB5D28EC1B77}" type="datetime1">
              <a:rPr lang="da-DK" smtClean="0"/>
              <a:pPr/>
              <a:t>29.04.2024</a:t>
            </a:fld>
            <a:endParaRPr lang="en-GB"/>
          </a:p>
        </p:txBody>
      </p:sp>
      <p:sp>
        <p:nvSpPr>
          <p:cNvPr id="8" name="Pladsholder til sidefod 7">
            <a:extLst>
              <a:ext uri="{FF2B5EF4-FFF2-40B4-BE49-F238E27FC236}">
                <a16:creationId xmlns:a16="http://schemas.microsoft.com/office/drawing/2014/main" id="{B8F396DA-8A83-BA4B-B9A5-58588E70BD26}"/>
              </a:ext>
            </a:extLst>
          </p:cNvPr>
          <p:cNvSpPr>
            <a:spLocks noGrp="1"/>
          </p:cNvSpPr>
          <p:nvPr>
            <p:ph type="ftr" sz="quarter" idx="14"/>
          </p:nvPr>
        </p:nvSpPr>
        <p:spPr/>
        <p:txBody>
          <a:bodyPr/>
          <a:lstStyle/>
          <a:p>
            <a:r>
              <a:rPr lang="da-DK"/>
              <a:t>RettighedsAlliancen   ￨</a:t>
            </a:r>
          </a:p>
        </p:txBody>
      </p:sp>
      <p:sp>
        <p:nvSpPr>
          <p:cNvPr id="10" name="Pladsholder til slidenummer 9">
            <a:extLst>
              <a:ext uri="{FF2B5EF4-FFF2-40B4-BE49-F238E27FC236}">
                <a16:creationId xmlns:a16="http://schemas.microsoft.com/office/drawing/2014/main" id="{A994C4DD-B675-0747-B976-E1805D3D133D}"/>
              </a:ext>
            </a:extLst>
          </p:cNvPr>
          <p:cNvSpPr>
            <a:spLocks noGrp="1"/>
          </p:cNvSpPr>
          <p:nvPr>
            <p:ph type="sldNum" sz="quarter" idx="15"/>
          </p:nvPr>
        </p:nvSpPr>
        <p:spPr/>
        <p:txBody>
          <a:bodyPr/>
          <a:lstStyle/>
          <a:p>
            <a:r>
              <a:rPr lang="en-GB"/>
              <a:t>￨   </a:t>
            </a:r>
            <a:fld id="{159A5DD1-94BC-8F49-AC76-73BE307D95E2}" type="slidenum">
              <a:rPr lang="en-GB" smtClean="0"/>
              <a:pPr/>
              <a:t>‹nr.›</a:t>
            </a:fld>
            <a:endParaRPr lang="en-GB"/>
          </a:p>
        </p:txBody>
      </p:sp>
      <p:sp>
        <p:nvSpPr>
          <p:cNvPr id="26" name="Titel 25">
            <a:extLst>
              <a:ext uri="{FF2B5EF4-FFF2-40B4-BE49-F238E27FC236}">
                <a16:creationId xmlns:a16="http://schemas.microsoft.com/office/drawing/2014/main" id="{A7CFAB94-F83E-194C-BC0A-057625B0C30D}"/>
              </a:ext>
            </a:extLst>
          </p:cNvPr>
          <p:cNvSpPr>
            <a:spLocks noGrp="1"/>
          </p:cNvSpPr>
          <p:nvPr>
            <p:ph type="title" hasCustomPrompt="1"/>
          </p:nvPr>
        </p:nvSpPr>
        <p:spPr>
          <a:xfrm>
            <a:off x="737154" y="476250"/>
            <a:ext cx="7411484" cy="1148511"/>
          </a:xfrm>
        </p:spPr>
        <p:txBody>
          <a:bodyPr/>
          <a:lstStyle>
            <a:lvl1pPr>
              <a:defRPr>
                <a:solidFill>
                  <a:schemeClr val="bg1"/>
                </a:solidFill>
              </a:defRPr>
            </a:lvl1pPr>
          </a:lstStyle>
          <a:p>
            <a:r>
              <a:rPr lang="da-DK"/>
              <a:t>Kampagne-slides</a:t>
            </a:r>
          </a:p>
        </p:txBody>
      </p:sp>
      <p:sp>
        <p:nvSpPr>
          <p:cNvPr id="27" name="Pladsholder til indhold 8">
            <a:extLst>
              <a:ext uri="{FF2B5EF4-FFF2-40B4-BE49-F238E27FC236}">
                <a16:creationId xmlns:a16="http://schemas.microsoft.com/office/drawing/2014/main" id="{EA5EFD3C-F999-9443-B678-1D78DD569EDB}"/>
              </a:ext>
            </a:extLst>
          </p:cNvPr>
          <p:cNvSpPr>
            <a:spLocks noGrp="1"/>
          </p:cNvSpPr>
          <p:nvPr>
            <p:ph sz="quarter" idx="16" hasCustomPrompt="1"/>
          </p:nvPr>
        </p:nvSpPr>
        <p:spPr>
          <a:xfrm>
            <a:off x="741942" y="1759227"/>
            <a:ext cx="5066722" cy="4190724"/>
          </a:xfrm>
          <a:prstGeom prst="rect">
            <a:avLst/>
          </a:prstGeom>
        </p:spPr>
        <p:txBody>
          <a:bodyPr lIns="0" tIns="0" rIns="0" bIns="0"/>
          <a:lstStyle>
            <a:lvl1pPr>
              <a:defRPr>
                <a:solidFill>
                  <a:schemeClr val="bg1"/>
                </a:solidFill>
              </a:defRPr>
            </a:lvl1pPr>
          </a:lstStyle>
          <a:p>
            <a:pPr lvl="0"/>
            <a:r>
              <a:rPr lang="da-DK"/>
              <a:t>Her kan du indsætte et billede, graf, figur mv. Eller du kan skrive en tekst</a:t>
            </a:r>
          </a:p>
          <a:p>
            <a:pPr lvl="0"/>
            <a:r>
              <a:rPr lang="da-DK" err="1"/>
              <a:t>Lorem</a:t>
            </a:r>
            <a:r>
              <a:rPr lang="da-DK"/>
              <a:t> ipsum dolor sit amet, consectetuer adipiscing elit. Maecenas porttitor congue massa. Fusce posuere, magna sed pulvinar ultricies, purus lectus malesuada libero, sit amet commodo magna eros quis urna.</a:t>
            </a:r>
          </a:p>
          <a:p>
            <a:pPr lvl="0"/>
            <a:endParaRPr lang="da-DK"/>
          </a:p>
          <a:p>
            <a:pPr lvl="0"/>
            <a:r>
              <a:rPr lang="da-DK"/>
              <a:t>Nunc viverra imperdiet enim. Fusce est. Vivamus a tellus.</a:t>
            </a:r>
          </a:p>
          <a:p>
            <a:pPr lvl="0"/>
            <a:endParaRPr lang="da-DK"/>
          </a:p>
          <a:p>
            <a:pPr lvl="0"/>
            <a:r>
              <a:rPr lang="da-DK"/>
              <a:t>Pellentesque habitant morbi tristique senectus et netus et malesuada fames ac turpis egestas. Proin pharetra nonummy pede. Mauris et orci.</a:t>
            </a:r>
          </a:p>
          <a:p>
            <a:pPr lvl="0"/>
            <a:endParaRPr lang="da-DK"/>
          </a:p>
        </p:txBody>
      </p:sp>
      <p:sp>
        <p:nvSpPr>
          <p:cNvPr id="12" name="Pladsholder til indhold 8">
            <a:extLst>
              <a:ext uri="{FF2B5EF4-FFF2-40B4-BE49-F238E27FC236}">
                <a16:creationId xmlns:a16="http://schemas.microsoft.com/office/drawing/2014/main" id="{8CED1382-AD7D-524F-A3F8-3C7E285AB6CD}"/>
              </a:ext>
            </a:extLst>
          </p:cNvPr>
          <p:cNvSpPr>
            <a:spLocks noGrp="1"/>
          </p:cNvSpPr>
          <p:nvPr>
            <p:ph sz="quarter" idx="17" hasCustomPrompt="1"/>
          </p:nvPr>
        </p:nvSpPr>
        <p:spPr>
          <a:xfrm>
            <a:off x="6203950" y="1759227"/>
            <a:ext cx="5066722" cy="4190724"/>
          </a:xfrm>
          <a:prstGeom prst="rect">
            <a:avLst/>
          </a:prstGeom>
        </p:spPr>
        <p:txBody>
          <a:bodyPr lIns="0" tIns="0" rIns="0" bIns="0"/>
          <a:lstStyle>
            <a:lvl1pPr>
              <a:defRPr>
                <a:solidFill>
                  <a:schemeClr val="bg1"/>
                </a:solidFill>
              </a:defRPr>
            </a:lvl1pPr>
          </a:lstStyle>
          <a:p>
            <a:pPr lvl="0"/>
            <a:r>
              <a:rPr lang="da-DK"/>
              <a:t>Her kan du indsætte et billede, graf, figur mv. Eller du kan skrive en tekst.</a:t>
            </a:r>
          </a:p>
          <a:p>
            <a:pPr lvl="0"/>
            <a:r>
              <a:rPr lang="da-DK" err="1"/>
              <a:t>Lorem</a:t>
            </a:r>
            <a:r>
              <a:rPr lang="da-DK"/>
              <a:t> ipsum dolor sit amet, consectetuer adipiscing elit. Maecenas porttitor congue massa. Fusce posuere, magna sed pulvinar ultricies, purus lectus malesuada libero, sit amet commodo magna eros quis urna.</a:t>
            </a:r>
          </a:p>
          <a:p>
            <a:pPr lvl="0"/>
            <a:endParaRPr lang="da-DK"/>
          </a:p>
          <a:p>
            <a:pPr lvl="0"/>
            <a:r>
              <a:rPr lang="da-DK"/>
              <a:t>Nunc viverra imperdiet enim. Fusce est. Vivamus a tellus.</a:t>
            </a:r>
          </a:p>
          <a:p>
            <a:pPr lvl="0"/>
            <a:endParaRPr lang="da-DK"/>
          </a:p>
          <a:p>
            <a:pPr lvl="0"/>
            <a:r>
              <a:rPr lang="da-DK"/>
              <a:t>Pellentesque habitant morbi tristique senectus et netus et malesuada fames ac turpis egestas. Proin pharetra nonummy pede. Mauris et orci.</a:t>
            </a:r>
          </a:p>
          <a:p>
            <a:pPr lvl="0"/>
            <a:endParaRPr lang="da-DK"/>
          </a:p>
        </p:txBody>
      </p:sp>
      <p:pic>
        <p:nvPicPr>
          <p:cNvPr id="13" name="Billede 12" descr="Et billede, der indeholder tekst, clipart&#10;&#10;Automatisk genereret beskrivelse">
            <a:extLst>
              <a:ext uri="{FF2B5EF4-FFF2-40B4-BE49-F238E27FC236}">
                <a16:creationId xmlns:a16="http://schemas.microsoft.com/office/drawing/2014/main" id="{37FD1FE0-0761-AF40-B7B3-41154E6F50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34073" y="5949950"/>
            <a:ext cx="1677534" cy="769315"/>
          </a:xfrm>
          <a:prstGeom prst="rect">
            <a:avLst/>
          </a:prstGeom>
        </p:spPr>
      </p:pic>
      <p:sp>
        <p:nvSpPr>
          <p:cNvPr id="9" name="Pladsholder til tekst 12">
            <a:extLst>
              <a:ext uri="{FF2B5EF4-FFF2-40B4-BE49-F238E27FC236}">
                <a16:creationId xmlns:a16="http://schemas.microsoft.com/office/drawing/2014/main" id="{2721F8B6-5592-2344-A3B3-292180495B51}"/>
              </a:ext>
            </a:extLst>
          </p:cNvPr>
          <p:cNvSpPr>
            <a:spLocks noGrp="1"/>
          </p:cNvSpPr>
          <p:nvPr>
            <p:ph type="body" sz="quarter" idx="21" hasCustomPrompt="1"/>
          </p:nvPr>
        </p:nvSpPr>
        <p:spPr>
          <a:xfrm>
            <a:off x="852516" y="5956322"/>
            <a:ext cx="4947200" cy="338194"/>
          </a:xfrm>
        </p:spPr>
        <p:txBody>
          <a:bodyPr rIns="216000"/>
          <a:lstStyle>
            <a:lvl1pPr algn="r">
              <a:defRPr sz="900" i="1">
                <a:solidFill>
                  <a:schemeClr val="bg1"/>
                </a:solidFill>
              </a:defRPr>
            </a:lvl1pPr>
          </a:lstStyle>
          <a:p>
            <a:pPr lvl="0"/>
            <a:r>
              <a:rPr lang="da-DK"/>
              <a:t>Indsæt kilde, </a:t>
            </a:r>
            <a:r>
              <a:rPr lang="da-DK" err="1"/>
              <a:t>credits</a:t>
            </a:r>
            <a:r>
              <a:rPr lang="da-DK"/>
              <a:t> el.lign.</a:t>
            </a:r>
          </a:p>
        </p:txBody>
      </p:sp>
      <p:sp>
        <p:nvSpPr>
          <p:cNvPr id="11" name="Pladsholder til tekst 12">
            <a:extLst>
              <a:ext uri="{FF2B5EF4-FFF2-40B4-BE49-F238E27FC236}">
                <a16:creationId xmlns:a16="http://schemas.microsoft.com/office/drawing/2014/main" id="{84FB0653-5DE1-244C-8A17-0FB928C51436}"/>
              </a:ext>
            </a:extLst>
          </p:cNvPr>
          <p:cNvSpPr>
            <a:spLocks noGrp="1"/>
          </p:cNvSpPr>
          <p:nvPr>
            <p:ph type="body" sz="quarter" idx="22" hasCustomPrompt="1"/>
          </p:nvPr>
        </p:nvSpPr>
        <p:spPr>
          <a:xfrm>
            <a:off x="6341407" y="5949950"/>
            <a:ext cx="3925999" cy="305468"/>
          </a:xfrm>
        </p:spPr>
        <p:txBody>
          <a:bodyPr rIns="216000"/>
          <a:lstStyle>
            <a:lvl1pPr algn="r">
              <a:defRPr sz="900" i="1">
                <a:solidFill>
                  <a:schemeClr val="bg1"/>
                </a:solidFill>
              </a:defRPr>
            </a:lvl1pPr>
          </a:lstStyle>
          <a:p>
            <a:pPr lvl="0"/>
            <a:r>
              <a:rPr lang="da-DK"/>
              <a:t>Indsæt kilde, </a:t>
            </a:r>
            <a:r>
              <a:rPr lang="da-DK" err="1"/>
              <a:t>credits</a:t>
            </a:r>
            <a:r>
              <a:rPr lang="da-DK"/>
              <a:t> el.lign.</a:t>
            </a:r>
          </a:p>
        </p:txBody>
      </p:sp>
    </p:spTree>
    <p:extLst>
      <p:ext uri="{BB962C8B-B14F-4D97-AF65-F5344CB8AC3E}">
        <p14:creationId xmlns:p14="http://schemas.microsoft.com/office/powerpoint/2010/main" val="3198964277"/>
      </p:ext>
    </p:extLst>
  </p:cSld>
  <p:clrMapOvr>
    <a:masterClrMapping/>
  </p:clrMapOvr>
  <p:transition spd="med">
    <p:push dir="u"/>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549C71-1BED-9D47-B23E-9478C9203FFF}"/>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0DF945E0-E126-764B-844F-BE15B312B0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0B7291A5-0E4A-5E4A-B945-F9EF72D0D338}"/>
              </a:ext>
            </a:extLst>
          </p:cNvPr>
          <p:cNvSpPr>
            <a:spLocks noGrp="1"/>
          </p:cNvSpPr>
          <p:nvPr>
            <p:ph type="dt" sz="half" idx="10"/>
          </p:nvPr>
        </p:nvSpPr>
        <p:spPr/>
        <p:txBody>
          <a:bodyPr/>
          <a:lstStyle/>
          <a:p>
            <a:fld id="{D0FB91B8-CD87-3C42-A095-7AF5FB5FA3CB}" type="datetimeFigureOut">
              <a:rPr lang="da-DK" smtClean="0"/>
              <a:t>29.04.2024</a:t>
            </a:fld>
            <a:endParaRPr lang="da-DK"/>
          </a:p>
        </p:txBody>
      </p:sp>
      <p:sp>
        <p:nvSpPr>
          <p:cNvPr id="5" name="Pladsholder til sidefod 4">
            <a:extLst>
              <a:ext uri="{FF2B5EF4-FFF2-40B4-BE49-F238E27FC236}">
                <a16:creationId xmlns:a16="http://schemas.microsoft.com/office/drawing/2014/main" id="{C608A380-14A7-054F-A215-012C9C5D29C4}"/>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E722305C-2A12-A84E-A18A-130DE316D9D9}"/>
              </a:ext>
            </a:extLst>
          </p:cNvPr>
          <p:cNvSpPr>
            <a:spLocks noGrp="1"/>
          </p:cNvSpPr>
          <p:nvPr>
            <p:ph type="sldNum" sz="quarter" idx="12"/>
          </p:nvPr>
        </p:nvSpPr>
        <p:spPr/>
        <p:txBody>
          <a:bodyPr/>
          <a:lstStyle/>
          <a:p>
            <a:fld id="{E946AC59-91E0-B046-97F9-22F2522EED52}" type="slidenum">
              <a:rPr lang="da-DK" smtClean="0"/>
              <a:t>‹nr.›</a:t>
            </a:fld>
            <a:endParaRPr lang="da-DK"/>
          </a:p>
        </p:txBody>
      </p:sp>
    </p:spTree>
    <p:extLst>
      <p:ext uri="{BB962C8B-B14F-4D97-AF65-F5344CB8AC3E}">
        <p14:creationId xmlns:p14="http://schemas.microsoft.com/office/powerpoint/2010/main" val="560117509"/>
      </p:ext>
    </p:extLst>
  </p:cSld>
  <p:clrMapOvr>
    <a:masterClrMapping/>
  </p:clrMapOvr>
  <p:transition spd="med">
    <p:push dir="u"/>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702CED-1ABB-8A4C-8973-A5C907652917}"/>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9CC6331D-94E7-FF42-A9E6-EC6964FC4FEB}"/>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C5CF3B0D-DF29-E345-B53E-686956D93546}"/>
              </a:ext>
            </a:extLst>
          </p:cNvPr>
          <p:cNvSpPr>
            <a:spLocks noGrp="1"/>
          </p:cNvSpPr>
          <p:nvPr>
            <p:ph type="dt" sz="half" idx="10"/>
          </p:nvPr>
        </p:nvSpPr>
        <p:spPr/>
        <p:txBody>
          <a:bodyPr/>
          <a:lstStyle/>
          <a:p>
            <a:fld id="{D0FB91B8-CD87-3C42-A095-7AF5FB5FA3CB}" type="datetimeFigureOut">
              <a:rPr lang="da-DK" smtClean="0"/>
              <a:t>29.04.2024</a:t>
            </a:fld>
            <a:endParaRPr lang="da-DK"/>
          </a:p>
        </p:txBody>
      </p:sp>
      <p:sp>
        <p:nvSpPr>
          <p:cNvPr id="5" name="Pladsholder til sidefod 4">
            <a:extLst>
              <a:ext uri="{FF2B5EF4-FFF2-40B4-BE49-F238E27FC236}">
                <a16:creationId xmlns:a16="http://schemas.microsoft.com/office/drawing/2014/main" id="{A98324F1-021F-5E4D-8693-4CF46A46190A}"/>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ADE8B552-82B0-F542-B1CF-D30DC2946A1D}"/>
              </a:ext>
            </a:extLst>
          </p:cNvPr>
          <p:cNvSpPr>
            <a:spLocks noGrp="1"/>
          </p:cNvSpPr>
          <p:nvPr>
            <p:ph type="sldNum" sz="quarter" idx="12"/>
          </p:nvPr>
        </p:nvSpPr>
        <p:spPr/>
        <p:txBody>
          <a:bodyPr/>
          <a:lstStyle/>
          <a:p>
            <a:fld id="{E946AC59-91E0-B046-97F9-22F2522EED52}" type="slidenum">
              <a:rPr lang="da-DK" smtClean="0"/>
              <a:t>‹nr.›</a:t>
            </a:fld>
            <a:endParaRPr lang="da-DK"/>
          </a:p>
        </p:txBody>
      </p:sp>
    </p:spTree>
    <p:extLst>
      <p:ext uri="{BB962C8B-B14F-4D97-AF65-F5344CB8AC3E}">
        <p14:creationId xmlns:p14="http://schemas.microsoft.com/office/powerpoint/2010/main" val="620887961"/>
      </p:ext>
    </p:extLst>
  </p:cSld>
  <p:clrMapOvr>
    <a:masterClrMapping/>
  </p:clrMapOvr>
  <p:transition spd="med">
    <p:push dir="u"/>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479CC7-FD41-C041-AA02-2778CD496ED0}"/>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E84C9CD4-672C-8A4A-A9BC-0927F49D6F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A2DCC23D-1F3E-1C47-B7AB-0D40C2A9D41B}"/>
              </a:ext>
            </a:extLst>
          </p:cNvPr>
          <p:cNvSpPr>
            <a:spLocks noGrp="1"/>
          </p:cNvSpPr>
          <p:nvPr>
            <p:ph type="dt" sz="half" idx="10"/>
          </p:nvPr>
        </p:nvSpPr>
        <p:spPr/>
        <p:txBody>
          <a:bodyPr/>
          <a:lstStyle/>
          <a:p>
            <a:fld id="{D0FB91B8-CD87-3C42-A095-7AF5FB5FA3CB}" type="datetimeFigureOut">
              <a:rPr lang="da-DK" smtClean="0"/>
              <a:t>29.04.2024</a:t>
            </a:fld>
            <a:endParaRPr lang="da-DK"/>
          </a:p>
        </p:txBody>
      </p:sp>
      <p:sp>
        <p:nvSpPr>
          <p:cNvPr id="5" name="Pladsholder til sidefod 4">
            <a:extLst>
              <a:ext uri="{FF2B5EF4-FFF2-40B4-BE49-F238E27FC236}">
                <a16:creationId xmlns:a16="http://schemas.microsoft.com/office/drawing/2014/main" id="{78F81816-8576-0946-A5A6-054284B643D6}"/>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B9167C90-7385-BD4B-9631-E2A193F44FEF}"/>
              </a:ext>
            </a:extLst>
          </p:cNvPr>
          <p:cNvSpPr>
            <a:spLocks noGrp="1"/>
          </p:cNvSpPr>
          <p:nvPr>
            <p:ph type="sldNum" sz="quarter" idx="12"/>
          </p:nvPr>
        </p:nvSpPr>
        <p:spPr/>
        <p:txBody>
          <a:bodyPr/>
          <a:lstStyle/>
          <a:p>
            <a:fld id="{E946AC59-91E0-B046-97F9-22F2522EED52}" type="slidenum">
              <a:rPr lang="da-DK" smtClean="0"/>
              <a:t>‹nr.›</a:t>
            </a:fld>
            <a:endParaRPr lang="da-DK"/>
          </a:p>
        </p:txBody>
      </p:sp>
    </p:spTree>
    <p:extLst>
      <p:ext uri="{BB962C8B-B14F-4D97-AF65-F5344CB8AC3E}">
        <p14:creationId xmlns:p14="http://schemas.microsoft.com/office/powerpoint/2010/main" val="3595164130"/>
      </p:ext>
    </p:extLst>
  </p:cSld>
  <p:clrMapOvr>
    <a:masterClrMapping/>
  </p:clrMapOvr>
  <p:transition spd="med">
    <p:push dir="u"/>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16A803-A205-EC4A-BA43-0765294B52A4}"/>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4459D40D-39C4-2C40-9632-554EF7FEB4E5}"/>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DF3F09EB-EC36-7A41-9CC7-D4C32581DDAD}"/>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B3029208-735D-E04E-8166-65235DD9CFD4}"/>
              </a:ext>
            </a:extLst>
          </p:cNvPr>
          <p:cNvSpPr>
            <a:spLocks noGrp="1"/>
          </p:cNvSpPr>
          <p:nvPr>
            <p:ph type="dt" sz="half" idx="10"/>
          </p:nvPr>
        </p:nvSpPr>
        <p:spPr/>
        <p:txBody>
          <a:bodyPr/>
          <a:lstStyle/>
          <a:p>
            <a:fld id="{D0FB91B8-CD87-3C42-A095-7AF5FB5FA3CB}" type="datetimeFigureOut">
              <a:rPr lang="da-DK" smtClean="0"/>
              <a:t>29.04.2024</a:t>
            </a:fld>
            <a:endParaRPr lang="da-DK"/>
          </a:p>
        </p:txBody>
      </p:sp>
      <p:sp>
        <p:nvSpPr>
          <p:cNvPr id="6" name="Pladsholder til sidefod 5">
            <a:extLst>
              <a:ext uri="{FF2B5EF4-FFF2-40B4-BE49-F238E27FC236}">
                <a16:creationId xmlns:a16="http://schemas.microsoft.com/office/drawing/2014/main" id="{62C4A89A-BA6E-2248-B958-4CC611D53DB2}"/>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9D2014CD-0D6B-E64F-982B-5912ABFA3A7E}"/>
              </a:ext>
            </a:extLst>
          </p:cNvPr>
          <p:cNvSpPr>
            <a:spLocks noGrp="1"/>
          </p:cNvSpPr>
          <p:nvPr>
            <p:ph type="sldNum" sz="quarter" idx="12"/>
          </p:nvPr>
        </p:nvSpPr>
        <p:spPr/>
        <p:txBody>
          <a:bodyPr/>
          <a:lstStyle/>
          <a:p>
            <a:fld id="{E946AC59-91E0-B046-97F9-22F2522EED52}" type="slidenum">
              <a:rPr lang="da-DK" smtClean="0"/>
              <a:t>‹nr.›</a:t>
            </a:fld>
            <a:endParaRPr lang="da-DK"/>
          </a:p>
        </p:txBody>
      </p:sp>
    </p:spTree>
    <p:extLst>
      <p:ext uri="{BB962C8B-B14F-4D97-AF65-F5344CB8AC3E}">
        <p14:creationId xmlns:p14="http://schemas.microsoft.com/office/powerpoint/2010/main" val="959901888"/>
      </p:ext>
    </p:extLst>
  </p:cSld>
  <p:clrMapOvr>
    <a:masterClrMapping/>
  </p:clrMapOvr>
  <p:transition spd="med">
    <p:push dir="u"/>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681634-38A9-7749-BB88-C8AAB77FE034}"/>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7C669E44-AA23-3C42-B1E5-A59F63333D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73422492-8A0D-5E43-91DB-689E6B95229A}"/>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6A7133BF-E09C-1541-A4AC-1DA34C2C24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4E525D1C-BB89-954A-A1C3-0E905B611DDE}"/>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24DB6F94-BC61-F948-8F30-A135B6429F81}"/>
              </a:ext>
            </a:extLst>
          </p:cNvPr>
          <p:cNvSpPr>
            <a:spLocks noGrp="1"/>
          </p:cNvSpPr>
          <p:nvPr>
            <p:ph type="dt" sz="half" idx="10"/>
          </p:nvPr>
        </p:nvSpPr>
        <p:spPr/>
        <p:txBody>
          <a:bodyPr/>
          <a:lstStyle/>
          <a:p>
            <a:fld id="{D0FB91B8-CD87-3C42-A095-7AF5FB5FA3CB}" type="datetimeFigureOut">
              <a:rPr lang="da-DK" smtClean="0"/>
              <a:t>29.04.2024</a:t>
            </a:fld>
            <a:endParaRPr lang="da-DK"/>
          </a:p>
        </p:txBody>
      </p:sp>
      <p:sp>
        <p:nvSpPr>
          <p:cNvPr id="8" name="Pladsholder til sidefod 7">
            <a:extLst>
              <a:ext uri="{FF2B5EF4-FFF2-40B4-BE49-F238E27FC236}">
                <a16:creationId xmlns:a16="http://schemas.microsoft.com/office/drawing/2014/main" id="{382E36E3-5A2B-5B4A-8EAE-3EBBB2897902}"/>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D2542F46-AFC7-FD43-B3C4-CE8DA236C4EF}"/>
              </a:ext>
            </a:extLst>
          </p:cNvPr>
          <p:cNvSpPr>
            <a:spLocks noGrp="1"/>
          </p:cNvSpPr>
          <p:nvPr>
            <p:ph type="sldNum" sz="quarter" idx="12"/>
          </p:nvPr>
        </p:nvSpPr>
        <p:spPr/>
        <p:txBody>
          <a:bodyPr/>
          <a:lstStyle/>
          <a:p>
            <a:fld id="{E946AC59-91E0-B046-97F9-22F2522EED52}" type="slidenum">
              <a:rPr lang="da-DK" smtClean="0"/>
              <a:t>‹nr.›</a:t>
            </a:fld>
            <a:endParaRPr lang="da-DK"/>
          </a:p>
        </p:txBody>
      </p:sp>
    </p:spTree>
    <p:extLst>
      <p:ext uri="{BB962C8B-B14F-4D97-AF65-F5344CB8AC3E}">
        <p14:creationId xmlns:p14="http://schemas.microsoft.com/office/powerpoint/2010/main" val="3094989274"/>
      </p:ext>
    </p:extLst>
  </p:cSld>
  <p:clrMapOvr>
    <a:masterClrMapping/>
  </p:clrMapOvr>
  <p:transition spd="med">
    <p:push dir="u"/>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906A3A-0980-8D48-B060-CCCD659D083A}"/>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EC989D11-3DB1-FC4A-9C0C-A40EF7084582}"/>
              </a:ext>
            </a:extLst>
          </p:cNvPr>
          <p:cNvSpPr>
            <a:spLocks noGrp="1"/>
          </p:cNvSpPr>
          <p:nvPr>
            <p:ph type="dt" sz="half" idx="10"/>
          </p:nvPr>
        </p:nvSpPr>
        <p:spPr/>
        <p:txBody>
          <a:bodyPr/>
          <a:lstStyle/>
          <a:p>
            <a:fld id="{D0FB91B8-CD87-3C42-A095-7AF5FB5FA3CB}" type="datetimeFigureOut">
              <a:rPr lang="da-DK" smtClean="0"/>
              <a:t>29.04.2024</a:t>
            </a:fld>
            <a:endParaRPr lang="da-DK"/>
          </a:p>
        </p:txBody>
      </p:sp>
      <p:sp>
        <p:nvSpPr>
          <p:cNvPr id="4" name="Pladsholder til sidefod 3">
            <a:extLst>
              <a:ext uri="{FF2B5EF4-FFF2-40B4-BE49-F238E27FC236}">
                <a16:creationId xmlns:a16="http://schemas.microsoft.com/office/drawing/2014/main" id="{83CF6FDA-8367-1949-8A98-E580F49767A1}"/>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04305118-5B70-3245-8DEC-1D11D05D87CC}"/>
              </a:ext>
            </a:extLst>
          </p:cNvPr>
          <p:cNvSpPr>
            <a:spLocks noGrp="1"/>
          </p:cNvSpPr>
          <p:nvPr>
            <p:ph type="sldNum" sz="quarter" idx="12"/>
          </p:nvPr>
        </p:nvSpPr>
        <p:spPr/>
        <p:txBody>
          <a:bodyPr/>
          <a:lstStyle/>
          <a:p>
            <a:fld id="{E946AC59-91E0-B046-97F9-22F2522EED52}" type="slidenum">
              <a:rPr lang="da-DK" smtClean="0"/>
              <a:t>‹nr.›</a:t>
            </a:fld>
            <a:endParaRPr lang="da-DK"/>
          </a:p>
        </p:txBody>
      </p:sp>
    </p:spTree>
    <p:extLst>
      <p:ext uri="{BB962C8B-B14F-4D97-AF65-F5344CB8AC3E}">
        <p14:creationId xmlns:p14="http://schemas.microsoft.com/office/powerpoint/2010/main" val="1077294442"/>
      </p:ext>
    </p:extLst>
  </p:cSld>
  <p:clrMapOvr>
    <a:masterClrMapping/>
  </p:clrMapOvr>
  <p:transition spd="med">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el og tekst 5">
    <p:bg>
      <p:bgPr>
        <a:blipFill>
          <a:blip r:embed="rId2" cstate="email">
            <a:extLst>
              <a:ext uri="{BEBA8EAE-BF5A-486C-A8C5-ECC9F3942E4B}">
                <a14:imgProps xmlns:a14="http://schemas.microsoft.com/office/drawing/2010/main">
                  <a14:imgLayer r:embed="rId3">
                    <a14:imgEffect>
                      <a14:saturation sat="70000"/>
                    </a14:imgEffect>
                  </a14:imgLayer>
                </a14:imgProps>
              </a:ex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12" name="Retvinklet trekant 11">
            <a:extLst>
              <a:ext uri="{FF2B5EF4-FFF2-40B4-BE49-F238E27FC236}">
                <a16:creationId xmlns:a16="http://schemas.microsoft.com/office/drawing/2014/main" id="{1F794D38-B649-A640-911E-9C96CCA57DF9}"/>
              </a:ext>
            </a:extLst>
          </p:cNvPr>
          <p:cNvSpPr/>
          <p:nvPr userDrawn="1"/>
        </p:nvSpPr>
        <p:spPr>
          <a:xfrm flipH="1">
            <a:off x="6314400" y="2924175"/>
            <a:ext cx="5877598" cy="393382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el 4">
            <a:extLst>
              <a:ext uri="{FF2B5EF4-FFF2-40B4-BE49-F238E27FC236}">
                <a16:creationId xmlns:a16="http://schemas.microsoft.com/office/drawing/2014/main" id="{8BA2CF8B-2DF2-934A-BE38-5BA969CD705F}"/>
              </a:ext>
            </a:extLst>
          </p:cNvPr>
          <p:cNvSpPr>
            <a:spLocks noGrp="1"/>
          </p:cNvSpPr>
          <p:nvPr>
            <p:ph type="title"/>
          </p:nvPr>
        </p:nvSpPr>
        <p:spPr/>
        <p:txBody>
          <a:bodyPr/>
          <a:lstStyle>
            <a:lvl1pPr>
              <a:defRPr>
                <a:solidFill>
                  <a:schemeClr val="tx1"/>
                </a:solidFill>
              </a:defRPr>
            </a:lvl1pPr>
          </a:lstStyle>
          <a:p>
            <a:r>
              <a:rPr lang="da-DK"/>
              <a:t>Klik for at redigere titeltypografien i masteren</a:t>
            </a:r>
          </a:p>
        </p:txBody>
      </p:sp>
      <p:sp>
        <p:nvSpPr>
          <p:cNvPr id="6" name="Pladsholder til dato 5">
            <a:extLst>
              <a:ext uri="{FF2B5EF4-FFF2-40B4-BE49-F238E27FC236}">
                <a16:creationId xmlns:a16="http://schemas.microsoft.com/office/drawing/2014/main" id="{581DDBB4-3B2F-B94B-AFEE-B933B26E510B}"/>
              </a:ext>
            </a:extLst>
          </p:cNvPr>
          <p:cNvSpPr>
            <a:spLocks noGrp="1"/>
          </p:cNvSpPr>
          <p:nvPr>
            <p:ph type="dt" sz="half" idx="13"/>
          </p:nvPr>
        </p:nvSpPr>
        <p:spPr/>
        <p:txBody>
          <a:bodyPr/>
          <a:lstStyle/>
          <a:p>
            <a:fld id="{5F20A297-1FDE-5F4B-9BEB-DB5D28EC1B77}" type="datetime1">
              <a:rPr lang="da-DK" smtClean="0"/>
              <a:pPr/>
              <a:t>29.04.2024</a:t>
            </a:fld>
            <a:endParaRPr lang="en-GB"/>
          </a:p>
        </p:txBody>
      </p:sp>
      <p:sp>
        <p:nvSpPr>
          <p:cNvPr id="8" name="Pladsholder til sidefod 7">
            <a:extLst>
              <a:ext uri="{FF2B5EF4-FFF2-40B4-BE49-F238E27FC236}">
                <a16:creationId xmlns:a16="http://schemas.microsoft.com/office/drawing/2014/main" id="{23A502D3-FE31-5C4D-9F76-428F65702BC8}"/>
              </a:ext>
            </a:extLst>
          </p:cNvPr>
          <p:cNvSpPr>
            <a:spLocks noGrp="1"/>
          </p:cNvSpPr>
          <p:nvPr>
            <p:ph type="ftr" sz="quarter" idx="14"/>
          </p:nvPr>
        </p:nvSpPr>
        <p:spPr/>
        <p:txBody>
          <a:bodyPr/>
          <a:lstStyle/>
          <a:p>
            <a:r>
              <a:rPr lang="da-DK"/>
              <a:t>RettighedsAlliancen   ￨</a:t>
            </a:r>
          </a:p>
        </p:txBody>
      </p:sp>
      <p:sp>
        <p:nvSpPr>
          <p:cNvPr id="10" name="Pladsholder til slidenummer 9">
            <a:extLst>
              <a:ext uri="{FF2B5EF4-FFF2-40B4-BE49-F238E27FC236}">
                <a16:creationId xmlns:a16="http://schemas.microsoft.com/office/drawing/2014/main" id="{A245B5A0-6EB5-E54D-AB52-F308E9CB8799}"/>
              </a:ext>
            </a:extLst>
          </p:cNvPr>
          <p:cNvSpPr>
            <a:spLocks noGrp="1"/>
          </p:cNvSpPr>
          <p:nvPr>
            <p:ph type="sldNum" sz="quarter" idx="15"/>
          </p:nvPr>
        </p:nvSpPr>
        <p:spPr/>
        <p:txBody>
          <a:bodyPr/>
          <a:lstStyle/>
          <a:p>
            <a:r>
              <a:rPr lang="en-GB"/>
              <a:t>￨   </a:t>
            </a:r>
            <a:fld id="{159A5DD1-94BC-8F49-AC76-73BE307D95E2}" type="slidenum">
              <a:rPr lang="en-GB" smtClean="0"/>
              <a:pPr/>
              <a:t>‹nr.›</a:t>
            </a:fld>
            <a:endParaRPr lang="en-GB"/>
          </a:p>
        </p:txBody>
      </p:sp>
      <p:pic>
        <p:nvPicPr>
          <p:cNvPr id="11" name="Billede 10">
            <a:extLst>
              <a:ext uri="{FF2B5EF4-FFF2-40B4-BE49-F238E27FC236}">
                <a16:creationId xmlns:a16="http://schemas.microsoft.com/office/drawing/2014/main" id="{B9A2070C-23BC-4A49-9B6A-CD58AFB80B9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111040" y="5473309"/>
            <a:ext cx="722270" cy="1110203"/>
          </a:xfrm>
          <a:prstGeom prst="rect">
            <a:avLst/>
          </a:prstGeom>
          <a:solidFill>
            <a:srgbClr val="264D5B"/>
          </a:solidFill>
        </p:spPr>
      </p:pic>
      <p:sp>
        <p:nvSpPr>
          <p:cNvPr id="15" name="Pladsholder til tekst 7">
            <a:extLst>
              <a:ext uri="{FF2B5EF4-FFF2-40B4-BE49-F238E27FC236}">
                <a16:creationId xmlns:a16="http://schemas.microsoft.com/office/drawing/2014/main" id="{6DCB01B8-A9DC-1C41-BF0B-71188A44C3DB}"/>
              </a:ext>
            </a:extLst>
          </p:cNvPr>
          <p:cNvSpPr>
            <a:spLocks noGrp="1"/>
          </p:cNvSpPr>
          <p:nvPr>
            <p:ph type="body" sz="quarter" idx="17" hasCustomPrompt="1"/>
          </p:nvPr>
        </p:nvSpPr>
        <p:spPr>
          <a:xfrm>
            <a:off x="736600" y="1736725"/>
            <a:ext cx="7411484" cy="4213225"/>
          </a:xfrm>
          <a:prstGeom prst="rect">
            <a:avLst/>
          </a:prstGeom>
        </p:spPr>
        <p:txBody>
          <a:bodyPr lIns="0" tIns="0" rIns="0" bIns="0"/>
          <a:lstStyle>
            <a:lvl1pPr>
              <a:defRPr>
                <a:solidFill>
                  <a:schemeClr val="tx1"/>
                </a:solidFill>
              </a:defRPr>
            </a:lvl1pPr>
          </a:lstStyle>
          <a:p>
            <a:pPr lvl="0"/>
            <a:r>
              <a:rPr lang="da-DK"/>
              <a:t>Lorem ipsum dolor sit amet, consectetuer adipiscing elit. Maecenas porttitor congue massa. Fusce posuere, magna sed pulvinar ultricies, purus lectus malesuada libero, sit amet commodo magna eros quis urna.</a:t>
            </a:r>
          </a:p>
          <a:p>
            <a:pPr lvl="0"/>
            <a:endParaRPr lang="da-DK"/>
          </a:p>
          <a:p>
            <a:pPr lvl="0"/>
            <a:endParaRPr lang="da-DK"/>
          </a:p>
        </p:txBody>
      </p:sp>
    </p:spTree>
    <p:extLst>
      <p:ext uri="{BB962C8B-B14F-4D97-AF65-F5344CB8AC3E}">
        <p14:creationId xmlns:p14="http://schemas.microsoft.com/office/powerpoint/2010/main" val="193223684"/>
      </p:ext>
    </p:extLst>
  </p:cSld>
  <p:clrMapOvr>
    <a:masterClrMapping/>
  </p:clrMapOvr>
  <p:transition spd="med">
    <p:push dir="u"/>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CB140629-04FD-F440-96CC-2E6191704519}"/>
              </a:ext>
            </a:extLst>
          </p:cNvPr>
          <p:cNvSpPr>
            <a:spLocks noGrp="1"/>
          </p:cNvSpPr>
          <p:nvPr>
            <p:ph type="dt" sz="half" idx="10"/>
          </p:nvPr>
        </p:nvSpPr>
        <p:spPr/>
        <p:txBody>
          <a:bodyPr/>
          <a:lstStyle/>
          <a:p>
            <a:fld id="{D0FB91B8-CD87-3C42-A095-7AF5FB5FA3CB}" type="datetimeFigureOut">
              <a:rPr lang="da-DK" smtClean="0"/>
              <a:t>29.04.2024</a:t>
            </a:fld>
            <a:endParaRPr lang="da-DK"/>
          </a:p>
        </p:txBody>
      </p:sp>
      <p:sp>
        <p:nvSpPr>
          <p:cNvPr id="3" name="Pladsholder til sidefod 2">
            <a:extLst>
              <a:ext uri="{FF2B5EF4-FFF2-40B4-BE49-F238E27FC236}">
                <a16:creationId xmlns:a16="http://schemas.microsoft.com/office/drawing/2014/main" id="{9314628D-9834-D94A-B9D2-8DE2BAD9ACB0}"/>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8974A95A-2894-E248-9C9E-D290B8FCE3A7}"/>
              </a:ext>
            </a:extLst>
          </p:cNvPr>
          <p:cNvSpPr>
            <a:spLocks noGrp="1"/>
          </p:cNvSpPr>
          <p:nvPr>
            <p:ph type="sldNum" sz="quarter" idx="12"/>
          </p:nvPr>
        </p:nvSpPr>
        <p:spPr/>
        <p:txBody>
          <a:bodyPr/>
          <a:lstStyle/>
          <a:p>
            <a:fld id="{E946AC59-91E0-B046-97F9-22F2522EED52}" type="slidenum">
              <a:rPr lang="da-DK" smtClean="0"/>
              <a:t>‹nr.›</a:t>
            </a:fld>
            <a:endParaRPr lang="da-DK"/>
          </a:p>
        </p:txBody>
      </p:sp>
    </p:spTree>
    <p:extLst>
      <p:ext uri="{BB962C8B-B14F-4D97-AF65-F5344CB8AC3E}">
        <p14:creationId xmlns:p14="http://schemas.microsoft.com/office/powerpoint/2010/main" val="1584387376"/>
      </p:ext>
    </p:extLst>
  </p:cSld>
  <p:clrMapOvr>
    <a:masterClrMapping/>
  </p:clrMapOvr>
  <p:transition spd="med">
    <p:push dir="u"/>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22B1D7-42A9-4248-A33D-D851D4CAE13A}"/>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A9583B30-135D-BA4E-9F6F-BC208167B7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DB269642-B055-864C-8580-C7A3601C60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0A93FF42-7319-6D45-B959-1E5B04476FF7}"/>
              </a:ext>
            </a:extLst>
          </p:cNvPr>
          <p:cNvSpPr>
            <a:spLocks noGrp="1"/>
          </p:cNvSpPr>
          <p:nvPr>
            <p:ph type="dt" sz="half" idx="10"/>
          </p:nvPr>
        </p:nvSpPr>
        <p:spPr/>
        <p:txBody>
          <a:bodyPr/>
          <a:lstStyle/>
          <a:p>
            <a:fld id="{D0FB91B8-CD87-3C42-A095-7AF5FB5FA3CB}" type="datetimeFigureOut">
              <a:rPr lang="da-DK" smtClean="0"/>
              <a:t>29.04.2024</a:t>
            </a:fld>
            <a:endParaRPr lang="da-DK"/>
          </a:p>
        </p:txBody>
      </p:sp>
      <p:sp>
        <p:nvSpPr>
          <p:cNvPr id="6" name="Pladsholder til sidefod 5">
            <a:extLst>
              <a:ext uri="{FF2B5EF4-FFF2-40B4-BE49-F238E27FC236}">
                <a16:creationId xmlns:a16="http://schemas.microsoft.com/office/drawing/2014/main" id="{148D4BF5-DBA7-7A4C-BA66-E317A8DB7CF5}"/>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7A8B9EF5-A133-C349-843D-DE1E605BE639}"/>
              </a:ext>
            </a:extLst>
          </p:cNvPr>
          <p:cNvSpPr>
            <a:spLocks noGrp="1"/>
          </p:cNvSpPr>
          <p:nvPr>
            <p:ph type="sldNum" sz="quarter" idx="12"/>
          </p:nvPr>
        </p:nvSpPr>
        <p:spPr/>
        <p:txBody>
          <a:bodyPr/>
          <a:lstStyle/>
          <a:p>
            <a:fld id="{E946AC59-91E0-B046-97F9-22F2522EED52}" type="slidenum">
              <a:rPr lang="da-DK" smtClean="0"/>
              <a:t>‹nr.›</a:t>
            </a:fld>
            <a:endParaRPr lang="da-DK"/>
          </a:p>
        </p:txBody>
      </p:sp>
    </p:spTree>
    <p:extLst>
      <p:ext uri="{BB962C8B-B14F-4D97-AF65-F5344CB8AC3E}">
        <p14:creationId xmlns:p14="http://schemas.microsoft.com/office/powerpoint/2010/main" val="1597333218"/>
      </p:ext>
    </p:extLst>
  </p:cSld>
  <p:clrMapOvr>
    <a:masterClrMapping/>
  </p:clrMapOvr>
  <p:transition spd="med">
    <p:push dir="u"/>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4933BE-5158-1848-BE7E-EAF396FF6DD9}"/>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76750DF2-1739-CF49-8211-7F77727DAA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p>
        </p:txBody>
      </p:sp>
      <p:sp>
        <p:nvSpPr>
          <p:cNvPr id="4" name="Pladsholder til tekst 3">
            <a:extLst>
              <a:ext uri="{FF2B5EF4-FFF2-40B4-BE49-F238E27FC236}">
                <a16:creationId xmlns:a16="http://schemas.microsoft.com/office/drawing/2014/main" id="{4E240E4B-F0B5-284E-95EE-E6613DD0E6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16BEC7B3-8BDD-FB4F-811B-A756C6F7B7A9}"/>
              </a:ext>
            </a:extLst>
          </p:cNvPr>
          <p:cNvSpPr>
            <a:spLocks noGrp="1"/>
          </p:cNvSpPr>
          <p:nvPr>
            <p:ph type="dt" sz="half" idx="10"/>
          </p:nvPr>
        </p:nvSpPr>
        <p:spPr/>
        <p:txBody>
          <a:bodyPr/>
          <a:lstStyle/>
          <a:p>
            <a:fld id="{D0FB91B8-CD87-3C42-A095-7AF5FB5FA3CB}" type="datetimeFigureOut">
              <a:rPr lang="da-DK" smtClean="0"/>
              <a:t>29.04.2024</a:t>
            </a:fld>
            <a:endParaRPr lang="da-DK"/>
          </a:p>
        </p:txBody>
      </p:sp>
      <p:sp>
        <p:nvSpPr>
          <p:cNvPr id="6" name="Pladsholder til sidefod 5">
            <a:extLst>
              <a:ext uri="{FF2B5EF4-FFF2-40B4-BE49-F238E27FC236}">
                <a16:creationId xmlns:a16="http://schemas.microsoft.com/office/drawing/2014/main" id="{37F980EA-8AF5-E349-B272-D72887AE1A13}"/>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3A90E21A-3409-4A47-942C-2E14741474B2}"/>
              </a:ext>
            </a:extLst>
          </p:cNvPr>
          <p:cNvSpPr>
            <a:spLocks noGrp="1"/>
          </p:cNvSpPr>
          <p:nvPr>
            <p:ph type="sldNum" sz="quarter" idx="12"/>
          </p:nvPr>
        </p:nvSpPr>
        <p:spPr/>
        <p:txBody>
          <a:bodyPr/>
          <a:lstStyle/>
          <a:p>
            <a:fld id="{E946AC59-91E0-B046-97F9-22F2522EED52}" type="slidenum">
              <a:rPr lang="da-DK" smtClean="0"/>
              <a:t>‹nr.›</a:t>
            </a:fld>
            <a:endParaRPr lang="da-DK"/>
          </a:p>
        </p:txBody>
      </p:sp>
    </p:spTree>
    <p:extLst>
      <p:ext uri="{BB962C8B-B14F-4D97-AF65-F5344CB8AC3E}">
        <p14:creationId xmlns:p14="http://schemas.microsoft.com/office/powerpoint/2010/main" val="1021921321"/>
      </p:ext>
    </p:extLst>
  </p:cSld>
  <p:clrMapOvr>
    <a:masterClrMapping/>
  </p:clrMapOvr>
  <p:transition spd="med">
    <p:push dir="u"/>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5D124A-1A72-E94E-ADE9-BA2D03F32470}"/>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725E2609-7AAC-F648-8196-CD1C7128CC12}"/>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F7D0DCD0-049A-AD4B-BA32-D63EF87CE7E2}"/>
              </a:ext>
            </a:extLst>
          </p:cNvPr>
          <p:cNvSpPr>
            <a:spLocks noGrp="1"/>
          </p:cNvSpPr>
          <p:nvPr>
            <p:ph type="dt" sz="half" idx="10"/>
          </p:nvPr>
        </p:nvSpPr>
        <p:spPr/>
        <p:txBody>
          <a:bodyPr/>
          <a:lstStyle/>
          <a:p>
            <a:fld id="{D0FB91B8-CD87-3C42-A095-7AF5FB5FA3CB}" type="datetimeFigureOut">
              <a:rPr lang="da-DK" smtClean="0"/>
              <a:t>29.04.2024</a:t>
            </a:fld>
            <a:endParaRPr lang="da-DK"/>
          </a:p>
        </p:txBody>
      </p:sp>
      <p:sp>
        <p:nvSpPr>
          <p:cNvPr id="5" name="Pladsholder til sidefod 4">
            <a:extLst>
              <a:ext uri="{FF2B5EF4-FFF2-40B4-BE49-F238E27FC236}">
                <a16:creationId xmlns:a16="http://schemas.microsoft.com/office/drawing/2014/main" id="{02030205-2109-2140-BADF-1E54FD817FB2}"/>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6DF4EF57-3A13-7040-B63C-05BE3ADC6C33}"/>
              </a:ext>
            </a:extLst>
          </p:cNvPr>
          <p:cNvSpPr>
            <a:spLocks noGrp="1"/>
          </p:cNvSpPr>
          <p:nvPr>
            <p:ph type="sldNum" sz="quarter" idx="12"/>
          </p:nvPr>
        </p:nvSpPr>
        <p:spPr/>
        <p:txBody>
          <a:bodyPr/>
          <a:lstStyle/>
          <a:p>
            <a:fld id="{E946AC59-91E0-B046-97F9-22F2522EED52}" type="slidenum">
              <a:rPr lang="da-DK" smtClean="0"/>
              <a:t>‹nr.›</a:t>
            </a:fld>
            <a:endParaRPr lang="da-DK"/>
          </a:p>
        </p:txBody>
      </p:sp>
    </p:spTree>
    <p:extLst>
      <p:ext uri="{BB962C8B-B14F-4D97-AF65-F5344CB8AC3E}">
        <p14:creationId xmlns:p14="http://schemas.microsoft.com/office/powerpoint/2010/main" val="3414897471"/>
      </p:ext>
    </p:extLst>
  </p:cSld>
  <p:clrMapOvr>
    <a:masterClrMapping/>
  </p:clrMapOvr>
  <p:transition spd="med">
    <p:push dir="u"/>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01CB3F8C-C128-9043-9965-B34425F0C833}"/>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FE4531BD-AF1B-9B49-B811-9829A2C6B285}"/>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EA78CC54-D093-894C-819E-CCDAC8158FC8}"/>
              </a:ext>
            </a:extLst>
          </p:cNvPr>
          <p:cNvSpPr>
            <a:spLocks noGrp="1"/>
          </p:cNvSpPr>
          <p:nvPr>
            <p:ph type="dt" sz="half" idx="10"/>
          </p:nvPr>
        </p:nvSpPr>
        <p:spPr/>
        <p:txBody>
          <a:bodyPr/>
          <a:lstStyle/>
          <a:p>
            <a:fld id="{D0FB91B8-CD87-3C42-A095-7AF5FB5FA3CB}" type="datetimeFigureOut">
              <a:rPr lang="da-DK" smtClean="0"/>
              <a:t>29.04.2024</a:t>
            </a:fld>
            <a:endParaRPr lang="da-DK"/>
          </a:p>
        </p:txBody>
      </p:sp>
      <p:sp>
        <p:nvSpPr>
          <p:cNvPr id="5" name="Pladsholder til sidefod 4">
            <a:extLst>
              <a:ext uri="{FF2B5EF4-FFF2-40B4-BE49-F238E27FC236}">
                <a16:creationId xmlns:a16="http://schemas.microsoft.com/office/drawing/2014/main" id="{3E916AAC-3395-5C49-A25B-92DDEE456150}"/>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91B20BC2-66E3-4843-99CF-AB989672F2F8}"/>
              </a:ext>
            </a:extLst>
          </p:cNvPr>
          <p:cNvSpPr>
            <a:spLocks noGrp="1"/>
          </p:cNvSpPr>
          <p:nvPr>
            <p:ph type="sldNum" sz="quarter" idx="12"/>
          </p:nvPr>
        </p:nvSpPr>
        <p:spPr/>
        <p:txBody>
          <a:bodyPr/>
          <a:lstStyle/>
          <a:p>
            <a:fld id="{E946AC59-91E0-B046-97F9-22F2522EED52}" type="slidenum">
              <a:rPr lang="da-DK" smtClean="0"/>
              <a:t>‹nr.›</a:t>
            </a:fld>
            <a:endParaRPr lang="da-DK"/>
          </a:p>
        </p:txBody>
      </p:sp>
    </p:spTree>
    <p:extLst>
      <p:ext uri="{BB962C8B-B14F-4D97-AF65-F5344CB8AC3E}">
        <p14:creationId xmlns:p14="http://schemas.microsoft.com/office/powerpoint/2010/main" val="3045000974"/>
      </p:ext>
    </p:extLst>
  </p:cSld>
  <p:clrMapOvr>
    <a:masterClrMapping/>
  </p:clrMapOvr>
  <p:transition spd="med">
    <p:push dir="u"/>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5_Brugerdefineret layout">
    <p:bg>
      <p:bgPr>
        <a:solidFill>
          <a:schemeClr val="accent3"/>
        </a:solidFill>
        <a:effectLst/>
      </p:bgPr>
    </p:bg>
    <p:spTree>
      <p:nvGrpSpPr>
        <p:cNvPr id="1" name=""/>
        <p:cNvGrpSpPr/>
        <p:nvPr/>
      </p:nvGrpSpPr>
      <p:grpSpPr>
        <a:xfrm>
          <a:off x="0" y="0"/>
          <a:ext cx="0" cy="0"/>
          <a:chOff x="0" y="0"/>
          <a:chExt cx="0" cy="0"/>
        </a:xfrm>
      </p:grpSpPr>
      <p:sp>
        <p:nvSpPr>
          <p:cNvPr id="10" name="Trekant 2">
            <a:extLst>
              <a:ext uri="{FF2B5EF4-FFF2-40B4-BE49-F238E27FC236}">
                <a16:creationId xmlns:a16="http://schemas.microsoft.com/office/drawing/2014/main" id="{FE7C195E-30AD-674E-813B-CF75D2CBDEC9}"/>
              </a:ext>
            </a:extLst>
          </p:cNvPr>
          <p:cNvSpPr/>
          <p:nvPr/>
        </p:nvSpPr>
        <p:spPr>
          <a:xfrm>
            <a:off x="8176675" y="4158579"/>
            <a:ext cx="4028388" cy="2702399"/>
          </a:xfrm>
          <a:custGeom>
            <a:avLst/>
            <a:gdLst>
              <a:gd name="connsiteX0" fmla="*/ 0 w 9703324"/>
              <a:gd name="connsiteY0" fmla="*/ 3436229 h 3436229"/>
              <a:gd name="connsiteX1" fmla="*/ 4851662 w 9703324"/>
              <a:gd name="connsiteY1" fmla="*/ 0 h 3436229"/>
              <a:gd name="connsiteX2" fmla="*/ 9703324 w 9703324"/>
              <a:gd name="connsiteY2" fmla="*/ 3436229 h 3436229"/>
              <a:gd name="connsiteX3" fmla="*/ 0 w 9703324"/>
              <a:gd name="connsiteY3" fmla="*/ 3436229 h 3436229"/>
              <a:gd name="connsiteX0" fmla="*/ 0 w 9703324"/>
              <a:gd name="connsiteY0" fmla="*/ 6509367 h 6509367"/>
              <a:gd name="connsiteX1" fmla="*/ 9697039 w 9703324"/>
              <a:gd name="connsiteY1" fmla="*/ 0 h 6509367"/>
              <a:gd name="connsiteX2" fmla="*/ 9703324 w 9703324"/>
              <a:gd name="connsiteY2" fmla="*/ 6509367 h 6509367"/>
              <a:gd name="connsiteX3" fmla="*/ 0 w 9703324"/>
              <a:gd name="connsiteY3" fmla="*/ 6509367 h 6509367"/>
            </a:gdLst>
            <a:ahLst/>
            <a:cxnLst>
              <a:cxn ang="0">
                <a:pos x="connsiteX0" y="connsiteY0"/>
              </a:cxn>
              <a:cxn ang="0">
                <a:pos x="connsiteX1" y="connsiteY1"/>
              </a:cxn>
              <a:cxn ang="0">
                <a:pos x="connsiteX2" y="connsiteY2"/>
              </a:cxn>
              <a:cxn ang="0">
                <a:pos x="connsiteX3" y="connsiteY3"/>
              </a:cxn>
            </a:cxnLst>
            <a:rect l="l" t="t" r="r" b="b"/>
            <a:pathLst>
              <a:path w="9703324" h="6509367">
                <a:moveTo>
                  <a:pt x="0" y="6509367"/>
                </a:moveTo>
                <a:lnTo>
                  <a:pt x="9697039" y="0"/>
                </a:lnTo>
                <a:lnTo>
                  <a:pt x="9703324" y="6509367"/>
                </a:lnTo>
                <a:lnTo>
                  <a:pt x="0" y="650936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Raleway" pitchFamily="2" charset="77"/>
            </a:endParaRPr>
          </a:p>
        </p:txBody>
      </p:sp>
      <p:sp>
        <p:nvSpPr>
          <p:cNvPr id="2" name="Titel 1">
            <a:extLst>
              <a:ext uri="{FF2B5EF4-FFF2-40B4-BE49-F238E27FC236}">
                <a16:creationId xmlns:a16="http://schemas.microsoft.com/office/drawing/2014/main" id="{144D3E50-3EB8-E347-A628-16BBCA45E92F}"/>
              </a:ext>
            </a:extLst>
          </p:cNvPr>
          <p:cNvSpPr>
            <a:spLocks noGrp="1"/>
          </p:cNvSpPr>
          <p:nvPr>
            <p:ph type="title" hasCustomPrompt="1"/>
          </p:nvPr>
        </p:nvSpPr>
        <p:spPr/>
        <p:txBody>
          <a:bodyPr anchor="b"/>
          <a:lstStyle>
            <a:lvl1pPr>
              <a:defRPr>
                <a:solidFill>
                  <a:schemeClr val="bg1"/>
                </a:solidFill>
              </a:defRPr>
            </a:lvl1pPr>
          </a:lstStyle>
          <a:p>
            <a:r>
              <a:rPr lang="da-DK"/>
              <a:t>Hvem er RettighedsAlliancen?</a:t>
            </a:r>
          </a:p>
        </p:txBody>
      </p:sp>
      <p:sp>
        <p:nvSpPr>
          <p:cNvPr id="3" name="Pladsholder til dato 2">
            <a:extLst>
              <a:ext uri="{FF2B5EF4-FFF2-40B4-BE49-F238E27FC236}">
                <a16:creationId xmlns:a16="http://schemas.microsoft.com/office/drawing/2014/main" id="{F9A20501-78BC-B74C-B11A-3EEC12AA22C1}"/>
              </a:ext>
            </a:extLst>
          </p:cNvPr>
          <p:cNvSpPr>
            <a:spLocks noGrp="1"/>
          </p:cNvSpPr>
          <p:nvPr>
            <p:ph type="dt" sz="half" idx="10"/>
          </p:nvPr>
        </p:nvSpPr>
        <p:spPr/>
        <p:txBody>
          <a:bodyPr/>
          <a:lstStyle>
            <a:lvl1pPr>
              <a:defRPr>
                <a:solidFill>
                  <a:schemeClr val="bg1">
                    <a:lumMod val="50000"/>
                  </a:schemeClr>
                </a:solidFill>
              </a:defRPr>
            </a:lvl1pPr>
          </a:lstStyle>
          <a:p>
            <a:fld id="{E7C0FDD3-7F91-8E4C-A78E-9D076CCBFF8C}" type="datetimeFigureOut">
              <a:rPr lang="da-DK" smtClean="0"/>
              <a:t>29.04.2024</a:t>
            </a:fld>
            <a:endParaRPr lang="da-DK"/>
          </a:p>
        </p:txBody>
      </p:sp>
      <p:sp>
        <p:nvSpPr>
          <p:cNvPr id="4" name="Pladsholder til slidenummer 3">
            <a:extLst>
              <a:ext uri="{FF2B5EF4-FFF2-40B4-BE49-F238E27FC236}">
                <a16:creationId xmlns:a16="http://schemas.microsoft.com/office/drawing/2014/main" id="{26EE6083-CBE4-4245-A914-27FE14E32241}"/>
              </a:ext>
            </a:extLst>
          </p:cNvPr>
          <p:cNvSpPr>
            <a:spLocks noGrp="1"/>
          </p:cNvSpPr>
          <p:nvPr>
            <p:ph type="sldNum" sz="quarter" idx="11"/>
          </p:nvPr>
        </p:nvSpPr>
        <p:spPr/>
        <p:txBody>
          <a:bodyPr/>
          <a:lstStyle>
            <a:lvl1pPr>
              <a:defRPr>
                <a:solidFill>
                  <a:schemeClr val="bg1">
                    <a:lumMod val="50000"/>
                  </a:schemeClr>
                </a:solidFill>
              </a:defRPr>
            </a:lvl1pPr>
          </a:lstStyle>
          <a:p>
            <a:fld id="{4CAE7064-8F39-1B44-A3EE-4608F6ADFAD8}" type="slidenum">
              <a:rPr lang="da-DK" smtClean="0"/>
              <a:t>‹nr.›</a:t>
            </a:fld>
            <a:endParaRPr lang="da-DK"/>
          </a:p>
        </p:txBody>
      </p:sp>
      <p:sp>
        <p:nvSpPr>
          <p:cNvPr id="5" name="Pladsholder til sidefod 4">
            <a:extLst>
              <a:ext uri="{FF2B5EF4-FFF2-40B4-BE49-F238E27FC236}">
                <a16:creationId xmlns:a16="http://schemas.microsoft.com/office/drawing/2014/main" id="{FA7E99DE-E923-B645-8663-4135E3B25F03}"/>
              </a:ext>
            </a:extLst>
          </p:cNvPr>
          <p:cNvSpPr>
            <a:spLocks noGrp="1"/>
          </p:cNvSpPr>
          <p:nvPr>
            <p:ph type="ftr" sz="quarter" idx="12"/>
          </p:nvPr>
        </p:nvSpPr>
        <p:spPr/>
        <p:txBody>
          <a:bodyPr/>
          <a:lstStyle>
            <a:lvl1pPr>
              <a:defRPr>
                <a:solidFill>
                  <a:schemeClr val="bg1">
                    <a:lumMod val="50000"/>
                  </a:schemeClr>
                </a:solidFill>
              </a:defRPr>
            </a:lvl1pPr>
          </a:lstStyle>
          <a:p>
            <a:endParaRPr lang="da-DK"/>
          </a:p>
        </p:txBody>
      </p:sp>
      <p:pic>
        <p:nvPicPr>
          <p:cNvPr id="7" name="Billede 6">
            <a:extLst>
              <a:ext uri="{FF2B5EF4-FFF2-40B4-BE49-F238E27FC236}">
                <a16:creationId xmlns:a16="http://schemas.microsoft.com/office/drawing/2014/main" id="{D93B72E0-5A34-564C-A3AD-3E2C06FED8B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934144" y="5204782"/>
            <a:ext cx="879803" cy="1399687"/>
          </a:xfrm>
          <a:prstGeom prst="rect">
            <a:avLst/>
          </a:prstGeom>
        </p:spPr>
      </p:pic>
      <p:sp>
        <p:nvSpPr>
          <p:cNvPr id="11" name="Pladsholder til tekst 10">
            <a:extLst>
              <a:ext uri="{FF2B5EF4-FFF2-40B4-BE49-F238E27FC236}">
                <a16:creationId xmlns:a16="http://schemas.microsoft.com/office/drawing/2014/main" id="{B8F6AAE4-555B-6644-8421-538A4FB7635F}"/>
              </a:ext>
            </a:extLst>
          </p:cNvPr>
          <p:cNvSpPr>
            <a:spLocks noGrp="1"/>
          </p:cNvSpPr>
          <p:nvPr>
            <p:ph type="body" sz="quarter" idx="13"/>
          </p:nvPr>
        </p:nvSpPr>
        <p:spPr>
          <a:xfrm>
            <a:off x="731838" y="1736725"/>
            <a:ext cx="7416800" cy="42132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2424677248"/>
      </p:ext>
    </p:extLst>
  </p:cSld>
  <p:clrMapOvr>
    <a:masterClrMapping/>
  </p:clrMapOvr>
  <p:transition spd="med">
    <p:push dir="u"/>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itel og tekst 1">
    <p:spTree>
      <p:nvGrpSpPr>
        <p:cNvPr id="1" name=""/>
        <p:cNvGrpSpPr/>
        <p:nvPr/>
      </p:nvGrpSpPr>
      <p:grpSpPr>
        <a:xfrm>
          <a:off x="0" y="0"/>
          <a:ext cx="0" cy="0"/>
          <a:chOff x="0" y="0"/>
          <a:chExt cx="0" cy="0"/>
        </a:xfrm>
      </p:grpSpPr>
      <p:sp>
        <p:nvSpPr>
          <p:cNvPr id="5" name="Rektangel 5">
            <a:extLst>
              <a:ext uri="{FF2B5EF4-FFF2-40B4-BE49-F238E27FC236}">
                <a16:creationId xmlns:a16="http://schemas.microsoft.com/office/drawing/2014/main" id="{B0DCFFC6-D484-CB4E-9878-2CA8250531F2}"/>
              </a:ext>
            </a:extLst>
          </p:cNvPr>
          <p:cNvSpPr>
            <a:spLocks noChangeAspect="1"/>
          </p:cNvSpPr>
          <p:nvPr/>
        </p:nvSpPr>
        <p:spPr>
          <a:xfrm>
            <a:off x="-76200" y="-38100"/>
            <a:ext cx="12313920" cy="6926581"/>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492252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6321552 w 12192000"/>
              <a:gd name="connsiteY2" fmla="*/ 6848856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9884664 w 12192000"/>
              <a:gd name="connsiteY2" fmla="*/ 2715768 h 6858000"/>
              <a:gd name="connsiteX3" fmla="*/ 6321552 w 12192000"/>
              <a:gd name="connsiteY3" fmla="*/ 6848856 h 6858000"/>
              <a:gd name="connsiteX4" fmla="*/ 0 w 12192000"/>
              <a:gd name="connsiteY4" fmla="*/ 6858000 h 6858000"/>
              <a:gd name="connsiteX5" fmla="*/ 0 w 12192000"/>
              <a:gd name="connsiteY5" fmla="*/ 0 h 6858000"/>
              <a:gd name="connsiteX0" fmla="*/ 0 w 12198096"/>
              <a:gd name="connsiteY0" fmla="*/ 0 h 6858000"/>
              <a:gd name="connsiteX1" fmla="*/ 12192000 w 12198096"/>
              <a:gd name="connsiteY1" fmla="*/ 0 h 6858000"/>
              <a:gd name="connsiteX2" fmla="*/ 12198096 w 12198096"/>
              <a:gd name="connsiteY2" fmla="*/ 2898648 h 6858000"/>
              <a:gd name="connsiteX3" fmla="*/ 6321552 w 12198096"/>
              <a:gd name="connsiteY3" fmla="*/ 6848856 h 6858000"/>
              <a:gd name="connsiteX4" fmla="*/ 0 w 12198096"/>
              <a:gd name="connsiteY4" fmla="*/ 6858000 h 6858000"/>
              <a:gd name="connsiteX5" fmla="*/ 0 w 12198096"/>
              <a:gd name="connsiteY5" fmla="*/ 0 h 6858000"/>
              <a:gd name="connsiteX0" fmla="*/ 4744528 w 12198096"/>
              <a:gd name="connsiteY0" fmla="*/ 2735806 h 6858000"/>
              <a:gd name="connsiteX1" fmla="*/ 12192000 w 12198096"/>
              <a:gd name="connsiteY1" fmla="*/ 0 h 6858000"/>
              <a:gd name="connsiteX2" fmla="*/ 12198096 w 12198096"/>
              <a:gd name="connsiteY2" fmla="*/ 2898648 h 6858000"/>
              <a:gd name="connsiteX3" fmla="*/ 6321552 w 12198096"/>
              <a:gd name="connsiteY3" fmla="*/ 6848856 h 6858000"/>
              <a:gd name="connsiteX4" fmla="*/ 0 w 12198096"/>
              <a:gd name="connsiteY4" fmla="*/ 6858000 h 6858000"/>
              <a:gd name="connsiteX5" fmla="*/ 4744528 w 12198096"/>
              <a:gd name="connsiteY5" fmla="*/ 2735806 h 6858000"/>
              <a:gd name="connsiteX0" fmla="*/ 0 w 7453568"/>
              <a:gd name="connsiteY0" fmla="*/ 2735806 h 6858000"/>
              <a:gd name="connsiteX1" fmla="*/ 7447472 w 7453568"/>
              <a:gd name="connsiteY1" fmla="*/ 0 h 6858000"/>
              <a:gd name="connsiteX2" fmla="*/ 7453568 w 7453568"/>
              <a:gd name="connsiteY2" fmla="*/ 2898648 h 6858000"/>
              <a:gd name="connsiteX3" fmla="*/ 1577024 w 7453568"/>
              <a:gd name="connsiteY3" fmla="*/ 6848856 h 6858000"/>
              <a:gd name="connsiteX4" fmla="*/ 73941 w 7453568"/>
              <a:gd name="connsiteY4" fmla="*/ 6858000 h 6858000"/>
              <a:gd name="connsiteX5" fmla="*/ 0 w 7453568"/>
              <a:gd name="connsiteY5" fmla="*/ 2735806 h 6858000"/>
              <a:gd name="connsiteX0" fmla="*/ 0 w 7453568"/>
              <a:gd name="connsiteY0" fmla="*/ 36970 h 4159164"/>
              <a:gd name="connsiteX1" fmla="*/ 7447472 w 7453568"/>
              <a:gd name="connsiteY1" fmla="*/ 0 h 4159164"/>
              <a:gd name="connsiteX2" fmla="*/ 7453568 w 7453568"/>
              <a:gd name="connsiteY2" fmla="*/ 199812 h 4159164"/>
              <a:gd name="connsiteX3" fmla="*/ 1577024 w 7453568"/>
              <a:gd name="connsiteY3" fmla="*/ 4150020 h 4159164"/>
              <a:gd name="connsiteX4" fmla="*/ 73941 w 7453568"/>
              <a:gd name="connsiteY4" fmla="*/ 4159164 h 4159164"/>
              <a:gd name="connsiteX5" fmla="*/ 0 w 7453568"/>
              <a:gd name="connsiteY5" fmla="*/ 36970 h 4159164"/>
              <a:gd name="connsiteX0" fmla="*/ 0 w 7441245"/>
              <a:gd name="connsiteY0" fmla="*/ 12323 h 4159164"/>
              <a:gd name="connsiteX1" fmla="*/ 7435149 w 7441245"/>
              <a:gd name="connsiteY1" fmla="*/ 0 h 4159164"/>
              <a:gd name="connsiteX2" fmla="*/ 7441245 w 7441245"/>
              <a:gd name="connsiteY2" fmla="*/ 199812 h 4159164"/>
              <a:gd name="connsiteX3" fmla="*/ 1564701 w 7441245"/>
              <a:gd name="connsiteY3" fmla="*/ 4150020 h 4159164"/>
              <a:gd name="connsiteX4" fmla="*/ 61618 w 7441245"/>
              <a:gd name="connsiteY4" fmla="*/ 4159164 h 4159164"/>
              <a:gd name="connsiteX5" fmla="*/ 0 w 7441245"/>
              <a:gd name="connsiteY5" fmla="*/ 12323 h 4159164"/>
              <a:gd name="connsiteX0" fmla="*/ 0 w 7441245"/>
              <a:gd name="connsiteY0" fmla="*/ 12323 h 4171487"/>
              <a:gd name="connsiteX1" fmla="*/ 7435149 w 7441245"/>
              <a:gd name="connsiteY1" fmla="*/ 0 h 4171487"/>
              <a:gd name="connsiteX2" fmla="*/ 7441245 w 7441245"/>
              <a:gd name="connsiteY2" fmla="*/ 199812 h 4171487"/>
              <a:gd name="connsiteX3" fmla="*/ 1564701 w 7441245"/>
              <a:gd name="connsiteY3" fmla="*/ 4150020 h 4171487"/>
              <a:gd name="connsiteX4" fmla="*/ 24648 w 7441245"/>
              <a:gd name="connsiteY4" fmla="*/ 4171487 h 4171487"/>
              <a:gd name="connsiteX5" fmla="*/ 0 w 7441245"/>
              <a:gd name="connsiteY5" fmla="*/ 12323 h 4171487"/>
              <a:gd name="connsiteX0" fmla="*/ 0 w 7448447"/>
              <a:gd name="connsiteY0" fmla="*/ 0 h 4173568"/>
              <a:gd name="connsiteX1" fmla="*/ 7442351 w 7448447"/>
              <a:gd name="connsiteY1" fmla="*/ 2081 h 4173568"/>
              <a:gd name="connsiteX2" fmla="*/ 7448447 w 7448447"/>
              <a:gd name="connsiteY2" fmla="*/ 201893 h 4173568"/>
              <a:gd name="connsiteX3" fmla="*/ 1571903 w 7448447"/>
              <a:gd name="connsiteY3" fmla="*/ 4152101 h 4173568"/>
              <a:gd name="connsiteX4" fmla="*/ 31850 w 7448447"/>
              <a:gd name="connsiteY4" fmla="*/ 4173568 h 4173568"/>
              <a:gd name="connsiteX5" fmla="*/ 0 w 7448447"/>
              <a:gd name="connsiteY5" fmla="*/ 0 h 4173568"/>
              <a:gd name="connsiteX0" fmla="*/ 0 w 7448447"/>
              <a:gd name="connsiteY0" fmla="*/ 0 h 4152239"/>
              <a:gd name="connsiteX1" fmla="*/ 7442351 w 7448447"/>
              <a:gd name="connsiteY1" fmla="*/ 2081 h 4152239"/>
              <a:gd name="connsiteX2" fmla="*/ 7448447 w 7448447"/>
              <a:gd name="connsiteY2" fmla="*/ 201893 h 4152239"/>
              <a:gd name="connsiteX3" fmla="*/ 1571903 w 7448447"/>
              <a:gd name="connsiteY3" fmla="*/ 4152101 h 4152239"/>
              <a:gd name="connsiteX4" fmla="*/ 38960 w 7448447"/>
              <a:gd name="connsiteY4" fmla="*/ 4152239 h 4152239"/>
              <a:gd name="connsiteX5" fmla="*/ 0 w 7448447"/>
              <a:gd name="connsiteY5" fmla="*/ 0 h 4152239"/>
              <a:gd name="connsiteX0" fmla="*/ 10807 w 7409487"/>
              <a:gd name="connsiteY0" fmla="*/ 0 h 4155794"/>
              <a:gd name="connsiteX1" fmla="*/ 7403391 w 7409487"/>
              <a:gd name="connsiteY1" fmla="*/ 5636 h 4155794"/>
              <a:gd name="connsiteX2" fmla="*/ 7409487 w 7409487"/>
              <a:gd name="connsiteY2" fmla="*/ 205448 h 4155794"/>
              <a:gd name="connsiteX3" fmla="*/ 1532943 w 7409487"/>
              <a:gd name="connsiteY3" fmla="*/ 4155656 h 4155794"/>
              <a:gd name="connsiteX4" fmla="*/ 0 w 7409487"/>
              <a:gd name="connsiteY4" fmla="*/ 4155794 h 4155794"/>
              <a:gd name="connsiteX5" fmla="*/ 10807 w 7409487"/>
              <a:gd name="connsiteY5" fmla="*/ 0 h 4155794"/>
              <a:gd name="connsiteX0" fmla="*/ 10807 w 7409487"/>
              <a:gd name="connsiteY0" fmla="*/ 5029 h 4160823"/>
              <a:gd name="connsiteX1" fmla="*/ 7406946 w 7409487"/>
              <a:gd name="connsiteY1" fmla="*/ 0 h 4160823"/>
              <a:gd name="connsiteX2" fmla="*/ 7409487 w 7409487"/>
              <a:gd name="connsiteY2" fmla="*/ 210477 h 4160823"/>
              <a:gd name="connsiteX3" fmla="*/ 1532943 w 7409487"/>
              <a:gd name="connsiteY3" fmla="*/ 4160685 h 4160823"/>
              <a:gd name="connsiteX4" fmla="*/ 0 w 7409487"/>
              <a:gd name="connsiteY4" fmla="*/ 4160823 h 4160823"/>
              <a:gd name="connsiteX5" fmla="*/ 10807 w 7409487"/>
              <a:gd name="connsiteY5" fmla="*/ 5029 h 4160823"/>
              <a:gd name="connsiteX0" fmla="*/ 10807 w 7410501"/>
              <a:gd name="connsiteY0" fmla="*/ 12139 h 4167933"/>
              <a:gd name="connsiteX1" fmla="*/ 7410501 w 7410501"/>
              <a:gd name="connsiteY1" fmla="*/ 0 h 4167933"/>
              <a:gd name="connsiteX2" fmla="*/ 7409487 w 7410501"/>
              <a:gd name="connsiteY2" fmla="*/ 217587 h 4167933"/>
              <a:gd name="connsiteX3" fmla="*/ 1532943 w 7410501"/>
              <a:gd name="connsiteY3" fmla="*/ 4167795 h 4167933"/>
              <a:gd name="connsiteX4" fmla="*/ 0 w 7410501"/>
              <a:gd name="connsiteY4" fmla="*/ 4167933 h 4167933"/>
              <a:gd name="connsiteX5" fmla="*/ 10807 w 7410501"/>
              <a:gd name="connsiteY5" fmla="*/ 12139 h 4167933"/>
              <a:gd name="connsiteX0" fmla="*/ 10807 w 7410501"/>
              <a:gd name="connsiteY0" fmla="*/ 1474 h 4167933"/>
              <a:gd name="connsiteX1" fmla="*/ 7410501 w 7410501"/>
              <a:gd name="connsiteY1" fmla="*/ 0 h 4167933"/>
              <a:gd name="connsiteX2" fmla="*/ 7409487 w 7410501"/>
              <a:gd name="connsiteY2" fmla="*/ 217587 h 4167933"/>
              <a:gd name="connsiteX3" fmla="*/ 1532943 w 7410501"/>
              <a:gd name="connsiteY3" fmla="*/ 4167795 h 4167933"/>
              <a:gd name="connsiteX4" fmla="*/ 0 w 7410501"/>
              <a:gd name="connsiteY4" fmla="*/ 4167933 h 4167933"/>
              <a:gd name="connsiteX5" fmla="*/ 10807 w 7410501"/>
              <a:gd name="connsiteY5" fmla="*/ 1474 h 4167933"/>
              <a:gd name="connsiteX0" fmla="*/ 3698 w 7410501"/>
              <a:gd name="connsiteY0" fmla="*/ 5028 h 4167933"/>
              <a:gd name="connsiteX1" fmla="*/ 7410501 w 7410501"/>
              <a:gd name="connsiteY1" fmla="*/ 0 h 4167933"/>
              <a:gd name="connsiteX2" fmla="*/ 7409487 w 7410501"/>
              <a:gd name="connsiteY2" fmla="*/ 217587 h 4167933"/>
              <a:gd name="connsiteX3" fmla="*/ 1532943 w 7410501"/>
              <a:gd name="connsiteY3" fmla="*/ 4167795 h 4167933"/>
              <a:gd name="connsiteX4" fmla="*/ 0 w 7410501"/>
              <a:gd name="connsiteY4" fmla="*/ 4167933 h 4167933"/>
              <a:gd name="connsiteX5" fmla="*/ 3698 w 7410501"/>
              <a:gd name="connsiteY5" fmla="*/ 5028 h 4167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0501" h="4167933">
                <a:moveTo>
                  <a:pt x="3698" y="5028"/>
                </a:moveTo>
                <a:lnTo>
                  <a:pt x="7410501" y="0"/>
                </a:lnTo>
                <a:lnTo>
                  <a:pt x="7409487" y="217587"/>
                </a:lnTo>
                <a:lnTo>
                  <a:pt x="1532943" y="4167795"/>
                </a:lnTo>
                <a:lnTo>
                  <a:pt x="0" y="4167933"/>
                </a:lnTo>
                <a:cubicBezTo>
                  <a:pt x="3602" y="2782668"/>
                  <a:pt x="96" y="1390293"/>
                  <a:pt x="3698" y="5028"/>
                </a:cubicBezTo>
                <a:close/>
              </a:path>
            </a:pathLst>
          </a:custGeom>
          <a:solidFill>
            <a:srgbClr val="264D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0" i="0">
                <a:latin typeface="Raleway" pitchFamily="2" charset="77"/>
              </a:rPr>
              <a:t> </a:t>
            </a:r>
          </a:p>
        </p:txBody>
      </p:sp>
      <p:pic>
        <p:nvPicPr>
          <p:cNvPr id="11" name="Billede 10">
            <a:extLst>
              <a:ext uri="{FF2B5EF4-FFF2-40B4-BE49-F238E27FC236}">
                <a16:creationId xmlns:a16="http://schemas.microsoft.com/office/drawing/2014/main" id="{822D6243-E26C-684F-9E97-165A250C862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11040" y="5473309"/>
            <a:ext cx="722270" cy="1110203"/>
          </a:xfrm>
          <a:prstGeom prst="rect">
            <a:avLst/>
          </a:prstGeom>
          <a:solidFill>
            <a:srgbClr val="264D5B"/>
          </a:solidFill>
        </p:spPr>
      </p:pic>
      <p:sp>
        <p:nvSpPr>
          <p:cNvPr id="2" name="Titel 1">
            <a:extLst>
              <a:ext uri="{FF2B5EF4-FFF2-40B4-BE49-F238E27FC236}">
                <a16:creationId xmlns:a16="http://schemas.microsoft.com/office/drawing/2014/main" id="{680DFED9-6532-BD42-B8AF-7703DBB4F5D8}"/>
              </a:ext>
            </a:extLst>
          </p:cNvPr>
          <p:cNvSpPr>
            <a:spLocks noGrp="1"/>
          </p:cNvSpPr>
          <p:nvPr>
            <p:ph type="title"/>
          </p:nvPr>
        </p:nvSpPr>
        <p:spPr/>
        <p:txBody>
          <a:bodyPr/>
          <a:lstStyle>
            <a:lvl1pPr>
              <a:defRPr>
                <a:solidFill>
                  <a:schemeClr val="bg2"/>
                </a:solidFill>
              </a:defRPr>
            </a:lvl1pPr>
          </a:lstStyle>
          <a:p>
            <a:r>
              <a:rPr lang="da-DK"/>
              <a:t>Klik for at redigere titeltypografien i masteren</a:t>
            </a:r>
          </a:p>
        </p:txBody>
      </p:sp>
      <p:sp>
        <p:nvSpPr>
          <p:cNvPr id="13" name="Pladsholder til tekst 7">
            <a:extLst>
              <a:ext uri="{FF2B5EF4-FFF2-40B4-BE49-F238E27FC236}">
                <a16:creationId xmlns:a16="http://schemas.microsoft.com/office/drawing/2014/main" id="{98A1AAC4-F540-D943-B06C-87D7F67F1FB2}"/>
              </a:ext>
            </a:extLst>
          </p:cNvPr>
          <p:cNvSpPr>
            <a:spLocks noGrp="1"/>
          </p:cNvSpPr>
          <p:nvPr>
            <p:ph type="body" sz="quarter" idx="17" hasCustomPrompt="1"/>
          </p:nvPr>
        </p:nvSpPr>
        <p:spPr>
          <a:xfrm>
            <a:off x="736600" y="1736725"/>
            <a:ext cx="7411484" cy="4213225"/>
          </a:xfrm>
          <a:prstGeom prst="rect">
            <a:avLst/>
          </a:prstGeom>
        </p:spPr>
        <p:txBody>
          <a:bodyPr lIns="0" tIns="0" rIns="0" bIns="0"/>
          <a:lstStyle>
            <a:lvl1pPr>
              <a:defRPr>
                <a:solidFill>
                  <a:schemeClr val="bg1"/>
                </a:solidFill>
              </a:defRPr>
            </a:lvl1pPr>
          </a:lstStyle>
          <a:p>
            <a:pPr lvl="0"/>
            <a:r>
              <a:rPr lang="da-DK"/>
              <a:t>Lorem ipsum dolor sit amet, consectetuer adipiscing elit. Maecenas porttitor congue massa. Fusce posuere, magna sed pulvinar ultricies, purus lectus malesuada libero, sit amet commodo magna eros quis urna.</a:t>
            </a:r>
          </a:p>
          <a:p>
            <a:pPr lvl="0"/>
            <a:endParaRPr lang="da-DK"/>
          </a:p>
          <a:p>
            <a:pPr lvl="0"/>
            <a:endParaRPr lang="da-DK"/>
          </a:p>
        </p:txBody>
      </p:sp>
      <p:sp>
        <p:nvSpPr>
          <p:cNvPr id="16" name="Pladsholder til slidenummer 15">
            <a:extLst>
              <a:ext uri="{FF2B5EF4-FFF2-40B4-BE49-F238E27FC236}">
                <a16:creationId xmlns:a16="http://schemas.microsoft.com/office/drawing/2014/main" id="{9F426C03-9571-4240-8801-A618169B5E8A}"/>
              </a:ext>
            </a:extLst>
          </p:cNvPr>
          <p:cNvSpPr>
            <a:spLocks noGrp="1"/>
          </p:cNvSpPr>
          <p:nvPr>
            <p:ph type="sldNum" sz="quarter" idx="15"/>
          </p:nvPr>
        </p:nvSpPr>
        <p:spPr/>
        <p:txBody>
          <a:bodyPr/>
          <a:lstStyle/>
          <a:p>
            <a:fld id="{4CAE7064-8F39-1B44-A3EE-4608F6ADFAD8}" type="slidenum">
              <a:rPr lang="da-DK" smtClean="0"/>
              <a:t>‹nr.›</a:t>
            </a:fld>
            <a:endParaRPr lang="da-DK"/>
          </a:p>
        </p:txBody>
      </p:sp>
      <p:sp>
        <p:nvSpPr>
          <p:cNvPr id="15" name="Pladsholder til sidefod 14">
            <a:extLst>
              <a:ext uri="{FF2B5EF4-FFF2-40B4-BE49-F238E27FC236}">
                <a16:creationId xmlns:a16="http://schemas.microsoft.com/office/drawing/2014/main" id="{D8A3C7A3-C10B-F940-B968-B8FBB1E1FCB7}"/>
              </a:ext>
            </a:extLst>
          </p:cNvPr>
          <p:cNvSpPr>
            <a:spLocks noGrp="1"/>
          </p:cNvSpPr>
          <p:nvPr>
            <p:ph type="ftr" sz="quarter" idx="14"/>
          </p:nvPr>
        </p:nvSpPr>
        <p:spPr/>
        <p:txBody>
          <a:bodyPr/>
          <a:lstStyle/>
          <a:p>
            <a:endParaRPr lang="da-DK"/>
          </a:p>
        </p:txBody>
      </p:sp>
      <p:sp>
        <p:nvSpPr>
          <p:cNvPr id="14" name="Pladsholder til dato 13">
            <a:extLst>
              <a:ext uri="{FF2B5EF4-FFF2-40B4-BE49-F238E27FC236}">
                <a16:creationId xmlns:a16="http://schemas.microsoft.com/office/drawing/2014/main" id="{94A6E9D7-E796-9A4E-9A03-F7B3D93932FF}"/>
              </a:ext>
            </a:extLst>
          </p:cNvPr>
          <p:cNvSpPr>
            <a:spLocks noGrp="1"/>
          </p:cNvSpPr>
          <p:nvPr>
            <p:ph type="dt" sz="half" idx="13"/>
          </p:nvPr>
        </p:nvSpPr>
        <p:spPr/>
        <p:txBody>
          <a:bodyPr/>
          <a:lstStyle/>
          <a:p>
            <a:fld id="{E7C0FDD3-7F91-8E4C-A78E-9D076CCBFF8C}" type="datetimeFigureOut">
              <a:rPr lang="da-DK" smtClean="0"/>
              <a:t>29.04.2024</a:t>
            </a:fld>
            <a:endParaRPr lang="da-DK"/>
          </a:p>
        </p:txBody>
      </p:sp>
    </p:spTree>
    <p:extLst>
      <p:ext uri="{BB962C8B-B14F-4D97-AF65-F5344CB8AC3E}">
        <p14:creationId xmlns:p14="http://schemas.microsoft.com/office/powerpoint/2010/main" val="2529163104"/>
      </p:ext>
    </p:extLst>
  </p:cSld>
  <p:clrMapOvr>
    <a:masterClrMapping/>
  </p:clrMapOvr>
  <p:transition spd="med">
    <p:push dir="u"/>
  </p:transition>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sekundær overskrift 4">
    <p:bg>
      <p:bgPr>
        <a:solidFill>
          <a:schemeClr val="accent1"/>
        </a:solidFill>
        <a:effectLst/>
      </p:bgPr>
    </p:bg>
    <p:spTree>
      <p:nvGrpSpPr>
        <p:cNvPr id="1" name=""/>
        <p:cNvGrpSpPr/>
        <p:nvPr/>
      </p:nvGrpSpPr>
      <p:grpSpPr>
        <a:xfrm>
          <a:off x="0" y="0"/>
          <a:ext cx="0" cy="0"/>
          <a:chOff x="0" y="0"/>
          <a:chExt cx="0" cy="0"/>
        </a:xfrm>
      </p:grpSpPr>
      <p:sp>
        <p:nvSpPr>
          <p:cNvPr id="13" name="Trekant 2">
            <a:extLst>
              <a:ext uri="{FF2B5EF4-FFF2-40B4-BE49-F238E27FC236}">
                <a16:creationId xmlns:a16="http://schemas.microsoft.com/office/drawing/2014/main" id="{E12574E1-6451-1741-9168-252AB9AE48E7}"/>
              </a:ext>
            </a:extLst>
          </p:cNvPr>
          <p:cNvSpPr/>
          <p:nvPr/>
        </p:nvSpPr>
        <p:spPr>
          <a:xfrm>
            <a:off x="2501739" y="348633"/>
            <a:ext cx="9703324" cy="6509367"/>
          </a:xfrm>
          <a:custGeom>
            <a:avLst/>
            <a:gdLst>
              <a:gd name="connsiteX0" fmla="*/ 0 w 9703324"/>
              <a:gd name="connsiteY0" fmla="*/ 3436229 h 3436229"/>
              <a:gd name="connsiteX1" fmla="*/ 4851662 w 9703324"/>
              <a:gd name="connsiteY1" fmla="*/ 0 h 3436229"/>
              <a:gd name="connsiteX2" fmla="*/ 9703324 w 9703324"/>
              <a:gd name="connsiteY2" fmla="*/ 3436229 h 3436229"/>
              <a:gd name="connsiteX3" fmla="*/ 0 w 9703324"/>
              <a:gd name="connsiteY3" fmla="*/ 3436229 h 3436229"/>
              <a:gd name="connsiteX0" fmla="*/ 0 w 9703324"/>
              <a:gd name="connsiteY0" fmla="*/ 6509367 h 6509367"/>
              <a:gd name="connsiteX1" fmla="*/ 9697039 w 9703324"/>
              <a:gd name="connsiteY1" fmla="*/ 0 h 6509367"/>
              <a:gd name="connsiteX2" fmla="*/ 9703324 w 9703324"/>
              <a:gd name="connsiteY2" fmla="*/ 6509367 h 6509367"/>
              <a:gd name="connsiteX3" fmla="*/ 0 w 9703324"/>
              <a:gd name="connsiteY3" fmla="*/ 6509367 h 6509367"/>
            </a:gdLst>
            <a:ahLst/>
            <a:cxnLst>
              <a:cxn ang="0">
                <a:pos x="connsiteX0" y="connsiteY0"/>
              </a:cxn>
              <a:cxn ang="0">
                <a:pos x="connsiteX1" y="connsiteY1"/>
              </a:cxn>
              <a:cxn ang="0">
                <a:pos x="connsiteX2" y="connsiteY2"/>
              </a:cxn>
              <a:cxn ang="0">
                <a:pos x="connsiteX3" y="connsiteY3"/>
              </a:cxn>
            </a:cxnLst>
            <a:rect l="l" t="t" r="r" b="b"/>
            <a:pathLst>
              <a:path w="9703324" h="6509367">
                <a:moveTo>
                  <a:pt x="0" y="6509367"/>
                </a:moveTo>
                <a:lnTo>
                  <a:pt x="9697039" y="0"/>
                </a:lnTo>
                <a:lnTo>
                  <a:pt x="9703324" y="6509367"/>
                </a:lnTo>
                <a:lnTo>
                  <a:pt x="0" y="650936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Raleway" pitchFamily="2" charset="77"/>
            </a:endParaRPr>
          </a:p>
        </p:txBody>
      </p:sp>
      <p:sp>
        <p:nvSpPr>
          <p:cNvPr id="17" name="Pladsholder til tekst 6">
            <a:extLst>
              <a:ext uri="{FF2B5EF4-FFF2-40B4-BE49-F238E27FC236}">
                <a16:creationId xmlns:a16="http://schemas.microsoft.com/office/drawing/2014/main" id="{BE61934F-2C13-434B-A55E-CE5D9916EFE6}"/>
              </a:ext>
            </a:extLst>
          </p:cNvPr>
          <p:cNvSpPr>
            <a:spLocks noGrp="1"/>
          </p:cNvSpPr>
          <p:nvPr>
            <p:ph type="body" sz="quarter" idx="13"/>
          </p:nvPr>
        </p:nvSpPr>
        <p:spPr>
          <a:xfrm>
            <a:off x="565879" y="1881963"/>
            <a:ext cx="6638485" cy="2135856"/>
          </a:xfrm>
          <a:prstGeom prst="rect">
            <a:avLst/>
          </a:prstGeom>
        </p:spPr>
        <p:txBody>
          <a:bodyPr/>
          <a:lstStyle>
            <a:lvl1pPr marL="0" indent="0">
              <a:buNone/>
              <a:defRPr/>
            </a:lvl1pPr>
            <a:lvl2pPr marL="457200" indent="0">
              <a:buNone/>
              <a:defRPr b="0" i="0">
                <a:latin typeface="Raleway" pitchFamily="2" charset="77"/>
              </a:defRPr>
            </a:lvl2pPr>
          </a:lstStyle>
          <a:p>
            <a:pPr lvl="0"/>
            <a:r>
              <a:rPr lang="da-DK"/>
              <a:t>Klik for at redigere teksttypografierne i masteren</a:t>
            </a:r>
          </a:p>
          <a:p>
            <a:pPr lvl="1"/>
            <a:r>
              <a:rPr lang="da-DK"/>
              <a:t>Andet niveau</a:t>
            </a:r>
          </a:p>
        </p:txBody>
      </p:sp>
      <p:sp>
        <p:nvSpPr>
          <p:cNvPr id="6" name="Pladsholder til dato 5">
            <a:extLst>
              <a:ext uri="{FF2B5EF4-FFF2-40B4-BE49-F238E27FC236}">
                <a16:creationId xmlns:a16="http://schemas.microsoft.com/office/drawing/2014/main" id="{A58A7472-0F76-7B43-A3DE-1B2617F174A3}"/>
              </a:ext>
            </a:extLst>
          </p:cNvPr>
          <p:cNvSpPr>
            <a:spLocks noGrp="1"/>
          </p:cNvSpPr>
          <p:nvPr>
            <p:ph type="dt" sz="half" idx="14"/>
          </p:nvPr>
        </p:nvSpPr>
        <p:spPr/>
        <p:txBody>
          <a:bodyPr/>
          <a:lstStyle/>
          <a:p>
            <a:fld id="{E7C0FDD3-7F91-8E4C-A78E-9D076CCBFF8C}" type="datetimeFigureOut">
              <a:rPr lang="da-DK" smtClean="0"/>
              <a:t>29.04.2024</a:t>
            </a:fld>
            <a:endParaRPr lang="da-DK"/>
          </a:p>
        </p:txBody>
      </p:sp>
      <p:sp>
        <p:nvSpPr>
          <p:cNvPr id="7" name="Pladsholder til sidefod 6">
            <a:extLst>
              <a:ext uri="{FF2B5EF4-FFF2-40B4-BE49-F238E27FC236}">
                <a16:creationId xmlns:a16="http://schemas.microsoft.com/office/drawing/2014/main" id="{A427B2A2-B324-A246-BD6F-8B27DC2690CF}"/>
              </a:ext>
            </a:extLst>
          </p:cNvPr>
          <p:cNvSpPr>
            <a:spLocks noGrp="1"/>
          </p:cNvSpPr>
          <p:nvPr>
            <p:ph type="ftr" sz="quarter" idx="15"/>
          </p:nvPr>
        </p:nvSpPr>
        <p:spPr/>
        <p:txBody>
          <a:bodyPr/>
          <a:lstStyle/>
          <a:p>
            <a:endParaRPr lang="da-DK"/>
          </a:p>
        </p:txBody>
      </p:sp>
      <p:sp>
        <p:nvSpPr>
          <p:cNvPr id="9" name="Pladsholder til slidenummer 8">
            <a:extLst>
              <a:ext uri="{FF2B5EF4-FFF2-40B4-BE49-F238E27FC236}">
                <a16:creationId xmlns:a16="http://schemas.microsoft.com/office/drawing/2014/main" id="{3BC9200A-2DBD-4749-9C99-EECF65B56511}"/>
              </a:ext>
            </a:extLst>
          </p:cNvPr>
          <p:cNvSpPr>
            <a:spLocks noGrp="1"/>
          </p:cNvSpPr>
          <p:nvPr>
            <p:ph type="sldNum" sz="quarter" idx="16"/>
          </p:nvPr>
        </p:nvSpPr>
        <p:spPr/>
        <p:txBody>
          <a:bodyPr/>
          <a:lstStyle/>
          <a:p>
            <a:fld id="{4CAE7064-8F39-1B44-A3EE-4608F6ADFAD8}" type="slidenum">
              <a:rPr lang="da-DK" smtClean="0"/>
              <a:t>‹nr.›</a:t>
            </a:fld>
            <a:endParaRPr lang="da-DK"/>
          </a:p>
        </p:txBody>
      </p:sp>
      <p:sp>
        <p:nvSpPr>
          <p:cNvPr id="3" name="Titel 2">
            <a:extLst>
              <a:ext uri="{FF2B5EF4-FFF2-40B4-BE49-F238E27FC236}">
                <a16:creationId xmlns:a16="http://schemas.microsoft.com/office/drawing/2014/main" id="{B44E939C-C7BE-6E48-BD3B-683B9A25FB32}"/>
              </a:ext>
            </a:extLst>
          </p:cNvPr>
          <p:cNvSpPr>
            <a:spLocks noGrp="1"/>
          </p:cNvSpPr>
          <p:nvPr>
            <p:ph type="title" hasCustomPrompt="1"/>
          </p:nvPr>
        </p:nvSpPr>
        <p:spPr>
          <a:xfrm>
            <a:off x="4699321" y="5543281"/>
            <a:ext cx="7049765" cy="946420"/>
          </a:xfrm>
        </p:spPr>
        <p:txBody>
          <a:bodyPr anchor="b"/>
          <a:lstStyle>
            <a:lvl1pPr algn="r">
              <a:defRPr sz="3000"/>
            </a:lvl1pPr>
          </a:lstStyle>
          <a:p>
            <a:r>
              <a:rPr lang="da-DK"/>
              <a:t>SEKUNDÆR OVERSKRIFT</a:t>
            </a:r>
          </a:p>
        </p:txBody>
      </p:sp>
      <p:sp>
        <p:nvSpPr>
          <p:cNvPr id="11" name="Pladsholder til tekst 3">
            <a:extLst>
              <a:ext uri="{FF2B5EF4-FFF2-40B4-BE49-F238E27FC236}">
                <a16:creationId xmlns:a16="http://schemas.microsoft.com/office/drawing/2014/main" id="{03C725E6-D90C-934A-AB92-FB5716FDB0A6}"/>
              </a:ext>
            </a:extLst>
          </p:cNvPr>
          <p:cNvSpPr>
            <a:spLocks noGrp="1"/>
          </p:cNvSpPr>
          <p:nvPr>
            <p:ph type="body" sz="quarter" idx="19"/>
          </p:nvPr>
        </p:nvSpPr>
        <p:spPr>
          <a:xfrm>
            <a:off x="7696199" y="3644900"/>
            <a:ext cx="4052888" cy="1748159"/>
          </a:xfrm>
          <a:prstGeom prst="rect">
            <a:avLst/>
          </a:prstGeom>
        </p:spPr>
        <p:txBody>
          <a:bodyPr lIns="0" tIns="0" rIns="0" bIns="0" anchor="b"/>
          <a:lstStyle>
            <a:lvl1pPr algn="r">
              <a:defRPr/>
            </a:lvl1pPr>
            <a:lvl2pPr algn="r">
              <a:defRPr/>
            </a:lvl2pPr>
            <a:lvl3pPr algn="r">
              <a:defRPr/>
            </a:lvl3pPr>
            <a:lvl4pPr algn="r">
              <a:defRPr/>
            </a:lvl4pPr>
            <a:lvl5pPr algn="r">
              <a:defRPr/>
            </a:lvl5pPr>
          </a:lstStyle>
          <a:p>
            <a:pPr lvl="0"/>
            <a:r>
              <a:rPr lang="da-DK"/>
              <a:t>Klik for at redigere teksttypografierne i masteren</a:t>
            </a:r>
          </a:p>
        </p:txBody>
      </p:sp>
      <p:pic>
        <p:nvPicPr>
          <p:cNvPr id="12" name="Billede 11">
            <a:extLst>
              <a:ext uri="{FF2B5EF4-FFF2-40B4-BE49-F238E27FC236}">
                <a16:creationId xmlns:a16="http://schemas.microsoft.com/office/drawing/2014/main" id="{A90852BD-39B5-664B-9074-21DDBE00BAC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8018" y="307009"/>
            <a:ext cx="445568" cy="684883"/>
          </a:xfrm>
          <a:prstGeom prst="rect">
            <a:avLst/>
          </a:prstGeom>
        </p:spPr>
      </p:pic>
    </p:spTree>
    <p:extLst>
      <p:ext uri="{BB962C8B-B14F-4D97-AF65-F5344CB8AC3E}">
        <p14:creationId xmlns:p14="http://schemas.microsoft.com/office/powerpoint/2010/main" val="42018071"/>
      </p:ext>
    </p:extLst>
  </p:cSld>
  <p:clrMapOvr>
    <a:masterClrMapping/>
  </p:clrMapOvr>
  <p:transition spd="med">
    <p:push dir="u"/>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itel og tekst 2">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rekant 2">
            <a:extLst>
              <a:ext uri="{FF2B5EF4-FFF2-40B4-BE49-F238E27FC236}">
                <a16:creationId xmlns:a16="http://schemas.microsoft.com/office/drawing/2014/main" id="{9CA61D63-C217-114F-9693-CF5CFB5D9B9D}"/>
              </a:ext>
            </a:extLst>
          </p:cNvPr>
          <p:cNvSpPr/>
          <p:nvPr/>
        </p:nvSpPr>
        <p:spPr>
          <a:xfrm>
            <a:off x="8176675" y="4158579"/>
            <a:ext cx="4028388" cy="2702399"/>
          </a:xfrm>
          <a:custGeom>
            <a:avLst/>
            <a:gdLst>
              <a:gd name="connsiteX0" fmla="*/ 0 w 9703324"/>
              <a:gd name="connsiteY0" fmla="*/ 3436229 h 3436229"/>
              <a:gd name="connsiteX1" fmla="*/ 4851662 w 9703324"/>
              <a:gd name="connsiteY1" fmla="*/ 0 h 3436229"/>
              <a:gd name="connsiteX2" fmla="*/ 9703324 w 9703324"/>
              <a:gd name="connsiteY2" fmla="*/ 3436229 h 3436229"/>
              <a:gd name="connsiteX3" fmla="*/ 0 w 9703324"/>
              <a:gd name="connsiteY3" fmla="*/ 3436229 h 3436229"/>
              <a:gd name="connsiteX0" fmla="*/ 0 w 9703324"/>
              <a:gd name="connsiteY0" fmla="*/ 6509367 h 6509367"/>
              <a:gd name="connsiteX1" fmla="*/ 9697039 w 9703324"/>
              <a:gd name="connsiteY1" fmla="*/ 0 h 6509367"/>
              <a:gd name="connsiteX2" fmla="*/ 9703324 w 9703324"/>
              <a:gd name="connsiteY2" fmla="*/ 6509367 h 6509367"/>
              <a:gd name="connsiteX3" fmla="*/ 0 w 9703324"/>
              <a:gd name="connsiteY3" fmla="*/ 6509367 h 6509367"/>
            </a:gdLst>
            <a:ahLst/>
            <a:cxnLst>
              <a:cxn ang="0">
                <a:pos x="connsiteX0" y="connsiteY0"/>
              </a:cxn>
              <a:cxn ang="0">
                <a:pos x="connsiteX1" y="connsiteY1"/>
              </a:cxn>
              <a:cxn ang="0">
                <a:pos x="connsiteX2" y="connsiteY2"/>
              </a:cxn>
              <a:cxn ang="0">
                <a:pos x="connsiteX3" y="connsiteY3"/>
              </a:cxn>
            </a:cxnLst>
            <a:rect l="l" t="t" r="r" b="b"/>
            <a:pathLst>
              <a:path w="9703324" h="6509367">
                <a:moveTo>
                  <a:pt x="0" y="6509367"/>
                </a:moveTo>
                <a:lnTo>
                  <a:pt x="9697039" y="0"/>
                </a:lnTo>
                <a:lnTo>
                  <a:pt x="9703324" y="6509367"/>
                </a:lnTo>
                <a:lnTo>
                  <a:pt x="0" y="650936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Raleway" pitchFamily="2" charset="77"/>
            </a:endParaRPr>
          </a:p>
        </p:txBody>
      </p:sp>
      <p:sp>
        <p:nvSpPr>
          <p:cNvPr id="13" name="Pladsholder til dato 12">
            <a:extLst>
              <a:ext uri="{FF2B5EF4-FFF2-40B4-BE49-F238E27FC236}">
                <a16:creationId xmlns:a16="http://schemas.microsoft.com/office/drawing/2014/main" id="{73E9592C-F8A6-0B4C-B81F-69044F350C01}"/>
              </a:ext>
            </a:extLst>
          </p:cNvPr>
          <p:cNvSpPr>
            <a:spLocks noGrp="1"/>
          </p:cNvSpPr>
          <p:nvPr>
            <p:ph type="dt" sz="half" idx="10"/>
          </p:nvPr>
        </p:nvSpPr>
        <p:spPr/>
        <p:txBody>
          <a:bodyPr/>
          <a:lstStyle/>
          <a:p>
            <a:fld id="{E7C0FDD3-7F91-8E4C-A78E-9D076CCBFF8C}" type="datetimeFigureOut">
              <a:rPr lang="da-DK" smtClean="0"/>
              <a:t>29.04.2024</a:t>
            </a:fld>
            <a:endParaRPr lang="da-DK"/>
          </a:p>
        </p:txBody>
      </p:sp>
      <p:sp>
        <p:nvSpPr>
          <p:cNvPr id="14" name="Pladsholder til sidefod 13">
            <a:extLst>
              <a:ext uri="{FF2B5EF4-FFF2-40B4-BE49-F238E27FC236}">
                <a16:creationId xmlns:a16="http://schemas.microsoft.com/office/drawing/2014/main" id="{570B66EE-A174-7446-930F-CD0D7D2D96C8}"/>
              </a:ext>
            </a:extLst>
          </p:cNvPr>
          <p:cNvSpPr>
            <a:spLocks noGrp="1"/>
          </p:cNvSpPr>
          <p:nvPr>
            <p:ph type="ftr" sz="quarter" idx="11"/>
          </p:nvPr>
        </p:nvSpPr>
        <p:spPr/>
        <p:txBody>
          <a:bodyPr/>
          <a:lstStyle/>
          <a:p>
            <a:endParaRPr lang="da-DK"/>
          </a:p>
        </p:txBody>
      </p:sp>
      <p:sp>
        <p:nvSpPr>
          <p:cNvPr id="15" name="Pladsholder til slidenummer 14">
            <a:extLst>
              <a:ext uri="{FF2B5EF4-FFF2-40B4-BE49-F238E27FC236}">
                <a16:creationId xmlns:a16="http://schemas.microsoft.com/office/drawing/2014/main" id="{1ABC7CEF-39AF-3E4A-8B88-27AE60E4219A}"/>
              </a:ext>
            </a:extLst>
          </p:cNvPr>
          <p:cNvSpPr>
            <a:spLocks noGrp="1"/>
          </p:cNvSpPr>
          <p:nvPr>
            <p:ph type="sldNum" sz="quarter" idx="12"/>
          </p:nvPr>
        </p:nvSpPr>
        <p:spPr/>
        <p:txBody>
          <a:bodyPr/>
          <a:lstStyle/>
          <a:p>
            <a:fld id="{4CAE7064-8F39-1B44-A3EE-4608F6ADFAD8}" type="slidenum">
              <a:rPr lang="da-DK" smtClean="0"/>
              <a:t>‹nr.›</a:t>
            </a:fld>
            <a:endParaRPr lang="da-DK"/>
          </a:p>
        </p:txBody>
      </p:sp>
      <p:sp>
        <p:nvSpPr>
          <p:cNvPr id="2" name="Titel 1">
            <a:extLst>
              <a:ext uri="{FF2B5EF4-FFF2-40B4-BE49-F238E27FC236}">
                <a16:creationId xmlns:a16="http://schemas.microsoft.com/office/drawing/2014/main" id="{5070C41A-4358-2145-880A-02C8D905FF0D}"/>
              </a:ext>
            </a:extLst>
          </p:cNvPr>
          <p:cNvSpPr>
            <a:spLocks noGrp="1"/>
          </p:cNvSpPr>
          <p:nvPr>
            <p:ph type="title"/>
          </p:nvPr>
        </p:nvSpPr>
        <p:spPr/>
        <p:txBody>
          <a:bodyPr/>
          <a:lstStyle>
            <a:lvl1pPr>
              <a:defRPr>
                <a:solidFill>
                  <a:schemeClr val="bg1"/>
                </a:solidFill>
              </a:defRPr>
            </a:lvl1pPr>
          </a:lstStyle>
          <a:p>
            <a:r>
              <a:rPr lang="da-DK"/>
              <a:t>Klik for at redigere titeltypografien i masteren</a:t>
            </a:r>
          </a:p>
        </p:txBody>
      </p:sp>
      <p:pic>
        <p:nvPicPr>
          <p:cNvPr id="10" name="Billede 9">
            <a:extLst>
              <a:ext uri="{FF2B5EF4-FFF2-40B4-BE49-F238E27FC236}">
                <a16:creationId xmlns:a16="http://schemas.microsoft.com/office/drawing/2014/main" id="{E9E3067E-DA69-8C4B-ABC2-42C4080140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11040" y="5473309"/>
            <a:ext cx="722270" cy="1110203"/>
          </a:xfrm>
          <a:prstGeom prst="rect">
            <a:avLst/>
          </a:prstGeom>
          <a:solidFill>
            <a:srgbClr val="264D5B"/>
          </a:solidFill>
        </p:spPr>
      </p:pic>
      <p:sp>
        <p:nvSpPr>
          <p:cNvPr id="18" name="Pladsholder til tekst 7">
            <a:extLst>
              <a:ext uri="{FF2B5EF4-FFF2-40B4-BE49-F238E27FC236}">
                <a16:creationId xmlns:a16="http://schemas.microsoft.com/office/drawing/2014/main" id="{CC72F3C6-A1E1-CE49-BDD6-C63C8A049CFA}"/>
              </a:ext>
            </a:extLst>
          </p:cNvPr>
          <p:cNvSpPr>
            <a:spLocks noGrp="1"/>
          </p:cNvSpPr>
          <p:nvPr>
            <p:ph type="body" sz="quarter" idx="17" hasCustomPrompt="1"/>
          </p:nvPr>
        </p:nvSpPr>
        <p:spPr>
          <a:xfrm>
            <a:off x="736600" y="1736725"/>
            <a:ext cx="7411484" cy="4213225"/>
          </a:xfrm>
          <a:prstGeom prst="rect">
            <a:avLst/>
          </a:prstGeom>
        </p:spPr>
        <p:txBody>
          <a:bodyPr lIns="0" tIns="0" rIns="0" bIns="0"/>
          <a:lstStyle>
            <a:lvl1pPr>
              <a:defRPr>
                <a:solidFill>
                  <a:schemeClr val="bg1"/>
                </a:solidFill>
              </a:defRPr>
            </a:lvl1pPr>
          </a:lstStyle>
          <a:p>
            <a:pPr lvl="0"/>
            <a:r>
              <a:rPr lang="da-DK"/>
              <a:t>Lorem ipsum dolor sit amet, consectetuer adipiscing elit. Maecenas porttitor congue massa. Fusce posuere, magna sed pulvinar ultricies, purus lectus malesuada libero, sit amet commodo magna eros quis urna.</a:t>
            </a:r>
          </a:p>
          <a:p>
            <a:pPr lvl="0"/>
            <a:endParaRPr lang="da-DK"/>
          </a:p>
          <a:p>
            <a:pPr lvl="0"/>
            <a:endParaRPr lang="da-DK"/>
          </a:p>
        </p:txBody>
      </p:sp>
    </p:spTree>
    <p:extLst>
      <p:ext uri="{BB962C8B-B14F-4D97-AF65-F5344CB8AC3E}">
        <p14:creationId xmlns:p14="http://schemas.microsoft.com/office/powerpoint/2010/main" val="2845106241"/>
      </p:ext>
    </p:extLst>
  </p:cSld>
  <p:clrMapOvr>
    <a:masterClrMapping/>
  </p:clrMapOvr>
  <p:transition spd="med">
    <p:push dir="u"/>
  </p:transition>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itel og tekst 3">
    <p:bg>
      <p:bgPr>
        <a:blipFill>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9" name="Trekant 2">
            <a:extLst>
              <a:ext uri="{FF2B5EF4-FFF2-40B4-BE49-F238E27FC236}">
                <a16:creationId xmlns:a16="http://schemas.microsoft.com/office/drawing/2014/main" id="{C159DD21-8826-A545-842D-4A0A385C33DA}"/>
              </a:ext>
            </a:extLst>
          </p:cNvPr>
          <p:cNvSpPr/>
          <p:nvPr/>
        </p:nvSpPr>
        <p:spPr>
          <a:xfrm>
            <a:off x="9934679" y="5338413"/>
            <a:ext cx="2267712" cy="1521269"/>
          </a:xfrm>
          <a:custGeom>
            <a:avLst/>
            <a:gdLst>
              <a:gd name="connsiteX0" fmla="*/ 0 w 9703324"/>
              <a:gd name="connsiteY0" fmla="*/ 3436229 h 3436229"/>
              <a:gd name="connsiteX1" fmla="*/ 4851662 w 9703324"/>
              <a:gd name="connsiteY1" fmla="*/ 0 h 3436229"/>
              <a:gd name="connsiteX2" fmla="*/ 9703324 w 9703324"/>
              <a:gd name="connsiteY2" fmla="*/ 3436229 h 3436229"/>
              <a:gd name="connsiteX3" fmla="*/ 0 w 9703324"/>
              <a:gd name="connsiteY3" fmla="*/ 3436229 h 3436229"/>
              <a:gd name="connsiteX0" fmla="*/ 0 w 9703324"/>
              <a:gd name="connsiteY0" fmla="*/ 6509367 h 6509367"/>
              <a:gd name="connsiteX1" fmla="*/ 9697039 w 9703324"/>
              <a:gd name="connsiteY1" fmla="*/ 0 h 6509367"/>
              <a:gd name="connsiteX2" fmla="*/ 9703324 w 9703324"/>
              <a:gd name="connsiteY2" fmla="*/ 6509367 h 6509367"/>
              <a:gd name="connsiteX3" fmla="*/ 0 w 9703324"/>
              <a:gd name="connsiteY3" fmla="*/ 6509367 h 6509367"/>
            </a:gdLst>
            <a:ahLst/>
            <a:cxnLst>
              <a:cxn ang="0">
                <a:pos x="connsiteX0" y="connsiteY0"/>
              </a:cxn>
              <a:cxn ang="0">
                <a:pos x="connsiteX1" y="connsiteY1"/>
              </a:cxn>
              <a:cxn ang="0">
                <a:pos x="connsiteX2" y="connsiteY2"/>
              </a:cxn>
              <a:cxn ang="0">
                <a:pos x="connsiteX3" y="connsiteY3"/>
              </a:cxn>
            </a:cxnLst>
            <a:rect l="l" t="t" r="r" b="b"/>
            <a:pathLst>
              <a:path w="9703324" h="6509367">
                <a:moveTo>
                  <a:pt x="0" y="6509367"/>
                </a:moveTo>
                <a:lnTo>
                  <a:pt x="9697039" y="0"/>
                </a:lnTo>
                <a:lnTo>
                  <a:pt x="9703324" y="6509367"/>
                </a:lnTo>
                <a:lnTo>
                  <a:pt x="0" y="6509367"/>
                </a:lnTo>
                <a:close/>
              </a:path>
            </a:pathLst>
          </a:cu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b="0" i="0">
              <a:latin typeface="Raleway" pitchFamily="2" charset="77"/>
            </a:endParaRPr>
          </a:p>
        </p:txBody>
      </p:sp>
      <p:sp>
        <p:nvSpPr>
          <p:cNvPr id="3" name="Pladsholder til dato 2">
            <a:extLst>
              <a:ext uri="{FF2B5EF4-FFF2-40B4-BE49-F238E27FC236}">
                <a16:creationId xmlns:a16="http://schemas.microsoft.com/office/drawing/2014/main" id="{5DBEDBEA-B194-9048-8220-02280F337E8F}"/>
              </a:ext>
            </a:extLst>
          </p:cNvPr>
          <p:cNvSpPr>
            <a:spLocks noGrp="1"/>
          </p:cNvSpPr>
          <p:nvPr>
            <p:ph type="dt" sz="half" idx="10"/>
          </p:nvPr>
        </p:nvSpPr>
        <p:spPr/>
        <p:txBody>
          <a:bodyPr/>
          <a:lstStyle/>
          <a:p>
            <a:fld id="{E7C0FDD3-7F91-8E4C-A78E-9D076CCBFF8C}" type="datetimeFigureOut">
              <a:rPr lang="da-DK" smtClean="0"/>
              <a:t>29.04.2024</a:t>
            </a:fld>
            <a:endParaRPr lang="da-DK"/>
          </a:p>
        </p:txBody>
      </p:sp>
      <p:sp>
        <p:nvSpPr>
          <p:cNvPr id="4" name="Pladsholder til slidenummer 3">
            <a:extLst>
              <a:ext uri="{FF2B5EF4-FFF2-40B4-BE49-F238E27FC236}">
                <a16:creationId xmlns:a16="http://schemas.microsoft.com/office/drawing/2014/main" id="{B8B20DCA-3841-6749-BB98-92DCB4A1534C}"/>
              </a:ext>
            </a:extLst>
          </p:cNvPr>
          <p:cNvSpPr>
            <a:spLocks noGrp="1"/>
          </p:cNvSpPr>
          <p:nvPr>
            <p:ph type="sldNum" sz="quarter" idx="11"/>
          </p:nvPr>
        </p:nvSpPr>
        <p:spPr/>
        <p:txBody>
          <a:bodyPr/>
          <a:lstStyle/>
          <a:p>
            <a:fld id="{4CAE7064-8F39-1B44-A3EE-4608F6ADFAD8}" type="slidenum">
              <a:rPr lang="da-DK" smtClean="0"/>
              <a:t>‹nr.›</a:t>
            </a:fld>
            <a:endParaRPr lang="da-DK"/>
          </a:p>
        </p:txBody>
      </p:sp>
      <p:pic>
        <p:nvPicPr>
          <p:cNvPr id="12" name="Billede 11">
            <a:extLst>
              <a:ext uri="{FF2B5EF4-FFF2-40B4-BE49-F238E27FC236}">
                <a16:creationId xmlns:a16="http://schemas.microsoft.com/office/drawing/2014/main" id="{63351B53-80BD-5041-847C-83A6F7134ED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84864" y="6053856"/>
            <a:ext cx="396680" cy="609737"/>
          </a:xfrm>
          <a:prstGeom prst="rect">
            <a:avLst/>
          </a:prstGeom>
        </p:spPr>
      </p:pic>
      <p:sp>
        <p:nvSpPr>
          <p:cNvPr id="7" name="Titel 6">
            <a:extLst>
              <a:ext uri="{FF2B5EF4-FFF2-40B4-BE49-F238E27FC236}">
                <a16:creationId xmlns:a16="http://schemas.microsoft.com/office/drawing/2014/main" id="{678CA027-2407-9642-8F22-60C4EB3EF0A8}"/>
              </a:ext>
            </a:extLst>
          </p:cNvPr>
          <p:cNvSpPr>
            <a:spLocks noGrp="1"/>
          </p:cNvSpPr>
          <p:nvPr>
            <p:ph type="title"/>
          </p:nvPr>
        </p:nvSpPr>
        <p:spPr/>
        <p:txBody>
          <a:bodyPr/>
          <a:lstStyle/>
          <a:p>
            <a:r>
              <a:rPr lang="da-DK"/>
              <a:t>Klik for at redigere titeltypografien i masteren</a:t>
            </a:r>
          </a:p>
        </p:txBody>
      </p:sp>
      <p:sp>
        <p:nvSpPr>
          <p:cNvPr id="6" name="Pladsholder til sidefod 5">
            <a:extLst>
              <a:ext uri="{FF2B5EF4-FFF2-40B4-BE49-F238E27FC236}">
                <a16:creationId xmlns:a16="http://schemas.microsoft.com/office/drawing/2014/main" id="{B0FB3147-6CF9-A547-9097-135927CC4703}"/>
              </a:ext>
            </a:extLst>
          </p:cNvPr>
          <p:cNvSpPr>
            <a:spLocks noGrp="1"/>
          </p:cNvSpPr>
          <p:nvPr>
            <p:ph type="ftr" sz="quarter" idx="13"/>
          </p:nvPr>
        </p:nvSpPr>
        <p:spPr/>
        <p:txBody>
          <a:bodyPr/>
          <a:lstStyle/>
          <a:p>
            <a:endParaRPr lang="da-DK"/>
          </a:p>
        </p:txBody>
      </p:sp>
      <p:sp>
        <p:nvSpPr>
          <p:cNvPr id="11" name="Pladsholder til tekst 7">
            <a:extLst>
              <a:ext uri="{FF2B5EF4-FFF2-40B4-BE49-F238E27FC236}">
                <a16:creationId xmlns:a16="http://schemas.microsoft.com/office/drawing/2014/main" id="{09B955B6-9414-E94D-AEE2-9F9063EF48D8}"/>
              </a:ext>
            </a:extLst>
          </p:cNvPr>
          <p:cNvSpPr>
            <a:spLocks noGrp="1"/>
          </p:cNvSpPr>
          <p:nvPr>
            <p:ph type="body" sz="quarter" idx="17" hasCustomPrompt="1"/>
          </p:nvPr>
        </p:nvSpPr>
        <p:spPr>
          <a:xfrm>
            <a:off x="736600" y="1736725"/>
            <a:ext cx="7411484" cy="4213225"/>
          </a:xfrm>
          <a:prstGeom prst="rect">
            <a:avLst/>
          </a:prstGeom>
        </p:spPr>
        <p:txBody>
          <a:bodyPr lIns="0" tIns="0" rIns="0" bIns="0"/>
          <a:lstStyle>
            <a:lvl1pPr>
              <a:defRPr>
                <a:solidFill>
                  <a:schemeClr val="tx1"/>
                </a:solidFill>
              </a:defRPr>
            </a:lvl1pPr>
          </a:lstStyle>
          <a:p>
            <a:pPr lvl="0"/>
            <a:r>
              <a:rPr lang="da-DK"/>
              <a:t>Lorem ipsum dolor sit amet, consectetuer adipiscing elit. Maecenas porttitor congue massa. Fusce posuere, magna sed pulvinar ultricies, purus lectus malesuada libero, sit amet commodo magna eros quis urna.</a:t>
            </a:r>
          </a:p>
          <a:p>
            <a:pPr lvl="0"/>
            <a:endParaRPr lang="da-DK"/>
          </a:p>
          <a:p>
            <a:pPr lvl="0"/>
            <a:endParaRPr lang="da-DK"/>
          </a:p>
        </p:txBody>
      </p:sp>
    </p:spTree>
    <p:extLst>
      <p:ext uri="{BB962C8B-B14F-4D97-AF65-F5344CB8AC3E}">
        <p14:creationId xmlns:p14="http://schemas.microsoft.com/office/powerpoint/2010/main" val="1652110648"/>
      </p:ext>
    </p:extLst>
  </p:cSld>
  <p:clrMapOvr>
    <a:masterClrMapping/>
  </p:clrMapOvr>
  <p:transition spd="med">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el og tekst 6">
    <p:bg>
      <p:bgPr>
        <a:blipFill dpi="0" rotWithShape="1">
          <a:blip r:embed="rId2" cstate="screen">
            <a:extLst>
              <a:ext uri="{BEBA8EAE-BF5A-486C-A8C5-ECC9F3942E4B}">
                <a14:imgProps xmlns:a14="http://schemas.microsoft.com/office/drawing/2010/main">
                  <a14:imgLayer r:embed="rId3">
                    <a14:imgEffect>
                      <a14:brightnessContrast bright="-47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Retvinklet trekant 8">
            <a:extLst>
              <a:ext uri="{FF2B5EF4-FFF2-40B4-BE49-F238E27FC236}">
                <a16:creationId xmlns:a16="http://schemas.microsoft.com/office/drawing/2014/main" id="{08B26074-3E61-5244-87C7-53BE3768260E}"/>
              </a:ext>
            </a:extLst>
          </p:cNvPr>
          <p:cNvSpPr/>
          <p:nvPr userDrawn="1"/>
        </p:nvSpPr>
        <p:spPr>
          <a:xfrm flipH="1">
            <a:off x="6314400" y="2924175"/>
            <a:ext cx="5877598" cy="393382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el 4">
            <a:extLst>
              <a:ext uri="{FF2B5EF4-FFF2-40B4-BE49-F238E27FC236}">
                <a16:creationId xmlns:a16="http://schemas.microsoft.com/office/drawing/2014/main" id="{8BA2CF8B-2DF2-934A-BE38-5BA969CD705F}"/>
              </a:ext>
            </a:extLst>
          </p:cNvPr>
          <p:cNvSpPr>
            <a:spLocks noGrp="1"/>
          </p:cNvSpPr>
          <p:nvPr>
            <p:ph type="title"/>
          </p:nvPr>
        </p:nvSpPr>
        <p:spPr/>
        <p:txBody>
          <a:bodyPr/>
          <a:lstStyle>
            <a:lvl1pPr>
              <a:defRPr>
                <a:solidFill>
                  <a:schemeClr val="bg1"/>
                </a:solidFill>
              </a:defRPr>
            </a:lvl1pPr>
          </a:lstStyle>
          <a:p>
            <a:r>
              <a:rPr lang="da-DK"/>
              <a:t>Klik for at redigere titeltypografien i masteren</a:t>
            </a:r>
          </a:p>
        </p:txBody>
      </p:sp>
      <p:sp>
        <p:nvSpPr>
          <p:cNvPr id="6" name="Pladsholder til dato 5">
            <a:extLst>
              <a:ext uri="{FF2B5EF4-FFF2-40B4-BE49-F238E27FC236}">
                <a16:creationId xmlns:a16="http://schemas.microsoft.com/office/drawing/2014/main" id="{581DDBB4-3B2F-B94B-AFEE-B933B26E510B}"/>
              </a:ext>
            </a:extLst>
          </p:cNvPr>
          <p:cNvSpPr>
            <a:spLocks noGrp="1"/>
          </p:cNvSpPr>
          <p:nvPr>
            <p:ph type="dt" sz="half" idx="13"/>
          </p:nvPr>
        </p:nvSpPr>
        <p:spPr/>
        <p:txBody>
          <a:bodyPr/>
          <a:lstStyle/>
          <a:p>
            <a:fld id="{5F20A297-1FDE-5F4B-9BEB-DB5D28EC1B77}" type="datetime1">
              <a:rPr lang="da-DK" smtClean="0"/>
              <a:pPr/>
              <a:t>29.04.2024</a:t>
            </a:fld>
            <a:endParaRPr lang="en-GB"/>
          </a:p>
        </p:txBody>
      </p:sp>
      <p:sp>
        <p:nvSpPr>
          <p:cNvPr id="8" name="Pladsholder til sidefod 7">
            <a:extLst>
              <a:ext uri="{FF2B5EF4-FFF2-40B4-BE49-F238E27FC236}">
                <a16:creationId xmlns:a16="http://schemas.microsoft.com/office/drawing/2014/main" id="{23A502D3-FE31-5C4D-9F76-428F65702BC8}"/>
              </a:ext>
            </a:extLst>
          </p:cNvPr>
          <p:cNvSpPr>
            <a:spLocks noGrp="1"/>
          </p:cNvSpPr>
          <p:nvPr>
            <p:ph type="ftr" sz="quarter" idx="14"/>
          </p:nvPr>
        </p:nvSpPr>
        <p:spPr/>
        <p:txBody>
          <a:bodyPr/>
          <a:lstStyle/>
          <a:p>
            <a:r>
              <a:rPr lang="da-DK"/>
              <a:t>RettighedsAlliancen   ￨</a:t>
            </a:r>
          </a:p>
        </p:txBody>
      </p:sp>
      <p:sp>
        <p:nvSpPr>
          <p:cNvPr id="10" name="Pladsholder til slidenummer 9">
            <a:extLst>
              <a:ext uri="{FF2B5EF4-FFF2-40B4-BE49-F238E27FC236}">
                <a16:creationId xmlns:a16="http://schemas.microsoft.com/office/drawing/2014/main" id="{A245B5A0-6EB5-E54D-AB52-F308E9CB8799}"/>
              </a:ext>
            </a:extLst>
          </p:cNvPr>
          <p:cNvSpPr>
            <a:spLocks noGrp="1"/>
          </p:cNvSpPr>
          <p:nvPr>
            <p:ph type="sldNum" sz="quarter" idx="15"/>
          </p:nvPr>
        </p:nvSpPr>
        <p:spPr/>
        <p:txBody>
          <a:bodyPr/>
          <a:lstStyle/>
          <a:p>
            <a:r>
              <a:rPr lang="en-GB"/>
              <a:t>￨   </a:t>
            </a:r>
            <a:fld id="{159A5DD1-94BC-8F49-AC76-73BE307D95E2}" type="slidenum">
              <a:rPr lang="en-GB" smtClean="0"/>
              <a:pPr/>
              <a:t>‹nr.›</a:t>
            </a:fld>
            <a:endParaRPr lang="en-GB"/>
          </a:p>
        </p:txBody>
      </p:sp>
      <p:pic>
        <p:nvPicPr>
          <p:cNvPr id="11" name="Billede 10">
            <a:extLst>
              <a:ext uri="{FF2B5EF4-FFF2-40B4-BE49-F238E27FC236}">
                <a16:creationId xmlns:a16="http://schemas.microsoft.com/office/drawing/2014/main" id="{B9A2070C-23BC-4A49-9B6A-CD58AFB80B9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111040" y="5473309"/>
            <a:ext cx="722270" cy="1110203"/>
          </a:xfrm>
          <a:prstGeom prst="rect">
            <a:avLst/>
          </a:prstGeom>
          <a:solidFill>
            <a:srgbClr val="264D5B"/>
          </a:solidFill>
        </p:spPr>
      </p:pic>
      <p:sp>
        <p:nvSpPr>
          <p:cNvPr id="12" name="Pladsholder til tekst 7">
            <a:extLst>
              <a:ext uri="{FF2B5EF4-FFF2-40B4-BE49-F238E27FC236}">
                <a16:creationId xmlns:a16="http://schemas.microsoft.com/office/drawing/2014/main" id="{4ECF03C7-C2DB-054F-B261-8BEF28C69226}"/>
              </a:ext>
            </a:extLst>
          </p:cNvPr>
          <p:cNvSpPr>
            <a:spLocks noGrp="1"/>
          </p:cNvSpPr>
          <p:nvPr>
            <p:ph type="body" sz="quarter" idx="18" hasCustomPrompt="1"/>
          </p:nvPr>
        </p:nvSpPr>
        <p:spPr>
          <a:xfrm>
            <a:off x="736600" y="1736725"/>
            <a:ext cx="7411484" cy="4213225"/>
          </a:xfrm>
          <a:prstGeom prst="rect">
            <a:avLst/>
          </a:prstGeom>
        </p:spPr>
        <p:txBody>
          <a:bodyPr lIns="0" tIns="0" rIns="0" bIns="0"/>
          <a:lstStyle>
            <a:lvl1pPr>
              <a:defRPr>
                <a:solidFill>
                  <a:schemeClr val="bg1"/>
                </a:solidFill>
              </a:defRPr>
            </a:lvl1pPr>
          </a:lstStyle>
          <a:p>
            <a:pPr lvl="0"/>
            <a:r>
              <a:rPr lang="da-DK" err="1"/>
              <a:t>Lorem</a:t>
            </a:r>
            <a:r>
              <a:rPr lang="da-DK"/>
              <a:t> </a:t>
            </a:r>
            <a:r>
              <a:rPr lang="da-DK" err="1"/>
              <a:t>ipsum</a:t>
            </a:r>
            <a:r>
              <a:rPr lang="da-DK"/>
              <a:t> </a:t>
            </a:r>
            <a:r>
              <a:rPr lang="da-DK" err="1"/>
              <a:t>dolor</a:t>
            </a:r>
            <a:r>
              <a:rPr lang="da-DK"/>
              <a:t> sit </a:t>
            </a:r>
            <a:r>
              <a:rPr lang="da-DK" err="1"/>
              <a:t>amet</a:t>
            </a:r>
            <a:r>
              <a:rPr lang="da-DK"/>
              <a:t>, </a:t>
            </a:r>
            <a:r>
              <a:rPr lang="da-DK" err="1"/>
              <a:t>consectetuer</a:t>
            </a:r>
            <a:r>
              <a:rPr lang="da-DK"/>
              <a:t> </a:t>
            </a:r>
            <a:r>
              <a:rPr lang="da-DK" err="1"/>
              <a:t>adipiscing</a:t>
            </a:r>
            <a:r>
              <a:rPr lang="da-DK"/>
              <a:t> </a:t>
            </a:r>
            <a:r>
              <a:rPr lang="da-DK" err="1"/>
              <a:t>elit</a:t>
            </a:r>
            <a:r>
              <a:rPr lang="da-DK"/>
              <a:t>. </a:t>
            </a:r>
            <a:r>
              <a:rPr lang="da-DK" err="1"/>
              <a:t>Maecenas</a:t>
            </a:r>
            <a:r>
              <a:rPr lang="da-DK"/>
              <a:t> </a:t>
            </a:r>
            <a:r>
              <a:rPr lang="da-DK" err="1"/>
              <a:t>porttitor</a:t>
            </a:r>
            <a:r>
              <a:rPr lang="da-DK"/>
              <a:t> </a:t>
            </a:r>
            <a:r>
              <a:rPr lang="da-DK" err="1"/>
              <a:t>congue</a:t>
            </a:r>
            <a:r>
              <a:rPr lang="da-DK"/>
              <a:t> </a:t>
            </a:r>
            <a:r>
              <a:rPr lang="da-DK" err="1"/>
              <a:t>massa</a:t>
            </a:r>
            <a:r>
              <a:rPr lang="da-DK"/>
              <a:t>. </a:t>
            </a:r>
            <a:r>
              <a:rPr lang="da-DK" err="1"/>
              <a:t>Fusce</a:t>
            </a:r>
            <a:r>
              <a:rPr lang="da-DK"/>
              <a:t> </a:t>
            </a:r>
            <a:r>
              <a:rPr lang="da-DK" err="1"/>
              <a:t>posuere</a:t>
            </a:r>
            <a:r>
              <a:rPr lang="da-DK"/>
              <a:t>, </a:t>
            </a:r>
            <a:r>
              <a:rPr lang="da-DK" err="1"/>
              <a:t>magna</a:t>
            </a:r>
            <a:r>
              <a:rPr lang="da-DK"/>
              <a:t> </a:t>
            </a:r>
            <a:r>
              <a:rPr lang="da-DK" err="1"/>
              <a:t>sed</a:t>
            </a:r>
            <a:r>
              <a:rPr lang="da-DK"/>
              <a:t> </a:t>
            </a:r>
            <a:r>
              <a:rPr lang="da-DK" err="1"/>
              <a:t>pulvinar</a:t>
            </a:r>
            <a:r>
              <a:rPr lang="da-DK"/>
              <a:t> </a:t>
            </a:r>
            <a:r>
              <a:rPr lang="da-DK" err="1"/>
              <a:t>ultricies</a:t>
            </a:r>
            <a:r>
              <a:rPr lang="da-DK"/>
              <a:t>, </a:t>
            </a:r>
            <a:r>
              <a:rPr lang="da-DK" err="1"/>
              <a:t>purus</a:t>
            </a:r>
            <a:r>
              <a:rPr lang="da-DK"/>
              <a:t> </a:t>
            </a:r>
            <a:r>
              <a:rPr lang="da-DK" err="1"/>
              <a:t>lectus</a:t>
            </a:r>
            <a:r>
              <a:rPr lang="da-DK"/>
              <a:t> </a:t>
            </a:r>
            <a:r>
              <a:rPr lang="da-DK" err="1"/>
              <a:t>malesuada</a:t>
            </a:r>
            <a:r>
              <a:rPr lang="da-DK"/>
              <a:t> libero, sit </a:t>
            </a:r>
            <a:r>
              <a:rPr lang="da-DK" err="1"/>
              <a:t>amet</a:t>
            </a:r>
            <a:r>
              <a:rPr lang="da-DK"/>
              <a:t> </a:t>
            </a:r>
            <a:r>
              <a:rPr lang="da-DK" err="1"/>
              <a:t>commodo</a:t>
            </a:r>
            <a:r>
              <a:rPr lang="da-DK"/>
              <a:t> </a:t>
            </a:r>
            <a:r>
              <a:rPr lang="da-DK" err="1"/>
              <a:t>magna</a:t>
            </a:r>
            <a:r>
              <a:rPr lang="da-DK"/>
              <a:t> eros </a:t>
            </a:r>
            <a:r>
              <a:rPr lang="da-DK" err="1"/>
              <a:t>quis</a:t>
            </a:r>
            <a:r>
              <a:rPr lang="da-DK"/>
              <a:t> </a:t>
            </a:r>
            <a:r>
              <a:rPr lang="da-DK" err="1"/>
              <a:t>urna</a:t>
            </a:r>
            <a:r>
              <a:rPr lang="da-DK"/>
              <a:t>.</a:t>
            </a:r>
          </a:p>
          <a:p>
            <a:pPr lvl="0"/>
            <a:endParaRPr lang="da-DK"/>
          </a:p>
          <a:p>
            <a:pPr lvl="0"/>
            <a:endParaRPr lang="da-DK"/>
          </a:p>
        </p:txBody>
      </p:sp>
    </p:spTree>
    <p:extLst>
      <p:ext uri="{BB962C8B-B14F-4D97-AF65-F5344CB8AC3E}">
        <p14:creationId xmlns:p14="http://schemas.microsoft.com/office/powerpoint/2010/main" val="2886794483"/>
      </p:ext>
    </p:extLst>
  </p:cSld>
  <p:clrMapOvr>
    <a:masterClrMapping/>
  </p:clrMapOvr>
  <p:transition spd="med">
    <p:push dir="u"/>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itel og tekst 4">
    <p:bg>
      <p:bgPr>
        <a:blipFill>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10" name="Trekant 2">
            <a:extLst>
              <a:ext uri="{FF2B5EF4-FFF2-40B4-BE49-F238E27FC236}">
                <a16:creationId xmlns:a16="http://schemas.microsoft.com/office/drawing/2014/main" id="{D511BBB7-6C68-9749-BFFF-234540C1785B}"/>
              </a:ext>
            </a:extLst>
          </p:cNvPr>
          <p:cNvSpPr/>
          <p:nvPr/>
        </p:nvSpPr>
        <p:spPr>
          <a:xfrm>
            <a:off x="8176675" y="4158579"/>
            <a:ext cx="4028388" cy="2702399"/>
          </a:xfrm>
          <a:custGeom>
            <a:avLst/>
            <a:gdLst>
              <a:gd name="connsiteX0" fmla="*/ 0 w 9703324"/>
              <a:gd name="connsiteY0" fmla="*/ 3436229 h 3436229"/>
              <a:gd name="connsiteX1" fmla="*/ 4851662 w 9703324"/>
              <a:gd name="connsiteY1" fmla="*/ 0 h 3436229"/>
              <a:gd name="connsiteX2" fmla="*/ 9703324 w 9703324"/>
              <a:gd name="connsiteY2" fmla="*/ 3436229 h 3436229"/>
              <a:gd name="connsiteX3" fmla="*/ 0 w 9703324"/>
              <a:gd name="connsiteY3" fmla="*/ 3436229 h 3436229"/>
              <a:gd name="connsiteX0" fmla="*/ 0 w 9703324"/>
              <a:gd name="connsiteY0" fmla="*/ 6509367 h 6509367"/>
              <a:gd name="connsiteX1" fmla="*/ 9697039 w 9703324"/>
              <a:gd name="connsiteY1" fmla="*/ 0 h 6509367"/>
              <a:gd name="connsiteX2" fmla="*/ 9703324 w 9703324"/>
              <a:gd name="connsiteY2" fmla="*/ 6509367 h 6509367"/>
              <a:gd name="connsiteX3" fmla="*/ 0 w 9703324"/>
              <a:gd name="connsiteY3" fmla="*/ 6509367 h 6509367"/>
            </a:gdLst>
            <a:ahLst/>
            <a:cxnLst>
              <a:cxn ang="0">
                <a:pos x="connsiteX0" y="connsiteY0"/>
              </a:cxn>
              <a:cxn ang="0">
                <a:pos x="connsiteX1" y="connsiteY1"/>
              </a:cxn>
              <a:cxn ang="0">
                <a:pos x="connsiteX2" y="connsiteY2"/>
              </a:cxn>
              <a:cxn ang="0">
                <a:pos x="connsiteX3" y="connsiteY3"/>
              </a:cxn>
            </a:cxnLst>
            <a:rect l="l" t="t" r="r" b="b"/>
            <a:pathLst>
              <a:path w="9703324" h="6509367">
                <a:moveTo>
                  <a:pt x="0" y="6509367"/>
                </a:moveTo>
                <a:lnTo>
                  <a:pt x="9697039" y="0"/>
                </a:lnTo>
                <a:lnTo>
                  <a:pt x="9703324" y="6509367"/>
                </a:lnTo>
                <a:lnTo>
                  <a:pt x="0" y="650936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Raleway" pitchFamily="2" charset="77"/>
            </a:endParaRPr>
          </a:p>
        </p:txBody>
      </p:sp>
      <p:sp>
        <p:nvSpPr>
          <p:cNvPr id="3" name="Pladsholder til dato 2">
            <a:extLst>
              <a:ext uri="{FF2B5EF4-FFF2-40B4-BE49-F238E27FC236}">
                <a16:creationId xmlns:a16="http://schemas.microsoft.com/office/drawing/2014/main" id="{5DBEDBEA-B194-9048-8220-02280F337E8F}"/>
              </a:ext>
            </a:extLst>
          </p:cNvPr>
          <p:cNvSpPr>
            <a:spLocks noGrp="1"/>
          </p:cNvSpPr>
          <p:nvPr>
            <p:ph type="dt" sz="half" idx="10"/>
          </p:nvPr>
        </p:nvSpPr>
        <p:spPr/>
        <p:txBody>
          <a:bodyPr/>
          <a:lstStyle/>
          <a:p>
            <a:fld id="{E7C0FDD3-7F91-8E4C-A78E-9D076CCBFF8C}" type="datetimeFigureOut">
              <a:rPr lang="da-DK" smtClean="0"/>
              <a:t>29.04.2024</a:t>
            </a:fld>
            <a:endParaRPr lang="da-DK"/>
          </a:p>
        </p:txBody>
      </p:sp>
      <p:sp>
        <p:nvSpPr>
          <p:cNvPr id="4" name="Pladsholder til slidenummer 3">
            <a:extLst>
              <a:ext uri="{FF2B5EF4-FFF2-40B4-BE49-F238E27FC236}">
                <a16:creationId xmlns:a16="http://schemas.microsoft.com/office/drawing/2014/main" id="{B8B20DCA-3841-6749-BB98-92DCB4A1534C}"/>
              </a:ext>
            </a:extLst>
          </p:cNvPr>
          <p:cNvSpPr>
            <a:spLocks noGrp="1"/>
          </p:cNvSpPr>
          <p:nvPr>
            <p:ph type="sldNum" sz="quarter" idx="11"/>
          </p:nvPr>
        </p:nvSpPr>
        <p:spPr/>
        <p:txBody>
          <a:bodyPr/>
          <a:lstStyle/>
          <a:p>
            <a:fld id="{4CAE7064-8F39-1B44-A3EE-4608F6ADFAD8}" type="slidenum">
              <a:rPr lang="da-DK" smtClean="0"/>
              <a:t>‹nr.›</a:t>
            </a:fld>
            <a:endParaRPr lang="da-DK"/>
          </a:p>
        </p:txBody>
      </p:sp>
      <p:pic>
        <p:nvPicPr>
          <p:cNvPr id="12" name="Billede 11">
            <a:extLst>
              <a:ext uri="{FF2B5EF4-FFF2-40B4-BE49-F238E27FC236}">
                <a16:creationId xmlns:a16="http://schemas.microsoft.com/office/drawing/2014/main" id="{63351B53-80BD-5041-847C-83A6F7134ED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84864" y="6053856"/>
            <a:ext cx="396680" cy="609737"/>
          </a:xfrm>
          <a:prstGeom prst="rect">
            <a:avLst/>
          </a:prstGeom>
        </p:spPr>
      </p:pic>
      <p:sp>
        <p:nvSpPr>
          <p:cNvPr id="7" name="Titel 6">
            <a:extLst>
              <a:ext uri="{FF2B5EF4-FFF2-40B4-BE49-F238E27FC236}">
                <a16:creationId xmlns:a16="http://schemas.microsoft.com/office/drawing/2014/main" id="{678CA027-2407-9642-8F22-60C4EB3EF0A8}"/>
              </a:ext>
            </a:extLst>
          </p:cNvPr>
          <p:cNvSpPr>
            <a:spLocks noGrp="1"/>
          </p:cNvSpPr>
          <p:nvPr>
            <p:ph type="title"/>
          </p:nvPr>
        </p:nvSpPr>
        <p:spPr/>
        <p:txBody>
          <a:bodyPr/>
          <a:lstStyle>
            <a:lvl1pPr>
              <a:defRPr>
                <a:solidFill>
                  <a:schemeClr val="bg2"/>
                </a:solidFill>
              </a:defRPr>
            </a:lvl1pPr>
          </a:lstStyle>
          <a:p>
            <a:r>
              <a:rPr lang="da-DK"/>
              <a:t>Klik for at redigere titeltypografien i masteren</a:t>
            </a:r>
          </a:p>
        </p:txBody>
      </p:sp>
      <p:sp>
        <p:nvSpPr>
          <p:cNvPr id="6" name="Pladsholder til sidefod 5">
            <a:extLst>
              <a:ext uri="{FF2B5EF4-FFF2-40B4-BE49-F238E27FC236}">
                <a16:creationId xmlns:a16="http://schemas.microsoft.com/office/drawing/2014/main" id="{B0FB3147-6CF9-A547-9097-135927CC4703}"/>
              </a:ext>
            </a:extLst>
          </p:cNvPr>
          <p:cNvSpPr>
            <a:spLocks noGrp="1"/>
          </p:cNvSpPr>
          <p:nvPr>
            <p:ph type="ftr" sz="quarter" idx="13"/>
          </p:nvPr>
        </p:nvSpPr>
        <p:spPr/>
        <p:txBody>
          <a:bodyPr/>
          <a:lstStyle/>
          <a:p>
            <a:endParaRPr lang="da-DK"/>
          </a:p>
        </p:txBody>
      </p:sp>
      <p:sp>
        <p:nvSpPr>
          <p:cNvPr id="11" name="Pladsholder til tekst 7">
            <a:extLst>
              <a:ext uri="{FF2B5EF4-FFF2-40B4-BE49-F238E27FC236}">
                <a16:creationId xmlns:a16="http://schemas.microsoft.com/office/drawing/2014/main" id="{09B955B6-9414-E94D-AEE2-9F9063EF48D8}"/>
              </a:ext>
            </a:extLst>
          </p:cNvPr>
          <p:cNvSpPr>
            <a:spLocks noGrp="1"/>
          </p:cNvSpPr>
          <p:nvPr>
            <p:ph type="body" sz="quarter" idx="17" hasCustomPrompt="1"/>
          </p:nvPr>
        </p:nvSpPr>
        <p:spPr>
          <a:xfrm>
            <a:off x="736600" y="1736725"/>
            <a:ext cx="7411484" cy="4213225"/>
          </a:xfrm>
          <a:prstGeom prst="rect">
            <a:avLst/>
          </a:prstGeom>
        </p:spPr>
        <p:txBody>
          <a:bodyPr lIns="0" tIns="0" rIns="0" bIns="0"/>
          <a:lstStyle>
            <a:lvl1pPr>
              <a:defRPr>
                <a:solidFill>
                  <a:schemeClr val="bg2"/>
                </a:solidFill>
              </a:defRPr>
            </a:lvl1pPr>
          </a:lstStyle>
          <a:p>
            <a:pPr lvl="0"/>
            <a:r>
              <a:rPr lang="da-DK"/>
              <a:t>Lorem ipsum dolor sit amet, consectetuer adipiscing elit. Maecenas porttitor congue massa. Fusce posuere, magna sed pulvinar ultricies, purus lectus malesuada libero, sit amet commodo magna eros quis urna.</a:t>
            </a:r>
          </a:p>
          <a:p>
            <a:pPr lvl="0"/>
            <a:endParaRPr lang="da-DK"/>
          </a:p>
          <a:p>
            <a:pPr lvl="0"/>
            <a:endParaRPr lang="da-DK"/>
          </a:p>
        </p:txBody>
      </p:sp>
    </p:spTree>
    <p:extLst>
      <p:ext uri="{BB962C8B-B14F-4D97-AF65-F5344CB8AC3E}">
        <p14:creationId xmlns:p14="http://schemas.microsoft.com/office/powerpoint/2010/main" val="3559030910"/>
      </p:ext>
    </p:extLst>
  </p:cSld>
  <p:clrMapOvr>
    <a:masterClrMapping/>
  </p:clrMapOvr>
  <p:transition spd="med">
    <p:push dir="u"/>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1_titel og tekst 5">
    <p:bg>
      <p:bgPr>
        <a:blipFill>
          <a:blip r:embed="rId2" cstate="email">
            <a:extLst>
              <a:ext uri="{BEBA8EAE-BF5A-486C-A8C5-ECC9F3942E4B}">
                <a14:imgProps xmlns:a14="http://schemas.microsoft.com/office/drawing/2010/main">
                  <a14:imgLayer r:embed="rId3">
                    <a14:imgEffect>
                      <a14:saturation sat="70000"/>
                    </a14:imgEffect>
                  </a14:imgLayer>
                </a14:imgProps>
              </a:ex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12" name="Retvinklet trekant 11">
            <a:extLst>
              <a:ext uri="{FF2B5EF4-FFF2-40B4-BE49-F238E27FC236}">
                <a16:creationId xmlns:a16="http://schemas.microsoft.com/office/drawing/2014/main" id="{1F794D38-B649-A640-911E-9C96CCA57DF9}"/>
              </a:ext>
            </a:extLst>
          </p:cNvPr>
          <p:cNvSpPr/>
          <p:nvPr/>
        </p:nvSpPr>
        <p:spPr>
          <a:xfrm flipH="1">
            <a:off x="6314400" y="2924175"/>
            <a:ext cx="5877598" cy="393382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el 4">
            <a:extLst>
              <a:ext uri="{FF2B5EF4-FFF2-40B4-BE49-F238E27FC236}">
                <a16:creationId xmlns:a16="http://schemas.microsoft.com/office/drawing/2014/main" id="{8BA2CF8B-2DF2-934A-BE38-5BA969CD705F}"/>
              </a:ext>
            </a:extLst>
          </p:cNvPr>
          <p:cNvSpPr>
            <a:spLocks noGrp="1"/>
          </p:cNvSpPr>
          <p:nvPr>
            <p:ph type="title"/>
          </p:nvPr>
        </p:nvSpPr>
        <p:spPr/>
        <p:txBody>
          <a:bodyPr/>
          <a:lstStyle>
            <a:lvl1pPr>
              <a:defRPr>
                <a:solidFill>
                  <a:schemeClr val="tx1"/>
                </a:solidFill>
              </a:defRPr>
            </a:lvl1pPr>
          </a:lstStyle>
          <a:p>
            <a:r>
              <a:rPr lang="da-DK"/>
              <a:t>Klik for at redigere titeltypografien i masteren</a:t>
            </a:r>
          </a:p>
        </p:txBody>
      </p:sp>
      <p:sp>
        <p:nvSpPr>
          <p:cNvPr id="6" name="Pladsholder til dato 5">
            <a:extLst>
              <a:ext uri="{FF2B5EF4-FFF2-40B4-BE49-F238E27FC236}">
                <a16:creationId xmlns:a16="http://schemas.microsoft.com/office/drawing/2014/main" id="{581DDBB4-3B2F-B94B-AFEE-B933B26E510B}"/>
              </a:ext>
            </a:extLst>
          </p:cNvPr>
          <p:cNvSpPr>
            <a:spLocks noGrp="1"/>
          </p:cNvSpPr>
          <p:nvPr>
            <p:ph type="dt" sz="half" idx="13"/>
          </p:nvPr>
        </p:nvSpPr>
        <p:spPr/>
        <p:txBody>
          <a:bodyPr/>
          <a:lstStyle/>
          <a:p>
            <a:fld id="{E7C0FDD3-7F91-8E4C-A78E-9D076CCBFF8C}" type="datetimeFigureOut">
              <a:rPr lang="da-DK" smtClean="0"/>
              <a:t>29.04.2024</a:t>
            </a:fld>
            <a:endParaRPr lang="da-DK"/>
          </a:p>
        </p:txBody>
      </p:sp>
      <p:sp>
        <p:nvSpPr>
          <p:cNvPr id="8" name="Pladsholder til sidefod 7">
            <a:extLst>
              <a:ext uri="{FF2B5EF4-FFF2-40B4-BE49-F238E27FC236}">
                <a16:creationId xmlns:a16="http://schemas.microsoft.com/office/drawing/2014/main" id="{23A502D3-FE31-5C4D-9F76-428F65702BC8}"/>
              </a:ext>
            </a:extLst>
          </p:cNvPr>
          <p:cNvSpPr>
            <a:spLocks noGrp="1"/>
          </p:cNvSpPr>
          <p:nvPr>
            <p:ph type="ftr" sz="quarter" idx="14"/>
          </p:nvPr>
        </p:nvSpPr>
        <p:spPr/>
        <p:txBody>
          <a:bodyPr/>
          <a:lstStyle/>
          <a:p>
            <a:endParaRPr lang="da-DK"/>
          </a:p>
        </p:txBody>
      </p:sp>
      <p:sp>
        <p:nvSpPr>
          <p:cNvPr id="10" name="Pladsholder til slidenummer 9">
            <a:extLst>
              <a:ext uri="{FF2B5EF4-FFF2-40B4-BE49-F238E27FC236}">
                <a16:creationId xmlns:a16="http://schemas.microsoft.com/office/drawing/2014/main" id="{A245B5A0-6EB5-E54D-AB52-F308E9CB8799}"/>
              </a:ext>
            </a:extLst>
          </p:cNvPr>
          <p:cNvSpPr>
            <a:spLocks noGrp="1"/>
          </p:cNvSpPr>
          <p:nvPr>
            <p:ph type="sldNum" sz="quarter" idx="15"/>
          </p:nvPr>
        </p:nvSpPr>
        <p:spPr/>
        <p:txBody>
          <a:bodyPr/>
          <a:lstStyle/>
          <a:p>
            <a:fld id="{4CAE7064-8F39-1B44-A3EE-4608F6ADFAD8}" type="slidenum">
              <a:rPr lang="da-DK" smtClean="0"/>
              <a:t>‹nr.›</a:t>
            </a:fld>
            <a:endParaRPr lang="da-DK"/>
          </a:p>
        </p:txBody>
      </p:sp>
      <p:pic>
        <p:nvPicPr>
          <p:cNvPr id="11" name="Billede 10">
            <a:extLst>
              <a:ext uri="{FF2B5EF4-FFF2-40B4-BE49-F238E27FC236}">
                <a16:creationId xmlns:a16="http://schemas.microsoft.com/office/drawing/2014/main" id="{B9A2070C-23BC-4A49-9B6A-CD58AFB80B9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11040" y="5473309"/>
            <a:ext cx="722270" cy="1110203"/>
          </a:xfrm>
          <a:prstGeom prst="rect">
            <a:avLst/>
          </a:prstGeom>
          <a:solidFill>
            <a:srgbClr val="264D5B"/>
          </a:solidFill>
        </p:spPr>
      </p:pic>
      <p:sp>
        <p:nvSpPr>
          <p:cNvPr id="15" name="Pladsholder til tekst 7">
            <a:extLst>
              <a:ext uri="{FF2B5EF4-FFF2-40B4-BE49-F238E27FC236}">
                <a16:creationId xmlns:a16="http://schemas.microsoft.com/office/drawing/2014/main" id="{6DCB01B8-A9DC-1C41-BF0B-71188A44C3DB}"/>
              </a:ext>
            </a:extLst>
          </p:cNvPr>
          <p:cNvSpPr>
            <a:spLocks noGrp="1"/>
          </p:cNvSpPr>
          <p:nvPr>
            <p:ph type="body" sz="quarter" idx="17" hasCustomPrompt="1"/>
          </p:nvPr>
        </p:nvSpPr>
        <p:spPr>
          <a:xfrm>
            <a:off x="736600" y="1736725"/>
            <a:ext cx="7411484" cy="4213225"/>
          </a:xfrm>
          <a:prstGeom prst="rect">
            <a:avLst/>
          </a:prstGeom>
        </p:spPr>
        <p:txBody>
          <a:bodyPr lIns="0" tIns="0" rIns="0" bIns="0"/>
          <a:lstStyle>
            <a:lvl1pPr>
              <a:defRPr>
                <a:solidFill>
                  <a:schemeClr val="tx1"/>
                </a:solidFill>
              </a:defRPr>
            </a:lvl1pPr>
          </a:lstStyle>
          <a:p>
            <a:pPr lvl="0"/>
            <a:r>
              <a:rPr lang="da-DK"/>
              <a:t>Lorem ipsum dolor sit amet, consectetuer adipiscing elit. Maecenas porttitor congue massa. Fusce posuere, magna sed pulvinar ultricies, purus lectus malesuada libero, sit amet commodo magna eros quis urna.</a:t>
            </a:r>
          </a:p>
          <a:p>
            <a:pPr lvl="0"/>
            <a:endParaRPr lang="da-DK"/>
          </a:p>
          <a:p>
            <a:pPr lvl="0"/>
            <a:endParaRPr lang="da-DK"/>
          </a:p>
        </p:txBody>
      </p:sp>
    </p:spTree>
    <p:extLst>
      <p:ext uri="{BB962C8B-B14F-4D97-AF65-F5344CB8AC3E}">
        <p14:creationId xmlns:p14="http://schemas.microsoft.com/office/powerpoint/2010/main" val="955428796"/>
      </p:ext>
    </p:extLst>
  </p:cSld>
  <p:clrMapOvr>
    <a:masterClrMapping/>
  </p:clrMapOvr>
  <p:transition spd="med">
    <p:push dir="u"/>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1_titel og tekst 6">
    <p:bg>
      <p:bgPr>
        <a:blipFill dpi="0" rotWithShape="1">
          <a:blip r:embed="rId2" cstate="screen">
            <a:extLst>
              <a:ext uri="{BEBA8EAE-BF5A-486C-A8C5-ECC9F3942E4B}">
                <a14:imgProps xmlns:a14="http://schemas.microsoft.com/office/drawing/2010/main">
                  <a14:imgLayer r:embed="rId3">
                    <a14:imgEffect>
                      <a14:brightnessContrast bright="-47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Retvinklet trekant 8">
            <a:extLst>
              <a:ext uri="{FF2B5EF4-FFF2-40B4-BE49-F238E27FC236}">
                <a16:creationId xmlns:a16="http://schemas.microsoft.com/office/drawing/2014/main" id="{08B26074-3E61-5244-87C7-53BE3768260E}"/>
              </a:ext>
            </a:extLst>
          </p:cNvPr>
          <p:cNvSpPr/>
          <p:nvPr/>
        </p:nvSpPr>
        <p:spPr>
          <a:xfrm flipH="1">
            <a:off x="6314400" y="2924175"/>
            <a:ext cx="5877598" cy="393382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el 4">
            <a:extLst>
              <a:ext uri="{FF2B5EF4-FFF2-40B4-BE49-F238E27FC236}">
                <a16:creationId xmlns:a16="http://schemas.microsoft.com/office/drawing/2014/main" id="{8BA2CF8B-2DF2-934A-BE38-5BA969CD705F}"/>
              </a:ext>
            </a:extLst>
          </p:cNvPr>
          <p:cNvSpPr>
            <a:spLocks noGrp="1"/>
          </p:cNvSpPr>
          <p:nvPr>
            <p:ph type="title"/>
          </p:nvPr>
        </p:nvSpPr>
        <p:spPr/>
        <p:txBody>
          <a:bodyPr/>
          <a:lstStyle>
            <a:lvl1pPr>
              <a:defRPr>
                <a:solidFill>
                  <a:schemeClr val="bg1"/>
                </a:solidFill>
              </a:defRPr>
            </a:lvl1pPr>
          </a:lstStyle>
          <a:p>
            <a:r>
              <a:rPr lang="da-DK"/>
              <a:t>Klik for at redigere titeltypografien i masteren</a:t>
            </a:r>
          </a:p>
        </p:txBody>
      </p:sp>
      <p:sp>
        <p:nvSpPr>
          <p:cNvPr id="6" name="Pladsholder til dato 5">
            <a:extLst>
              <a:ext uri="{FF2B5EF4-FFF2-40B4-BE49-F238E27FC236}">
                <a16:creationId xmlns:a16="http://schemas.microsoft.com/office/drawing/2014/main" id="{581DDBB4-3B2F-B94B-AFEE-B933B26E510B}"/>
              </a:ext>
            </a:extLst>
          </p:cNvPr>
          <p:cNvSpPr>
            <a:spLocks noGrp="1"/>
          </p:cNvSpPr>
          <p:nvPr>
            <p:ph type="dt" sz="half" idx="13"/>
          </p:nvPr>
        </p:nvSpPr>
        <p:spPr/>
        <p:txBody>
          <a:bodyPr/>
          <a:lstStyle/>
          <a:p>
            <a:fld id="{E7C0FDD3-7F91-8E4C-A78E-9D076CCBFF8C}" type="datetimeFigureOut">
              <a:rPr lang="da-DK" smtClean="0"/>
              <a:t>29.04.2024</a:t>
            </a:fld>
            <a:endParaRPr lang="da-DK"/>
          </a:p>
        </p:txBody>
      </p:sp>
      <p:sp>
        <p:nvSpPr>
          <p:cNvPr id="8" name="Pladsholder til sidefod 7">
            <a:extLst>
              <a:ext uri="{FF2B5EF4-FFF2-40B4-BE49-F238E27FC236}">
                <a16:creationId xmlns:a16="http://schemas.microsoft.com/office/drawing/2014/main" id="{23A502D3-FE31-5C4D-9F76-428F65702BC8}"/>
              </a:ext>
            </a:extLst>
          </p:cNvPr>
          <p:cNvSpPr>
            <a:spLocks noGrp="1"/>
          </p:cNvSpPr>
          <p:nvPr>
            <p:ph type="ftr" sz="quarter" idx="14"/>
          </p:nvPr>
        </p:nvSpPr>
        <p:spPr/>
        <p:txBody>
          <a:bodyPr/>
          <a:lstStyle/>
          <a:p>
            <a:endParaRPr lang="da-DK"/>
          </a:p>
        </p:txBody>
      </p:sp>
      <p:sp>
        <p:nvSpPr>
          <p:cNvPr id="10" name="Pladsholder til slidenummer 9">
            <a:extLst>
              <a:ext uri="{FF2B5EF4-FFF2-40B4-BE49-F238E27FC236}">
                <a16:creationId xmlns:a16="http://schemas.microsoft.com/office/drawing/2014/main" id="{A245B5A0-6EB5-E54D-AB52-F308E9CB8799}"/>
              </a:ext>
            </a:extLst>
          </p:cNvPr>
          <p:cNvSpPr>
            <a:spLocks noGrp="1"/>
          </p:cNvSpPr>
          <p:nvPr>
            <p:ph type="sldNum" sz="quarter" idx="15"/>
          </p:nvPr>
        </p:nvSpPr>
        <p:spPr/>
        <p:txBody>
          <a:bodyPr/>
          <a:lstStyle/>
          <a:p>
            <a:fld id="{4CAE7064-8F39-1B44-A3EE-4608F6ADFAD8}" type="slidenum">
              <a:rPr lang="da-DK" smtClean="0"/>
              <a:t>‹nr.›</a:t>
            </a:fld>
            <a:endParaRPr lang="da-DK"/>
          </a:p>
        </p:txBody>
      </p:sp>
      <p:pic>
        <p:nvPicPr>
          <p:cNvPr id="11" name="Billede 10">
            <a:extLst>
              <a:ext uri="{FF2B5EF4-FFF2-40B4-BE49-F238E27FC236}">
                <a16:creationId xmlns:a16="http://schemas.microsoft.com/office/drawing/2014/main" id="{B9A2070C-23BC-4A49-9B6A-CD58AFB80B9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11040" y="5473309"/>
            <a:ext cx="722270" cy="1110203"/>
          </a:xfrm>
          <a:prstGeom prst="rect">
            <a:avLst/>
          </a:prstGeom>
          <a:solidFill>
            <a:srgbClr val="264D5B"/>
          </a:solidFill>
        </p:spPr>
      </p:pic>
      <p:sp>
        <p:nvSpPr>
          <p:cNvPr id="12" name="Pladsholder til tekst 7">
            <a:extLst>
              <a:ext uri="{FF2B5EF4-FFF2-40B4-BE49-F238E27FC236}">
                <a16:creationId xmlns:a16="http://schemas.microsoft.com/office/drawing/2014/main" id="{4ECF03C7-C2DB-054F-B261-8BEF28C69226}"/>
              </a:ext>
            </a:extLst>
          </p:cNvPr>
          <p:cNvSpPr>
            <a:spLocks noGrp="1"/>
          </p:cNvSpPr>
          <p:nvPr>
            <p:ph type="body" sz="quarter" idx="18" hasCustomPrompt="1"/>
          </p:nvPr>
        </p:nvSpPr>
        <p:spPr>
          <a:xfrm>
            <a:off x="736600" y="1736725"/>
            <a:ext cx="7411484" cy="4213225"/>
          </a:xfrm>
          <a:prstGeom prst="rect">
            <a:avLst/>
          </a:prstGeom>
        </p:spPr>
        <p:txBody>
          <a:bodyPr lIns="0" tIns="0" rIns="0" bIns="0"/>
          <a:lstStyle>
            <a:lvl1pPr>
              <a:defRPr>
                <a:solidFill>
                  <a:schemeClr val="bg1"/>
                </a:solidFill>
              </a:defRPr>
            </a:lvl1pPr>
          </a:lstStyle>
          <a:p>
            <a:pPr lvl="0"/>
            <a:r>
              <a:rPr lang="da-DK" err="1"/>
              <a:t>Lorem</a:t>
            </a:r>
            <a:r>
              <a:rPr lang="da-DK"/>
              <a:t> </a:t>
            </a:r>
            <a:r>
              <a:rPr lang="da-DK" err="1"/>
              <a:t>ipsum</a:t>
            </a:r>
            <a:r>
              <a:rPr lang="da-DK"/>
              <a:t> </a:t>
            </a:r>
            <a:r>
              <a:rPr lang="da-DK" err="1"/>
              <a:t>dolor</a:t>
            </a:r>
            <a:r>
              <a:rPr lang="da-DK"/>
              <a:t> sit </a:t>
            </a:r>
            <a:r>
              <a:rPr lang="da-DK" err="1"/>
              <a:t>amet</a:t>
            </a:r>
            <a:r>
              <a:rPr lang="da-DK"/>
              <a:t>, </a:t>
            </a:r>
            <a:r>
              <a:rPr lang="da-DK" err="1"/>
              <a:t>consectetuer</a:t>
            </a:r>
            <a:r>
              <a:rPr lang="da-DK"/>
              <a:t> </a:t>
            </a:r>
            <a:r>
              <a:rPr lang="da-DK" err="1"/>
              <a:t>adipiscing</a:t>
            </a:r>
            <a:r>
              <a:rPr lang="da-DK"/>
              <a:t> </a:t>
            </a:r>
            <a:r>
              <a:rPr lang="da-DK" err="1"/>
              <a:t>elit</a:t>
            </a:r>
            <a:r>
              <a:rPr lang="da-DK"/>
              <a:t>. </a:t>
            </a:r>
            <a:r>
              <a:rPr lang="da-DK" err="1"/>
              <a:t>Maecenas</a:t>
            </a:r>
            <a:r>
              <a:rPr lang="da-DK"/>
              <a:t> </a:t>
            </a:r>
            <a:r>
              <a:rPr lang="da-DK" err="1"/>
              <a:t>porttitor</a:t>
            </a:r>
            <a:r>
              <a:rPr lang="da-DK"/>
              <a:t> </a:t>
            </a:r>
            <a:r>
              <a:rPr lang="da-DK" err="1"/>
              <a:t>congue</a:t>
            </a:r>
            <a:r>
              <a:rPr lang="da-DK"/>
              <a:t> </a:t>
            </a:r>
            <a:r>
              <a:rPr lang="da-DK" err="1"/>
              <a:t>massa</a:t>
            </a:r>
            <a:r>
              <a:rPr lang="da-DK"/>
              <a:t>. </a:t>
            </a:r>
            <a:r>
              <a:rPr lang="da-DK" err="1"/>
              <a:t>Fusce</a:t>
            </a:r>
            <a:r>
              <a:rPr lang="da-DK"/>
              <a:t> </a:t>
            </a:r>
            <a:r>
              <a:rPr lang="da-DK" err="1"/>
              <a:t>posuere</a:t>
            </a:r>
            <a:r>
              <a:rPr lang="da-DK"/>
              <a:t>, </a:t>
            </a:r>
            <a:r>
              <a:rPr lang="da-DK" err="1"/>
              <a:t>magna</a:t>
            </a:r>
            <a:r>
              <a:rPr lang="da-DK"/>
              <a:t> </a:t>
            </a:r>
            <a:r>
              <a:rPr lang="da-DK" err="1"/>
              <a:t>sed</a:t>
            </a:r>
            <a:r>
              <a:rPr lang="da-DK"/>
              <a:t> </a:t>
            </a:r>
            <a:r>
              <a:rPr lang="da-DK" err="1"/>
              <a:t>pulvinar</a:t>
            </a:r>
            <a:r>
              <a:rPr lang="da-DK"/>
              <a:t> </a:t>
            </a:r>
            <a:r>
              <a:rPr lang="da-DK" err="1"/>
              <a:t>ultricies</a:t>
            </a:r>
            <a:r>
              <a:rPr lang="da-DK"/>
              <a:t>, </a:t>
            </a:r>
            <a:r>
              <a:rPr lang="da-DK" err="1"/>
              <a:t>purus</a:t>
            </a:r>
            <a:r>
              <a:rPr lang="da-DK"/>
              <a:t> </a:t>
            </a:r>
            <a:r>
              <a:rPr lang="da-DK" err="1"/>
              <a:t>lectus</a:t>
            </a:r>
            <a:r>
              <a:rPr lang="da-DK"/>
              <a:t> </a:t>
            </a:r>
            <a:r>
              <a:rPr lang="da-DK" err="1"/>
              <a:t>malesuada</a:t>
            </a:r>
            <a:r>
              <a:rPr lang="da-DK"/>
              <a:t> libero, sit </a:t>
            </a:r>
            <a:r>
              <a:rPr lang="da-DK" err="1"/>
              <a:t>amet</a:t>
            </a:r>
            <a:r>
              <a:rPr lang="da-DK"/>
              <a:t> </a:t>
            </a:r>
            <a:r>
              <a:rPr lang="da-DK" err="1"/>
              <a:t>commodo</a:t>
            </a:r>
            <a:r>
              <a:rPr lang="da-DK"/>
              <a:t> </a:t>
            </a:r>
            <a:r>
              <a:rPr lang="da-DK" err="1"/>
              <a:t>magna</a:t>
            </a:r>
            <a:r>
              <a:rPr lang="da-DK"/>
              <a:t> eros </a:t>
            </a:r>
            <a:r>
              <a:rPr lang="da-DK" err="1"/>
              <a:t>quis</a:t>
            </a:r>
            <a:r>
              <a:rPr lang="da-DK"/>
              <a:t> </a:t>
            </a:r>
            <a:r>
              <a:rPr lang="da-DK" err="1"/>
              <a:t>urna</a:t>
            </a:r>
            <a:r>
              <a:rPr lang="da-DK"/>
              <a:t>.</a:t>
            </a:r>
          </a:p>
          <a:p>
            <a:pPr lvl="0"/>
            <a:endParaRPr lang="da-DK"/>
          </a:p>
          <a:p>
            <a:pPr lvl="0"/>
            <a:endParaRPr lang="da-DK"/>
          </a:p>
        </p:txBody>
      </p:sp>
    </p:spTree>
    <p:extLst>
      <p:ext uri="{BB962C8B-B14F-4D97-AF65-F5344CB8AC3E}">
        <p14:creationId xmlns:p14="http://schemas.microsoft.com/office/powerpoint/2010/main" val="456293778"/>
      </p:ext>
    </p:extLst>
  </p:cSld>
  <p:clrMapOvr>
    <a:masterClrMapping/>
  </p:clrMapOvr>
  <p:transition spd="med">
    <p:push dir="u"/>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1_sekunær overskrift 1">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11" name="Trekant 2">
            <a:extLst>
              <a:ext uri="{FF2B5EF4-FFF2-40B4-BE49-F238E27FC236}">
                <a16:creationId xmlns:a16="http://schemas.microsoft.com/office/drawing/2014/main" id="{04CF9FFD-AF05-F243-82DC-A0F58495C7D3}"/>
              </a:ext>
            </a:extLst>
          </p:cNvPr>
          <p:cNvSpPr/>
          <p:nvPr/>
        </p:nvSpPr>
        <p:spPr>
          <a:xfrm>
            <a:off x="2488676" y="348633"/>
            <a:ext cx="9703324" cy="6509367"/>
          </a:xfrm>
          <a:custGeom>
            <a:avLst/>
            <a:gdLst>
              <a:gd name="connsiteX0" fmla="*/ 0 w 9703324"/>
              <a:gd name="connsiteY0" fmla="*/ 3436229 h 3436229"/>
              <a:gd name="connsiteX1" fmla="*/ 4851662 w 9703324"/>
              <a:gd name="connsiteY1" fmla="*/ 0 h 3436229"/>
              <a:gd name="connsiteX2" fmla="*/ 9703324 w 9703324"/>
              <a:gd name="connsiteY2" fmla="*/ 3436229 h 3436229"/>
              <a:gd name="connsiteX3" fmla="*/ 0 w 9703324"/>
              <a:gd name="connsiteY3" fmla="*/ 3436229 h 3436229"/>
              <a:gd name="connsiteX0" fmla="*/ 0 w 9703324"/>
              <a:gd name="connsiteY0" fmla="*/ 6509367 h 6509367"/>
              <a:gd name="connsiteX1" fmla="*/ 9697039 w 9703324"/>
              <a:gd name="connsiteY1" fmla="*/ 0 h 6509367"/>
              <a:gd name="connsiteX2" fmla="*/ 9703324 w 9703324"/>
              <a:gd name="connsiteY2" fmla="*/ 6509367 h 6509367"/>
              <a:gd name="connsiteX3" fmla="*/ 0 w 9703324"/>
              <a:gd name="connsiteY3" fmla="*/ 6509367 h 6509367"/>
            </a:gdLst>
            <a:ahLst/>
            <a:cxnLst>
              <a:cxn ang="0">
                <a:pos x="connsiteX0" y="connsiteY0"/>
              </a:cxn>
              <a:cxn ang="0">
                <a:pos x="connsiteX1" y="connsiteY1"/>
              </a:cxn>
              <a:cxn ang="0">
                <a:pos x="connsiteX2" y="connsiteY2"/>
              </a:cxn>
              <a:cxn ang="0">
                <a:pos x="connsiteX3" y="connsiteY3"/>
              </a:cxn>
            </a:cxnLst>
            <a:rect l="l" t="t" r="r" b="b"/>
            <a:pathLst>
              <a:path w="9703324" h="6509367">
                <a:moveTo>
                  <a:pt x="0" y="6509367"/>
                </a:moveTo>
                <a:lnTo>
                  <a:pt x="9697039" y="0"/>
                </a:lnTo>
                <a:lnTo>
                  <a:pt x="9703324" y="6509367"/>
                </a:lnTo>
                <a:lnTo>
                  <a:pt x="0" y="650936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Raleway" pitchFamily="2" charset="77"/>
            </a:endParaRPr>
          </a:p>
        </p:txBody>
      </p:sp>
      <p:pic>
        <p:nvPicPr>
          <p:cNvPr id="8" name="Billede 7">
            <a:extLst>
              <a:ext uri="{FF2B5EF4-FFF2-40B4-BE49-F238E27FC236}">
                <a16:creationId xmlns:a16="http://schemas.microsoft.com/office/drawing/2014/main" id="{61099CBE-64D3-9D4F-8B8E-BA01F3A701E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8018" y="307009"/>
            <a:ext cx="445568" cy="684883"/>
          </a:xfrm>
          <a:prstGeom prst="rect">
            <a:avLst/>
          </a:prstGeom>
        </p:spPr>
      </p:pic>
      <p:sp>
        <p:nvSpPr>
          <p:cNvPr id="6" name="Pladsholder til dato 5">
            <a:extLst>
              <a:ext uri="{FF2B5EF4-FFF2-40B4-BE49-F238E27FC236}">
                <a16:creationId xmlns:a16="http://schemas.microsoft.com/office/drawing/2014/main" id="{108B797A-FBA3-A74B-9F71-C627BE80D532}"/>
              </a:ext>
            </a:extLst>
          </p:cNvPr>
          <p:cNvSpPr>
            <a:spLocks noGrp="1"/>
          </p:cNvSpPr>
          <p:nvPr>
            <p:ph type="dt" sz="half" idx="10"/>
          </p:nvPr>
        </p:nvSpPr>
        <p:spPr/>
        <p:txBody>
          <a:bodyPr/>
          <a:lstStyle/>
          <a:p>
            <a:fld id="{E7C0FDD3-7F91-8E4C-A78E-9D076CCBFF8C}" type="datetimeFigureOut">
              <a:rPr lang="da-DK" smtClean="0"/>
              <a:t>29.04.2024</a:t>
            </a:fld>
            <a:endParaRPr lang="da-DK"/>
          </a:p>
        </p:txBody>
      </p:sp>
      <p:sp>
        <p:nvSpPr>
          <p:cNvPr id="9" name="Pladsholder til sidefod 8">
            <a:extLst>
              <a:ext uri="{FF2B5EF4-FFF2-40B4-BE49-F238E27FC236}">
                <a16:creationId xmlns:a16="http://schemas.microsoft.com/office/drawing/2014/main" id="{3684741F-3978-B345-A2E0-F0D21E30B51F}"/>
              </a:ext>
            </a:extLst>
          </p:cNvPr>
          <p:cNvSpPr>
            <a:spLocks noGrp="1"/>
          </p:cNvSpPr>
          <p:nvPr>
            <p:ph type="ftr" sz="quarter" idx="11"/>
          </p:nvPr>
        </p:nvSpPr>
        <p:spPr/>
        <p:txBody>
          <a:bodyPr/>
          <a:lstStyle/>
          <a:p>
            <a:endParaRPr lang="da-DK"/>
          </a:p>
        </p:txBody>
      </p:sp>
      <p:sp>
        <p:nvSpPr>
          <p:cNvPr id="10" name="Pladsholder til slidenummer 9">
            <a:extLst>
              <a:ext uri="{FF2B5EF4-FFF2-40B4-BE49-F238E27FC236}">
                <a16:creationId xmlns:a16="http://schemas.microsoft.com/office/drawing/2014/main" id="{64854146-4AB9-EE40-8519-5547E62723BF}"/>
              </a:ext>
            </a:extLst>
          </p:cNvPr>
          <p:cNvSpPr>
            <a:spLocks noGrp="1"/>
          </p:cNvSpPr>
          <p:nvPr>
            <p:ph type="sldNum" sz="quarter" idx="12"/>
          </p:nvPr>
        </p:nvSpPr>
        <p:spPr/>
        <p:txBody>
          <a:bodyPr/>
          <a:lstStyle/>
          <a:p>
            <a:fld id="{4CAE7064-8F39-1B44-A3EE-4608F6ADFAD8}" type="slidenum">
              <a:rPr lang="da-DK" smtClean="0"/>
              <a:t>‹nr.›</a:t>
            </a:fld>
            <a:endParaRPr lang="da-DK"/>
          </a:p>
        </p:txBody>
      </p:sp>
      <p:sp>
        <p:nvSpPr>
          <p:cNvPr id="14" name="Titel 1">
            <a:extLst>
              <a:ext uri="{FF2B5EF4-FFF2-40B4-BE49-F238E27FC236}">
                <a16:creationId xmlns:a16="http://schemas.microsoft.com/office/drawing/2014/main" id="{47E01778-1A37-154E-B9AA-D95344127147}"/>
              </a:ext>
            </a:extLst>
          </p:cNvPr>
          <p:cNvSpPr>
            <a:spLocks noGrp="1"/>
          </p:cNvSpPr>
          <p:nvPr>
            <p:ph type="title"/>
          </p:nvPr>
        </p:nvSpPr>
        <p:spPr>
          <a:xfrm>
            <a:off x="4337603" y="5518385"/>
            <a:ext cx="7411484" cy="971316"/>
          </a:xfrm>
        </p:spPr>
        <p:txBody>
          <a:bodyPr anchor="b"/>
          <a:lstStyle>
            <a:lvl1pPr algn="r">
              <a:defRPr sz="3000"/>
            </a:lvl1pPr>
          </a:lstStyle>
          <a:p>
            <a:r>
              <a:rPr lang="da-DK"/>
              <a:t>Klik for at redigere titeltypografien i masteren</a:t>
            </a:r>
          </a:p>
        </p:txBody>
      </p:sp>
      <p:sp>
        <p:nvSpPr>
          <p:cNvPr id="12" name="Pladsholder til tekst 3">
            <a:extLst>
              <a:ext uri="{FF2B5EF4-FFF2-40B4-BE49-F238E27FC236}">
                <a16:creationId xmlns:a16="http://schemas.microsoft.com/office/drawing/2014/main" id="{08DC2359-A69A-064B-9CC6-FE1BA80DCC24}"/>
              </a:ext>
            </a:extLst>
          </p:cNvPr>
          <p:cNvSpPr>
            <a:spLocks noGrp="1"/>
          </p:cNvSpPr>
          <p:nvPr>
            <p:ph type="body" sz="quarter" idx="19"/>
          </p:nvPr>
        </p:nvSpPr>
        <p:spPr>
          <a:xfrm>
            <a:off x="7696199" y="3644900"/>
            <a:ext cx="4052888" cy="1748159"/>
          </a:xfrm>
          <a:prstGeom prst="rect">
            <a:avLst/>
          </a:prstGeom>
        </p:spPr>
        <p:txBody>
          <a:bodyPr lIns="0" tIns="0" rIns="0" bIns="0" anchor="b"/>
          <a:lstStyle>
            <a:lvl1pPr algn="r">
              <a:defRPr/>
            </a:lvl1pPr>
            <a:lvl2pPr algn="r">
              <a:defRPr/>
            </a:lvl2pPr>
            <a:lvl3pPr algn="r">
              <a:defRPr/>
            </a:lvl3pPr>
            <a:lvl4pPr algn="r">
              <a:defRPr/>
            </a:lvl4pPr>
            <a:lvl5pPr algn="r">
              <a:defRPr/>
            </a:lvl5pPr>
          </a:lstStyle>
          <a:p>
            <a:pPr lvl="0"/>
            <a:r>
              <a:rPr lang="da-DK"/>
              <a:t>Klik for at redigere teksttypografierne i masteren</a:t>
            </a:r>
          </a:p>
        </p:txBody>
      </p:sp>
    </p:spTree>
    <p:extLst>
      <p:ext uri="{BB962C8B-B14F-4D97-AF65-F5344CB8AC3E}">
        <p14:creationId xmlns:p14="http://schemas.microsoft.com/office/powerpoint/2010/main" val="1061665239"/>
      </p:ext>
    </p:extLst>
  </p:cSld>
  <p:clrMapOvr>
    <a:masterClrMapping/>
  </p:clrMapOvr>
  <p:transition spd="med">
    <p:push dir="u"/>
  </p:transition>
  <p:extLst>
    <p:ext uri="{DCECCB84-F9BA-43D5-87BE-67443E8EF086}">
      <p15:sldGuideLst xmlns:p15="http://schemas.microsoft.com/office/powerpoint/2012/main">
        <p15:guide id="1" pos="2887">
          <p15:clr>
            <a:srgbClr val="A4A3A4"/>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sekundær overskrift 3">
    <p:bg>
      <p:bgPr>
        <a:blipFill dpi="0" rotWithShape="1">
          <a:blip r:embed="rId2" cstate="screen">
            <a:lum/>
            <a:extLst>
              <a:ext uri="{28A0092B-C50C-407E-A947-70E740481C1C}">
                <a14:useLocalDpi xmlns:a14="http://schemas.microsoft.com/office/drawing/2010/main"/>
              </a:ext>
            </a:extLst>
          </a:blip>
          <a:srcRect/>
          <a:tile tx="-12700" ty="-12700" sx="100000" sy="100000" flip="none" algn="tl"/>
        </a:blipFill>
        <a:effectLst/>
      </p:bgPr>
    </p:bg>
    <p:spTree>
      <p:nvGrpSpPr>
        <p:cNvPr id="1" name=""/>
        <p:cNvGrpSpPr/>
        <p:nvPr/>
      </p:nvGrpSpPr>
      <p:grpSpPr>
        <a:xfrm>
          <a:off x="0" y="0"/>
          <a:ext cx="0" cy="0"/>
          <a:chOff x="0" y="0"/>
          <a:chExt cx="0" cy="0"/>
        </a:xfrm>
      </p:grpSpPr>
      <p:sp>
        <p:nvSpPr>
          <p:cNvPr id="9" name="Trekant 2">
            <a:extLst>
              <a:ext uri="{FF2B5EF4-FFF2-40B4-BE49-F238E27FC236}">
                <a16:creationId xmlns:a16="http://schemas.microsoft.com/office/drawing/2014/main" id="{2E46C503-BB6E-2140-B780-EA551D2CD6C5}"/>
              </a:ext>
            </a:extLst>
          </p:cNvPr>
          <p:cNvSpPr/>
          <p:nvPr/>
        </p:nvSpPr>
        <p:spPr>
          <a:xfrm>
            <a:off x="2501739" y="348633"/>
            <a:ext cx="9703324" cy="6509367"/>
          </a:xfrm>
          <a:custGeom>
            <a:avLst/>
            <a:gdLst>
              <a:gd name="connsiteX0" fmla="*/ 0 w 9703324"/>
              <a:gd name="connsiteY0" fmla="*/ 3436229 h 3436229"/>
              <a:gd name="connsiteX1" fmla="*/ 4851662 w 9703324"/>
              <a:gd name="connsiteY1" fmla="*/ 0 h 3436229"/>
              <a:gd name="connsiteX2" fmla="*/ 9703324 w 9703324"/>
              <a:gd name="connsiteY2" fmla="*/ 3436229 h 3436229"/>
              <a:gd name="connsiteX3" fmla="*/ 0 w 9703324"/>
              <a:gd name="connsiteY3" fmla="*/ 3436229 h 3436229"/>
              <a:gd name="connsiteX0" fmla="*/ 0 w 9703324"/>
              <a:gd name="connsiteY0" fmla="*/ 6509367 h 6509367"/>
              <a:gd name="connsiteX1" fmla="*/ 9697039 w 9703324"/>
              <a:gd name="connsiteY1" fmla="*/ 0 h 6509367"/>
              <a:gd name="connsiteX2" fmla="*/ 9703324 w 9703324"/>
              <a:gd name="connsiteY2" fmla="*/ 6509367 h 6509367"/>
              <a:gd name="connsiteX3" fmla="*/ 0 w 9703324"/>
              <a:gd name="connsiteY3" fmla="*/ 6509367 h 6509367"/>
            </a:gdLst>
            <a:ahLst/>
            <a:cxnLst>
              <a:cxn ang="0">
                <a:pos x="connsiteX0" y="connsiteY0"/>
              </a:cxn>
              <a:cxn ang="0">
                <a:pos x="connsiteX1" y="connsiteY1"/>
              </a:cxn>
              <a:cxn ang="0">
                <a:pos x="connsiteX2" y="connsiteY2"/>
              </a:cxn>
              <a:cxn ang="0">
                <a:pos x="connsiteX3" y="connsiteY3"/>
              </a:cxn>
            </a:cxnLst>
            <a:rect l="l" t="t" r="r" b="b"/>
            <a:pathLst>
              <a:path w="9703324" h="6509367">
                <a:moveTo>
                  <a:pt x="0" y="6509367"/>
                </a:moveTo>
                <a:lnTo>
                  <a:pt x="9697039" y="0"/>
                </a:lnTo>
                <a:lnTo>
                  <a:pt x="9703324" y="6509367"/>
                </a:lnTo>
                <a:lnTo>
                  <a:pt x="0" y="650936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Raleway" pitchFamily="2" charset="77"/>
            </a:endParaRPr>
          </a:p>
        </p:txBody>
      </p:sp>
      <p:pic>
        <p:nvPicPr>
          <p:cNvPr id="8" name="Billede 7">
            <a:extLst>
              <a:ext uri="{FF2B5EF4-FFF2-40B4-BE49-F238E27FC236}">
                <a16:creationId xmlns:a16="http://schemas.microsoft.com/office/drawing/2014/main" id="{61099CBE-64D3-9D4F-8B8E-BA01F3A701E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8018" y="307009"/>
            <a:ext cx="445568" cy="684883"/>
          </a:xfrm>
          <a:prstGeom prst="rect">
            <a:avLst/>
          </a:prstGeom>
        </p:spPr>
      </p:pic>
      <p:sp>
        <p:nvSpPr>
          <p:cNvPr id="6" name="Pladsholder til dato 5">
            <a:extLst>
              <a:ext uri="{FF2B5EF4-FFF2-40B4-BE49-F238E27FC236}">
                <a16:creationId xmlns:a16="http://schemas.microsoft.com/office/drawing/2014/main" id="{5252AF2A-8162-5A4E-8991-DCC9CBA2B22F}"/>
              </a:ext>
            </a:extLst>
          </p:cNvPr>
          <p:cNvSpPr>
            <a:spLocks noGrp="1"/>
          </p:cNvSpPr>
          <p:nvPr>
            <p:ph type="dt" sz="half" idx="15"/>
          </p:nvPr>
        </p:nvSpPr>
        <p:spPr/>
        <p:txBody>
          <a:bodyPr/>
          <a:lstStyle/>
          <a:p>
            <a:fld id="{E7C0FDD3-7F91-8E4C-A78E-9D076CCBFF8C}" type="datetimeFigureOut">
              <a:rPr lang="da-DK" smtClean="0"/>
              <a:t>29.04.2024</a:t>
            </a:fld>
            <a:endParaRPr lang="da-DK"/>
          </a:p>
        </p:txBody>
      </p:sp>
      <p:sp>
        <p:nvSpPr>
          <p:cNvPr id="11" name="Pladsholder til sidefod 10">
            <a:extLst>
              <a:ext uri="{FF2B5EF4-FFF2-40B4-BE49-F238E27FC236}">
                <a16:creationId xmlns:a16="http://schemas.microsoft.com/office/drawing/2014/main" id="{5C71BF69-D457-2A49-990E-8729D6695786}"/>
              </a:ext>
            </a:extLst>
          </p:cNvPr>
          <p:cNvSpPr>
            <a:spLocks noGrp="1"/>
          </p:cNvSpPr>
          <p:nvPr>
            <p:ph type="ftr" sz="quarter" idx="16"/>
          </p:nvPr>
        </p:nvSpPr>
        <p:spPr/>
        <p:txBody>
          <a:bodyPr/>
          <a:lstStyle/>
          <a:p>
            <a:endParaRPr lang="da-DK"/>
          </a:p>
        </p:txBody>
      </p:sp>
      <p:sp>
        <p:nvSpPr>
          <p:cNvPr id="12" name="Pladsholder til slidenummer 11">
            <a:extLst>
              <a:ext uri="{FF2B5EF4-FFF2-40B4-BE49-F238E27FC236}">
                <a16:creationId xmlns:a16="http://schemas.microsoft.com/office/drawing/2014/main" id="{521D4410-ED99-7E45-A629-2933EAF64A39}"/>
              </a:ext>
            </a:extLst>
          </p:cNvPr>
          <p:cNvSpPr>
            <a:spLocks noGrp="1"/>
          </p:cNvSpPr>
          <p:nvPr>
            <p:ph type="sldNum" sz="quarter" idx="17"/>
          </p:nvPr>
        </p:nvSpPr>
        <p:spPr/>
        <p:txBody>
          <a:bodyPr/>
          <a:lstStyle/>
          <a:p>
            <a:fld id="{4CAE7064-8F39-1B44-A3EE-4608F6ADFAD8}" type="slidenum">
              <a:rPr lang="da-DK" smtClean="0"/>
              <a:t>‹nr.›</a:t>
            </a:fld>
            <a:endParaRPr lang="da-DK"/>
          </a:p>
        </p:txBody>
      </p:sp>
      <p:sp>
        <p:nvSpPr>
          <p:cNvPr id="18" name="Titel 1">
            <a:extLst>
              <a:ext uri="{FF2B5EF4-FFF2-40B4-BE49-F238E27FC236}">
                <a16:creationId xmlns:a16="http://schemas.microsoft.com/office/drawing/2014/main" id="{C20DD10A-2E3B-3349-AF8A-0C94777093C7}"/>
              </a:ext>
            </a:extLst>
          </p:cNvPr>
          <p:cNvSpPr>
            <a:spLocks noGrp="1"/>
          </p:cNvSpPr>
          <p:nvPr>
            <p:ph type="title"/>
          </p:nvPr>
        </p:nvSpPr>
        <p:spPr>
          <a:xfrm>
            <a:off x="4337603" y="5518385"/>
            <a:ext cx="7411484" cy="971316"/>
          </a:xfrm>
        </p:spPr>
        <p:txBody>
          <a:bodyPr anchor="b"/>
          <a:lstStyle>
            <a:lvl1pPr algn="r">
              <a:defRPr sz="3000"/>
            </a:lvl1pPr>
          </a:lstStyle>
          <a:p>
            <a:r>
              <a:rPr lang="da-DK"/>
              <a:t>Klik for at redigere titeltypografien i masteren</a:t>
            </a:r>
          </a:p>
        </p:txBody>
      </p:sp>
      <p:sp>
        <p:nvSpPr>
          <p:cNvPr id="10" name="Pladsholder til tekst 3">
            <a:extLst>
              <a:ext uri="{FF2B5EF4-FFF2-40B4-BE49-F238E27FC236}">
                <a16:creationId xmlns:a16="http://schemas.microsoft.com/office/drawing/2014/main" id="{DF96D467-D271-8D46-9726-C88B722C5990}"/>
              </a:ext>
            </a:extLst>
          </p:cNvPr>
          <p:cNvSpPr>
            <a:spLocks noGrp="1"/>
          </p:cNvSpPr>
          <p:nvPr>
            <p:ph type="body" sz="quarter" idx="19"/>
          </p:nvPr>
        </p:nvSpPr>
        <p:spPr>
          <a:xfrm>
            <a:off x="7696199" y="3644900"/>
            <a:ext cx="4052888" cy="1748159"/>
          </a:xfrm>
          <a:prstGeom prst="rect">
            <a:avLst/>
          </a:prstGeom>
        </p:spPr>
        <p:txBody>
          <a:bodyPr lIns="0" tIns="0" rIns="0" bIns="0" anchor="b"/>
          <a:lstStyle>
            <a:lvl1pPr algn="r">
              <a:defRPr/>
            </a:lvl1pPr>
            <a:lvl2pPr algn="r">
              <a:defRPr/>
            </a:lvl2pPr>
            <a:lvl3pPr algn="r">
              <a:defRPr/>
            </a:lvl3pPr>
            <a:lvl4pPr algn="r">
              <a:defRPr/>
            </a:lvl4pPr>
            <a:lvl5pPr algn="r">
              <a:defRPr/>
            </a:lvl5pPr>
          </a:lstStyle>
          <a:p>
            <a:pPr lvl="0"/>
            <a:r>
              <a:rPr lang="da-DK"/>
              <a:t>Klik for at redigere teksttypografierne i masteren</a:t>
            </a:r>
          </a:p>
        </p:txBody>
      </p:sp>
    </p:spTree>
    <p:extLst>
      <p:ext uri="{BB962C8B-B14F-4D97-AF65-F5344CB8AC3E}">
        <p14:creationId xmlns:p14="http://schemas.microsoft.com/office/powerpoint/2010/main" val="809691113"/>
      </p:ext>
    </p:extLst>
  </p:cSld>
  <p:clrMapOvr>
    <a:masterClrMapping/>
  </p:clrMapOvr>
  <p:transition spd="med">
    <p:push dir="u"/>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itel og tekst 7">
    <p:bg>
      <p:bgRef idx="1001">
        <a:schemeClr val="bg1"/>
      </p:bgRef>
    </p:bg>
    <p:spTree>
      <p:nvGrpSpPr>
        <p:cNvPr id="1" name=""/>
        <p:cNvGrpSpPr/>
        <p:nvPr/>
      </p:nvGrpSpPr>
      <p:grpSpPr>
        <a:xfrm>
          <a:off x="0" y="0"/>
          <a:ext cx="0" cy="0"/>
          <a:chOff x="0" y="0"/>
          <a:chExt cx="0" cy="0"/>
        </a:xfrm>
      </p:grpSpPr>
      <p:sp>
        <p:nvSpPr>
          <p:cNvPr id="9" name="Rektangel 5">
            <a:extLst>
              <a:ext uri="{FF2B5EF4-FFF2-40B4-BE49-F238E27FC236}">
                <a16:creationId xmlns:a16="http://schemas.microsoft.com/office/drawing/2014/main" id="{570995A5-0EEB-BB40-A0F3-BC30B2B69DEF}"/>
              </a:ext>
            </a:extLst>
          </p:cNvPr>
          <p:cNvSpPr>
            <a:spLocks noChangeAspect="1"/>
          </p:cNvSpPr>
          <p:nvPr/>
        </p:nvSpPr>
        <p:spPr>
          <a:xfrm>
            <a:off x="0" y="-12700"/>
            <a:ext cx="12213988" cy="6876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492252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6321552 w 12192000"/>
              <a:gd name="connsiteY2" fmla="*/ 6848856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9884664 w 12192000"/>
              <a:gd name="connsiteY2" fmla="*/ 2715768 h 6858000"/>
              <a:gd name="connsiteX3" fmla="*/ 6321552 w 12192000"/>
              <a:gd name="connsiteY3" fmla="*/ 6848856 h 6858000"/>
              <a:gd name="connsiteX4" fmla="*/ 0 w 12192000"/>
              <a:gd name="connsiteY4" fmla="*/ 6858000 h 6858000"/>
              <a:gd name="connsiteX5" fmla="*/ 0 w 12192000"/>
              <a:gd name="connsiteY5" fmla="*/ 0 h 6858000"/>
              <a:gd name="connsiteX0" fmla="*/ 0 w 12198096"/>
              <a:gd name="connsiteY0" fmla="*/ 0 h 6858000"/>
              <a:gd name="connsiteX1" fmla="*/ 12192000 w 12198096"/>
              <a:gd name="connsiteY1" fmla="*/ 0 h 6858000"/>
              <a:gd name="connsiteX2" fmla="*/ 12198096 w 12198096"/>
              <a:gd name="connsiteY2" fmla="*/ 2898648 h 6858000"/>
              <a:gd name="connsiteX3" fmla="*/ 6321552 w 12198096"/>
              <a:gd name="connsiteY3" fmla="*/ 6848856 h 6858000"/>
              <a:gd name="connsiteX4" fmla="*/ 0 w 12198096"/>
              <a:gd name="connsiteY4" fmla="*/ 6858000 h 6858000"/>
              <a:gd name="connsiteX5" fmla="*/ 0 w 12198096"/>
              <a:gd name="connsiteY5" fmla="*/ 0 h 6858000"/>
              <a:gd name="connsiteX0" fmla="*/ 0 w 12198096"/>
              <a:gd name="connsiteY0" fmla="*/ 0 h 6851650"/>
              <a:gd name="connsiteX1" fmla="*/ 12192000 w 12198096"/>
              <a:gd name="connsiteY1" fmla="*/ 0 h 6851650"/>
              <a:gd name="connsiteX2" fmla="*/ 12198096 w 12198096"/>
              <a:gd name="connsiteY2" fmla="*/ 2898648 h 6851650"/>
              <a:gd name="connsiteX3" fmla="*/ 6321552 w 12198096"/>
              <a:gd name="connsiteY3" fmla="*/ 6848856 h 6851650"/>
              <a:gd name="connsiteX4" fmla="*/ 0 w 12198096"/>
              <a:gd name="connsiteY4" fmla="*/ 6851650 h 6851650"/>
              <a:gd name="connsiteX5" fmla="*/ 0 w 12198096"/>
              <a:gd name="connsiteY5" fmla="*/ 0 h 6851650"/>
              <a:gd name="connsiteX0" fmla="*/ 0 w 12198096"/>
              <a:gd name="connsiteY0" fmla="*/ 0 h 6864350"/>
              <a:gd name="connsiteX1" fmla="*/ 12192000 w 12198096"/>
              <a:gd name="connsiteY1" fmla="*/ 12700 h 6864350"/>
              <a:gd name="connsiteX2" fmla="*/ 12198096 w 12198096"/>
              <a:gd name="connsiteY2" fmla="*/ 2911348 h 6864350"/>
              <a:gd name="connsiteX3" fmla="*/ 6321552 w 12198096"/>
              <a:gd name="connsiteY3" fmla="*/ 6861556 h 6864350"/>
              <a:gd name="connsiteX4" fmla="*/ 0 w 12198096"/>
              <a:gd name="connsiteY4" fmla="*/ 6864350 h 6864350"/>
              <a:gd name="connsiteX5" fmla="*/ 0 w 12198096"/>
              <a:gd name="connsiteY5" fmla="*/ 0 h 6864350"/>
              <a:gd name="connsiteX0" fmla="*/ 0 w 12198096"/>
              <a:gd name="connsiteY0" fmla="*/ 0 h 6864350"/>
              <a:gd name="connsiteX1" fmla="*/ 12185650 w 12198096"/>
              <a:gd name="connsiteY1" fmla="*/ 0 h 6864350"/>
              <a:gd name="connsiteX2" fmla="*/ 12198096 w 12198096"/>
              <a:gd name="connsiteY2" fmla="*/ 2911348 h 6864350"/>
              <a:gd name="connsiteX3" fmla="*/ 6321552 w 12198096"/>
              <a:gd name="connsiteY3" fmla="*/ 6861556 h 6864350"/>
              <a:gd name="connsiteX4" fmla="*/ 0 w 12198096"/>
              <a:gd name="connsiteY4" fmla="*/ 6864350 h 6864350"/>
              <a:gd name="connsiteX5" fmla="*/ 0 w 12198096"/>
              <a:gd name="connsiteY5" fmla="*/ 0 h 6864350"/>
              <a:gd name="connsiteX0" fmla="*/ 0 w 12205437"/>
              <a:gd name="connsiteY0" fmla="*/ 6350 h 6870700"/>
              <a:gd name="connsiteX1" fmla="*/ 12204700 w 12205437"/>
              <a:gd name="connsiteY1" fmla="*/ 0 h 6870700"/>
              <a:gd name="connsiteX2" fmla="*/ 12198096 w 12205437"/>
              <a:gd name="connsiteY2" fmla="*/ 2917698 h 6870700"/>
              <a:gd name="connsiteX3" fmla="*/ 6321552 w 12205437"/>
              <a:gd name="connsiteY3" fmla="*/ 6867906 h 6870700"/>
              <a:gd name="connsiteX4" fmla="*/ 0 w 12205437"/>
              <a:gd name="connsiteY4" fmla="*/ 6870700 h 6870700"/>
              <a:gd name="connsiteX5" fmla="*/ 0 w 12205437"/>
              <a:gd name="connsiteY5" fmla="*/ 6350 h 687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5437" h="6870700">
                <a:moveTo>
                  <a:pt x="0" y="6350"/>
                </a:moveTo>
                <a:lnTo>
                  <a:pt x="12204700" y="0"/>
                </a:lnTo>
                <a:cubicBezTo>
                  <a:pt x="12208849" y="970449"/>
                  <a:pt x="12193947" y="1947249"/>
                  <a:pt x="12198096" y="2917698"/>
                </a:cubicBezTo>
                <a:lnTo>
                  <a:pt x="6321552" y="6867906"/>
                </a:lnTo>
                <a:lnTo>
                  <a:pt x="0" y="6870700"/>
                </a:lnTo>
                <a:lnTo>
                  <a:pt x="0" y="63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endParaRPr lang="en-GB" b="0" i="0">
              <a:latin typeface="Raleway" pitchFamily="2" charset="77"/>
            </a:endParaRPr>
          </a:p>
        </p:txBody>
      </p:sp>
      <p:sp>
        <p:nvSpPr>
          <p:cNvPr id="12" name="Trekant 2">
            <a:extLst>
              <a:ext uri="{FF2B5EF4-FFF2-40B4-BE49-F238E27FC236}">
                <a16:creationId xmlns:a16="http://schemas.microsoft.com/office/drawing/2014/main" id="{DF3F6EA2-B137-FF4E-BF0B-ECFD078A3119}"/>
              </a:ext>
            </a:extLst>
          </p:cNvPr>
          <p:cNvSpPr>
            <a:spLocks/>
          </p:cNvSpPr>
          <p:nvPr/>
        </p:nvSpPr>
        <p:spPr>
          <a:xfrm>
            <a:off x="6338788" y="2908064"/>
            <a:ext cx="5875200" cy="3941999"/>
          </a:xfrm>
          <a:custGeom>
            <a:avLst/>
            <a:gdLst>
              <a:gd name="connsiteX0" fmla="*/ 0 w 9703324"/>
              <a:gd name="connsiteY0" fmla="*/ 3436229 h 3436229"/>
              <a:gd name="connsiteX1" fmla="*/ 4851662 w 9703324"/>
              <a:gd name="connsiteY1" fmla="*/ 0 h 3436229"/>
              <a:gd name="connsiteX2" fmla="*/ 9703324 w 9703324"/>
              <a:gd name="connsiteY2" fmla="*/ 3436229 h 3436229"/>
              <a:gd name="connsiteX3" fmla="*/ 0 w 9703324"/>
              <a:gd name="connsiteY3" fmla="*/ 3436229 h 3436229"/>
              <a:gd name="connsiteX0" fmla="*/ 0 w 9703324"/>
              <a:gd name="connsiteY0" fmla="*/ 6509367 h 6509367"/>
              <a:gd name="connsiteX1" fmla="*/ 9697039 w 9703324"/>
              <a:gd name="connsiteY1" fmla="*/ 0 h 6509367"/>
              <a:gd name="connsiteX2" fmla="*/ 9703324 w 9703324"/>
              <a:gd name="connsiteY2" fmla="*/ 6509367 h 6509367"/>
              <a:gd name="connsiteX3" fmla="*/ 0 w 9703324"/>
              <a:gd name="connsiteY3" fmla="*/ 6509367 h 6509367"/>
            </a:gdLst>
            <a:ahLst/>
            <a:cxnLst>
              <a:cxn ang="0">
                <a:pos x="connsiteX0" y="connsiteY0"/>
              </a:cxn>
              <a:cxn ang="0">
                <a:pos x="connsiteX1" y="connsiteY1"/>
              </a:cxn>
              <a:cxn ang="0">
                <a:pos x="connsiteX2" y="connsiteY2"/>
              </a:cxn>
              <a:cxn ang="0">
                <a:pos x="connsiteX3" y="connsiteY3"/>
              </a:cxn>
            </a:cxnLst>
            <a:rect l="l" t="t" r="r" b="b"/>
            <a:pathLst>
              <a:path w="9703324" h="6509367">
                <a:moveTo>
                  <a:pt x="0" y="6509367"/>
                </a:moveTo>
                <a:lnTo>
                  <a:pt x="9697039" y="0"/>
                </a:lnTo>
                <a:lnTo>
                  <a:pt x="9703324" y="6509367"/>
                </a:lnTo>
                <a:lnTo>
                  <a:pt x="0" y="6509367"/>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Raleway" pitchFamily="2" charset="77"/>
            </a:endParaRPr>
          </a:p>
        </p:txBody>
      </p:sp>
      <p:sp>
        <p:nvSpPr>
          <p:cNvPr id="15" name="Pladsholder til dato 14">
            <a:extLst>
              <a:ext uri="{FF2B5EF4-FFF2-40B4-BE49-F238E27FC236}">
                <a16:creationId xmlns:a16="http://schemas.microsoft.com/office/drawing/2014/main" id="{5AC9A002-7513-634A-9FA3-2F0CC1D72CB4}"/>
              </a:ext>
            </a:extLst>
          </p:cNvPr>
          <p:cNvSpPr>
            <a:spLocks noGrp="1"/>
          </p:cNvSpPr>
          <p:nvPr>
            <p:ph type="dt" sz="half" idx="16"/>
          </p:nvPr>
        </p:nvSpPr>
        <p:spPr/>
        <p:txBody>
          <a:bodyPr/>
          <a:lstStyle/>
          <a:p>
            <a:fld id="{E7C0FDD3-7F91-8E4C-A78E-9D076CCBFF8C}" type="datetimeFigureOut">
              <a:rPr lang="da-DK" smtClean="0"/>
              <a:t>29.04.2024</a:t>
            </a:fld>
            <a:endParaRPr lang="da-DK"/>
          </a:p>
        </p:txBody>
      </p:sp>
      <p:sp>
        <p:nvSpPr>
          <p:cNvPr id="16" name="Pladsholder til sidefod 15">
            <a:extLst>
              <a:ext uri="{FF2B5EF4-FFF2-40B4-BE49-F238E27FC236}">
                <a16:creationId xmlns:a16="http://schemas.microsoft.com/office/drawing/2014/main" id="{4C5CE0C7-436E-824C-9A55-3DF455209527}"/>
              </a:ext>
            </a:extLst>
          </p:cNvPr>
          <p:cNvSpPr>
            <a:spLocks noGrp="1"/>
          </p:cNvSpPr>
          <p:nvPr>
            <p:ph type="ftr" sz="quarter" idx="17"/>
          </p:nvPr>
        </p:nvSpPr>
        <p:spPr/>
        <p:txBody>
          <a:bodyPr/>
          <a:lstStyle/>
          <a:p>
            <a:endParaRPr lang="da-DK"/>
          </a:p>
        </p:txBody>
      </p:sp>
      <p:sp>
        <p:nvSpPr>
          <p:cNvPr id="17" name="Pladsholder til slidenummer 16">
            <a:extLst>
              <a:ext uri="{FF2B5EF4-FFF2-40B4-BE49-F238E27FC236}">
                <a16:creationId xmlns:a16="http://schemas.microsoft.com/office/drawing/2014/main" id="{38F465EA-6F6B-C840-B600-9C23AF9C4DAB}"/>
              </a:ext>
            </a:extLst>
          </p:cNvPr>
          <p:cNvSpPr>
            <a:spLocks noGrp="1"/>
          </p:cNvSpPr>
          <p:nvPr>
            <p:ph type="sldNum" sz="quarter" idx="18"/>
          </p:nvPr>
        </p:nvSpPr>
        <p:spPr/>
        <p:txBody>
          <a:bodyPr/>
          <a:lstStyle/>
          <a:p>
            <a:fld id="{4CAE7064-8F39-1B44-A3EE-4608F6ADFAD8}" type="slidenum">
              <a:rPr lang="da-DK" smtClean="0"/>
              <a:t>‹nr.›</a:t>
            </a:fld>
            <a:endParaRPr lang="da-DK"/>
          </a:p>
        </p:txBody>
      </p:sp>
      <p:sp>
        <p:nvSpPr>
          <p:cNvPr id="3" name="Titel 2">
            <a:extLst>
              <a:ext uri="{FF2B5EF4-FFF2-40B4-BE49-F238E27FC236}">
                <a16:creationId xmlns:a16="http://schemas.microsoft.com/office/drawing/2014/main" id="{89B0A295-0C7B-774C-9ED5-D12B3CAC5BC9}"/>
              </a:ext>
            </a:extLst>
          </p:cNvPr>
          <p:cNvSpPr>
            <a:spLocks noGrp="1"/>
          </p:cNvSpPr>
          <p:nvPr>
            <p:ph type="title"/>
          </p:nvPr>
        </p:nvSpPr>
        <p:spPr/>
        <p:txBody>
          <a:bodyPr/>
          <a:lstStyle/>
          <a:p>
            <a:r>
              <a:rPr lang="da-DK"/>
              <a:t>Klik for at redigere titeltypografien i masteren</a:t>
            </a:r>
          </a:p>
        </p:txBody>
      </p:sp>
      <p:sp>
        <p:nvSpPr>
          <p:cNvPr id="14" name="Pladsholder til tekst 7">
            <a:extLst>
              <a:ext uri="{FF2B5EF4-FFF2-40B4-BE49-F238E27FC236}">
                <a16:creationId xmlns:a16="http://schemas.microsoft.com/office/drawing/2014/main" id="{CA173D2C-24C3-EA4B-98BA-524B2B20E2D6}"/>
              </a:ext>
            </a:extLst>
          </p:cNvPr>
          <p:cNvSpPr>
            <a:spLocks noGrp="1"/>
          </p:cNvSpPr>
          <p:nvPr>
            <p:ph type="body" sz="quarter" idx="19" hasCustomPrompt="1"/>
          </p:nvPr>
        </p:nvSpPr>
        <p:spPr>
          <a:xfrm>
            <a:off x="736600" y="1736725"/>
            <a:ext cx="7411484" cy="4213225"/>
          </a:xfrm>
          <a:prstGeom prst="rect">
            <a:avLst/>
          </a:prstGeom>
        </p:spPr>
        <p:txBody>
          <a:bodyPr lIns="0" tIns="0" rIns="0" bIns="0"/>
          <a:lstStyle/>
          <a:p>
            <a:pPr lvl="0"/>
            <a:r>
              <a:rPr lang="da-DK"/>
              <a:t>Lorem ipsum dolor sit amet, consectetuer adipiscing elit. Maecenas porttitor congue massa. Fusce posuere, magna sed pulvinar ultricies, purus lectus malesuada libero, sit amet commodo magna eros quis urna.</a:t>
            </a:r>
          </a:p>
          <a:p>
            <a:pPr lvl="0"/>
            <a:endParaRPr lang="da-DK"/>
          </a:p>
          <a:p>
            <a:pPr lvl="0"/>
            <a:endParaRPr lang="da-DK"/>
          </a:p>
        </p:txBody>
      </p:sp>
      <p:pic>
        <p:nvPicPr>
          <p:cNvPr id="8" name="Billede 7">
            <a:extLst>
              <a:ext uri="{FF2B5EF4-FFF2-40B4-BE49-F238E27FC236}">
                <a16:creationId xmlns:a16="http://schemas.microsoft.com/office/drawing/2014/main" id="{D6345D69-273E-B44C-83E4-C7F8E6DBE58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84864" y="6053856"/>
            <a:ext cx="396680" cy="609737"/>
          </a:xfrm>
          <a:prstGeom prst="rect">
            <a:avLst/>
          </a:prstGeom>
        </p:spPr>
      </p:pic>
    </p:spTree>
    <p:extLst>
      <p:ext uri="{BB962C8B-B14F-4D97-AF65-F5344CB8AC3E}">
        <p14:creationId xmlns:p14="http://schemas.microsoft.com/office/powerpoint/2010/main" val="3164927321"/>
      </p:ext>
    </p:extLst>
  </p:cSld>
  <p:clrMapOvr>
    <a:overrideClrMapping bg1="lt1" tx1="dk1" bg2="lt2" tx2="dk2" accent1="accent1" accent2="accent2" accent3="accent3" accent4="accent4" accent5="accent5" accent6="accent6" hlink="hlink" folHlink="folHlink"/>
  </p:clrMapOvr>
  <p:transition spd="med">
    <p:push dir="u"/>
  </p:transition>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itel og tekst 8">
    <p:bg>
      <p:bgPr>
        <a:blipFill dpi="0" rotWithShape="1">
          <a:blip r:embed="rId2">
            <a:extLst>
              <a:ext uri="{BEBA8EAE-BF5A-486C-A8C5-ECC9F3942E4B}">
                <a14:imgProps xmlns:a14="http://schemas.microsoft.com/office/drawing/2010/main">
                  <a14:imgLayer r:embed="rId3">
                    <a14:imgEffect>
                      <a14:saturation sat="71000"/>
                    </a14:imgEffect>
                    <a14:imgEffect>
                      <a14:brightnessContrast contrast="3000"/>
                    </a14:imgEffect>
                  </a14:imgLayer>
                </a14:imgProps>
              </a:ext>
            </a:extLst>
          </a:blip>
          <a:srcRect/>
          <a:tile tx="0" ty="0" sx="51000" sy="51000" flip="none" algn="br"/>
        </a:blipFill>
        <a:effectLst/>
      </p:bgPr>
    </p:bg>
    <p:spTree>
      <p:nvGrpSpPr>
        <p:cNvPr id="1" name=""/>
        <p:cNvGrpSpPr/>
        <p:nvPr/>
      </p:nvGrpSpPr>
      <p:grpSpPr>
        <a:xfrm>
          <a:off x="0" y="0"/>
          <a:ext cx="0" cy="0"/>
          <a:chOff x="0" y="0"/>
          <a:chExt cx="0" cy="0"/>
        </a:xfrm>
      </p:grpSpPr>
      <p:sp>
        <p:nvSpPr>
          <p:cNvPr id="11" name="Rektangel 5">
            <a:extLst>
              <a:ext uri="{FF2B5EF4-FFF2-40B4-BE49-F238E27FC236}">
                <a16:creationId xmlns:a16="http://schemas.microsoft.com/office/drawing/2014/main" id="{2A907BAE-A492-864B-96DB-F4BA9EF0047C}"/>
              </a:ext>
            </a:extLst>
          </p:cNvPr>
          <p:cNvSpPr>
            <a:spLocks noChangeAspect="1"/>
          </p:cNvSpPr>
          <p:nvPr/>
        </p:nvSpPr>
        <p:spPr>
          <a:xfrm>
            <a:off x="0" y="-12700"/>
            <a:ext cx="12213988" cy="6876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492252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6321552 w 12192000"/>
              <a:gd name="connsiteY2" fmla="*/ 6848856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9884664 w 12192000"/>
              <a:gd name="connsiteY2" fmla="*/ 2715768 h 6858000"/>
              <a:gd name="connsiteX3" fmla="*/ 6321552 w 12192000"/>
              <a:gd name="connsiteY3" fmla="*/ 6848856 h 6858000"/>
              <a:gd name="connsiteX4" fmla="*/ 0 w 12192000"/>
              <a:gd name="connsiteY4" fmla="*/ 6858000 h 6858000"/>
              <a:gd name="connsiteX5" fmla="*/ 0 w 12192000"/>
              <a:gd name="connsiteY5" fmla="*/ 0 h 6858000"/>
              <a:gd name="connsiteX0" fmla="*/ 0 w 12198096"/>
              <a:gd name="connsiteY0" fmla="*/ 0 h 6858000"/>
              <a:gd name="connsiteX1" fmla="*/ 12192000 w 12198096"/>
              <a:gd name="connsiteY1" fmla="*/ 0 h 6858000"/>
              <a:gd name="connsiteX2" fmla="*/ 12198096 w 12198096"/>
              <a:gd name="connsiteY2" fmla="*/ 2898648 h 6858000"/>
              <a:gd name="connsiteX3" fmla="*/ 6321552 w 12198096"/>
              <a:gd name="connsiteY3" fmla="*/ 6848856 h 6858000"/>
              <a:gd name="connsiteX4" fmla="*/ 0 w 12198096"/>
              <a:gd name="connsiteY4" fmla="*/ 6858000 h 6858000"/>
              <a:gd name="connsiteX5" fmla="*/ 0 w 12198096"/>
              <a:gd name="connsiteY5" fmla="*/ 0 h 6858000"/>
              <a:gd name="connsiteX0" fmla="*/ 0 w 12198096"/>
              <a:gd name="connsiteY0" fmla="*/ 0 h 6851650"/>
              <a:gd name="connsiteX1" fmla="*/ 12192000 w 12198096"/>
              <a:gd name="connsiteY1" fmla="*/ 0 h 6851650"/>
              <a:gd name="connsiteX2" fmla="*/ 12198096 w 12198096"/>
              <a:gd name="connsiteY2" fmla="*/ 2898648 h 6851650"/>
              <a:gd name="connsiteX3" fmla="*/ 6321552 w 12198096"/>
              <a:gd name="connsiteY3" fmla="*/ 6848856 h 6851650"/>
              <a:gd name="connsiteX4" fmla="*/ 0 w 12198096"/>
              <a:gd name="connsiteY4" fmla="*/ 6851650 h 6851650"/>
              <a:gd name="connsiteX5" fmla="*/ 0 w 12198096"/>
              <a:gd name="connsiteY5" fmla="*/ 0 h 6851650"/>
              <a:gd name="connsiteX0" fmla="*/ 0 w 12198096"/>
              <a:gd name="connsiteY0" fmla="*/ 0 h 6864350"/>
              <a:gd name="connsiteX1" fmla="*/ 12192000 w 12198096"/>
              <a:gd name="connsiteY1" fmla="*/ 12700 h 6864350"/>
              <a:gd name="connsiteX2" fmla="*/ 12198096 w 12198096"/>
              <a:gd name="connsiteY2" fmla="*/ 2911348 h 6864350"/>
              <a:gd name="connsiteX3" fmla="*/ 6321552 w 12198096"/>
              <a:gd name="connsiteY3" fmla="*/ 6861556 h 6864350"/>
              <a:gd name="connsiteX4" fmla="*/ 0 w 12198096"/>
              <a:gd name="connsiteY4" fmla="*/ 6864350 h 6864350"/>
              <a:gd name="connsiteX5" fmla="*/ 0 w 12198096"/>
              <a:gd name="connsiteY5" fmla="*/ 0 h 6864350"/>
              <a:gd name="connsiteX0" fmla="*/ 0 w 12198096"/>
              <a:gd name="connsiteY0" fmla="*/ 0 h 6864350"/>
              <a:gd name="connsiteX1" fmla="*/ 12185650 w 12198096"/>
              <a:gd name="connsiteY1" fmla="*/ 0 h 6864350"/>
              <a:gd name="connsiteX2" fmla="*/ 12198096 w 12198096"/>
              <a:gd name="connsiteY2" fmla="*/ 2911348 h 6864350"/>
              <a:gd name="connsiteX3" fmla="*/ 6321552 w 12198096"/>
              <a:gd name="connsiteY3" fmla="*/ 6861556 h 6864350"/>
              <a:gd name="connsiteX4" fmla="*/ 0 w 12198096"/>
              <a:gd name="connsiteY4" fmla="*/ 6864350 h 6864350"/>
              <a:gd name="connsiteX5" fmla="*/ 0 w 12198096"/>
              <a:gd name="connsiteY5" fmla="*/ 0 h 6864350"/>
              <a:gd name="connsiteX0" fmla="*/ 0 w 12205437"/>
              <a:gd name="connsiteY0" fmla="*/ 6350 h 6870700"/>
              <a:gd name="connsiteX1" fmla="*/ 12204700 w 12205437"/>
              <a:gd name="connsiteY1" fmla="*/ 0 h 6870700"/>
              <a:gd name="connsiteX2" fmla="*/ 12198096 w 12205437"/>
              <a:gd name="connsiteY2" fmla="*/ 2917698 h 6870700"/>
              <a:gd name="connsiteX3" fmla="*/ 6321552 w 12205437"/>
              <a:gd name="connsiteY3" fmla="*/ 6867906 h 6870700"/>
              <a:gd name="connsiteX4" fmla="*/ 0 w 12205437"/>
              <a:gd name="connsiteY4" fmla="*/ 6870700 h 6870700"/>
              <a:gd name="connsiteX5" fmla="*/ 0 w 12205437"/>
              <a:gd name="connsiteY5" fmla="*/ 6350 h 687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5437" h="6870700">
                <a:moveTo>
                  <a:pt x="0" y="6350"/>
                </a:moveTo>
                <a:lnTo>
                  <a:pt x="12204700" y="0"/>
                </a:lnTo>
                <a:cubicBezTo>
                  <a:pt x="12208849" y="970449"/>
                  <a:pt x="12193947" y="1947249"/>
                  <a:pt x="12198096" y="2917698"/>
                </a:cubicBezTo>
                <a:lnTo>
                  <a:pt x="6321552" y="6867906"/>
                </a:lnTo>
                <a:lnTo>
                  <a:pt x="0" y="6870700"/>
                </a:lnTo>
                <a:lnTo>
                  <a:pt x="0" y="63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endParaRPr lang="en-GB" b="0" i="0">
              <a:latin typeface="Raleway" pitchFamily="2" charset="77"/>
            </a:endParaRPr>
          </a:p>
        </p:txBody>
      </p:sp>
      <p:sp>
        <p:nvSpPr>
          <p:cNvPr id="5" name="Titel 4">
            <a:extLst>
              <a:ext uri="{FF2B5EF4-FFF2-40B4-BE49-F238E27FC236}">
                <a16:creationId xmlns:a16="http://schemas.microsoft.com/office/drawing/2014/main" id="{0AF87D4D-A2D0-8C40-9329-3687F0195759}"/>
              </a:ext>
            </a:extLst>
          </p:cNvPr>
          <p:cNvSpPr>
            <a:spLocks noGrp="1"/>
          </p:cNvSpPr>
          <p:nvPr>
            <p:ph type="title"/>
          </p:nvPr>
        </p:nvSpPr>
        <p:spPr/>
        <p:txBody>
          <a:bodyPr/>
          <a:lstStyle/>
          <a:p>
            <a:r>
              <a:rPr lang="da-DK"/>
              <a:t>Klik for at redigere titeltypografien i masteren</a:t>
            </a:r>
          </a:p>
        </p:txBody>
      </p:sp>
      <p:sp>
        <p:nvSpPr>
          <p:cNvPr id="10" name="Pladsholder til tekst 7">
            <a:extLst>
              <a:ext uri="{FF2B5EF4-FFF2-40B4-BE49-F238E27FC236}">
                <a16:creationId xmlns:a16="http://schemas.microsoft.com/office/drawing/2014/main" id="{7A5A0B96-09B1-A940-9121-074A335367BA}"/>
              </a:ext>
            </a:extLst>
          </p:cNvPr>
          <p:cNvSpPr>
            <a:spLocks noGrp="1"/>
          </p:cNvSpPr>
          <p:nvPr>
            <p:ph type="body" sz="quarter" idx="19" hasCustomPrompt="1"/>
          </p:nvPr>
        </p:nvSpPr>
        <p:spPr>
          <a:xfrm>
            <a:off x="736600" y="1736725"/>
            <a:ext cx="7411484" cy="4213225"/>
          </a:xfrm>
          <a:prstGeom prst="rect">
            <a:avLst/>
          </a:prstGeom>
        </p:spPr>
        <p:txBody>
          <a:bodyPr lIns="0" tIns="0" rIns="0" bIns="0"/>
          <a:lstStyle/>
          <a:p>
            <a:pPr lvl="0"/>
            <a:r>
              <a:rPr lang="da-DK" err="1"/>
              <a:t>Lorem</a:t>
            </a:r>
            <a:r>
              <a:rPr lang="da-DK"/>
              <a:t> </a:t>
            </a:r>
            <a:r>
              <a:rPr lang="da-DK" err="1"/>
              <a:t>ipsum</a:t>
            </a:r>
            <a:r>
              <a:rPr lang="da-DK"/>
              <a:t> </a:t>
            </a:r>
            <a:r>
              <a:rPr lang="da-DK" err="1"/>
              <a:t>dolor</a:t>
            </a:r>
            <a:r>
              <a:rPr lang="da-DK"/>
              <a:t> sit </a:t>
            </a:r>
            <a:r>
              <a:rPr lang="da-DK" err="1"/>
              <a:t>amet</a:t>
            </a:r>
            <a:r>
              <a:rPr lang="da-DK"/>
              <a:t>, </a:t>
            </a:r>
            <a:r>
              <a:rPr lang="da-DK" err="1"/>
              <a:t>consectetuer</a:t>
            </a:r>
            <a:r>
              <a:rPr lang="da-DK"/>
              <a:t> </a:t>
            </a:r>
            <a:r>
              <a:rPr lang="da-DK" err="1"/>
              <a:t>adipiscing</a:t>
            </a:r>
            <a:r>
              <a:rPr lang="da-DK"/>
              <a:t> </a:t>
            </a:r>
            <a:r>
              <a:rPr lang="da-DK" err="1"/>
              <a:t>elit</a:t>
            </a:r>
            <a:r>
              <a:rPr lang="da-DK"/>
              <a:t>. </a:t>
            </a:r>
            <a:r>
              <a:rPr lang="da-DK" err="1"/>
              <a:t>Maecenas</a:t>
            </a:r>
            <a:r>
              <a:rPr lang="da-DK"/>
              <a:t> </a:t>
            </a:r>
            <a:r>
              <a:rPr lang="da-DK" err="1"/>
              <a:t>porttitor</a:t>
            </a:r>
            <a:r>
              <a:rPr lang="da-DK"/>
              <a:t> </a:t>
            </a:r>
            <a:r>
              <a:rPr lang="da-DK" err="1"/>
              <a:t>congue</a:t>
            </a:r>
            <a:r>
              <a:rPr lang="da-DK"/>
              <a:t> </a:t>
            </a:r>
            <a:r>
              <a:rPr lang="da-DK" err="1"/>
              <a:t>massa</a:t>
            </a:r>
            <a:r>
              <a:rPr lang="da-DK"/>
              <a:t>. </a:t>
            </a:r>
            <a:r>
              <a:rPr lang="da-DK" err="1"/>
              <a:t>Fusce</a:t>
            </a:r>
            <a:r>
              <a:rPr lang="da-DK"/>
              <a:t> </a:t>
            </a:r>
            <a:r>
              <a:rPr lang="da-DK" err="1"/>
              <a:t>posuere</a:t>
            </a:r>
            <a:r>
              <a:rPr lang="da-DK"/>
              <a:t>, </a:t>
            </a:r>
            <a:r>
              <a:rPr lang="da-DK" err="1"/>
              <a:t>magna</a:t>
            </a:r>
            <a:r>
              <a:rPr lang="da-DK"/>
              <a:t> </a:t>
            </a:r>
            <a:r>
              <a:rPr lang="da-DK" err="1"/>
              <a:t>sed</a:t>
            </a:r>
            <a:r>
              <a:rPr lang="da-DK"/>
              <a:t> </a:t>
            </a:r>
            <a:r>
              <a:rPr lang="da-DK" err="1"/>
              <a:t>pulvinar</a:t>
            </a:r>
            <a:r>
              <a:rPr lang="da-DK"/>
              <a:t> </a:t>
            </a:r>
            <a:r>
              <a:rPr lang="da-DK" err="1"/>
              <a:t>ultricies</a:t>
            </a:r>
            <a:r>
              <a:rPr lang="da-DK"/>
              <a:t>, </a:t>
            </a:r>
            <a:r>
              <a:rPr lang="da-DK" err="1"/>
              <a:t>purus</a:t>
            </a:r>
            <a:r>
              <a:rPr lang="da-DK"/>
              <a:t> </a:t>
            </a:r>
            <a:r>
              <a:rPr lang="da-DK" err="1"/>
              <a:t>lectus</a:t>
            </a:r>
            <a:r>
              <a:rPr lang="da-DK"/>
              <a:t> </a:t>
            </a:r>
            <a:r>
              <a:rPr lang="da-DK" err="1"/>
              <a:t>malesuada</a:t>
            </a:r>
            <a:r>
              <a:rPr lang="da-DK"/>
              <a:t> libero, sit </a:t>
            </a:r>
            <a:r>
              <a:rPr lang="da-DK" err="1"/>
              <a:t>amet</a:t>
            </a:r>
            <a:r>
              <a:rPr lang="da-DK"/>
              <a:t> </a:t>
            </a:r>
            <a:r>
              <a:rPr lang="da-DK" err="1"/>
              <a:t>commodo</a:t>
            </a:r>
            <a:r>
              <a:rPr lang="da-DK"/>
              <a:t> </a:t>
            </a:r>
            <a:r>
              <a:rPr lang="da-DK" err="1"/>
              <a:t>magna</a:t>
            </a:r>
            <a:r>
              <a:rPr lang="da-DK"/>
              <a:t> eros </a:t>
            </a:r>
            <a:r>
              <a:rPr lang="da-DK" err="1"/>
              <a:t>quis</a:t>
            </a:r>
            <a:r>
              <a:rPr lang="da-DK"/>
              <a:t> </a:t>
            </a:r>
            <a:r>
              <a:rPr lang="da-DK" err="1"/>
              <a:t>urna</a:t>
            </a:r>
            <a:r>
              <a:rPr lang="da-DK"/>
              <a:t>.</a:t>
            </a:r>
          </a:p>
          <a:p>
            <a:pPr lvl="0"/>
            <a:endParaRPr lang="da-DK"/>
          </a:p>
          <a:p>
            <a:pPr lvl="0"/>
            <a:endParaRPr lang="da-DK"/>
          </a:p>
        </p:txBody>
      </p:sp>
      <p:pic>
        <p:nvPicPr>
          <p:cNvPr id="9" name="Billede 8">
            <a:extLst>
              <a:ext uri="{FF2B5EF4-FFF2-40B4-BE49-F238E27FC236}">
                <a16:creationId xmlns:a16="http://schemas.microsoft.com/office/drawing/2014/main" id="{969E1301-0DDE-9B4D-8363-7D7B646A460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484864" y="6053856"/>
            <a:ext cx="396680" cy="609737"/>
          </a:xfrm>
          <a:prstGeom prst="rect">
            <a:avLst/>
          </a:prstGeom>
        </p:spPr>
      </p:pic>
      <p:sp>
        <p:nvSpPr>
          <p:cNvPr id="6" name="Pladsholder til dato 5">
            <a:extLst>
              <a:ext uri="{FF2B5EF4-FFF2-40B4-BE49-F238E27FC236}">
                <a16:creationId xmlns:a16="http://schemas.microsoft.com/office/drawing/2014/main" id="{7E4F408A-E3C5-DA4B-A318-B1F40F50175C}"/>
              </a:ext>
            </a:extLst>
          </p:cNvPr>
          <p:cNvSpPr>
            <a:spLocks noGrp="1"/>
          </p:cNvSpPr>
          <p:nvPr>
            <p:ph type="dt" sz="half" idx="20"/>
          </p:nvPr>
        </p:nvSpPr>
        <p:spPr/>
        <p:txBody>
          <a:bodyPr/>
          <a:lstStyle/>
          <a:p>
            <a:fld id="{E7C0FDD3-7F91-8E4C-A78E-9D076CCBFF8C}" type="datetimeFigureOut">
              <a:rPr lang="da-DK" smtClean="0"/>
              <a:t>29.04.2024</a:t>
            </a:fld>
            <a:endParaRPr lang="da-DK"/>
          </a:p>
        </p:txBody>
      </p:sp>
      <p:sp>
        <p:nvSpPr>
          <p:cNvPr id="7" name="Pladsholder til sidefod 6">
            <a:extLst>
              <a:ext uri="{FF2B5EF4-FFF2-40B4-BE49-F238E27FC236}">
                <a16:creationId xmlns:a16="http://schemas.microsoft.com/office/drawing/2014/main" id="{E690F6ED-BAA4-F14E-8188-BC310E125827}"/>
              </a:ext>
            </a:extLst>
          </p:cNvPr>
          <p:cNvSpPr>
            <a:spLocks noGrp="1"/>
          </p:cNvSpPr>
          <p:nvPr>
            <p:ph type="ftr" sz="quarter" idx="21"/>
          </p:nvPr>
        </p:nvSpPr>
        <p:spPr/>
        <p:txBody>
          <a:bodyPr/>
          <a:lstStyle/>
          <a:p>
            <a:endParaRPr lang="da-DK"/>
          </a:p>
        </p:txBody>
      </p:sp>
      <p:sp>
        <p:nvSpPr>
          <p:cNvPr id="8" name="Pladsholder til slidenummer 7">
            <a:extLst>
              <a:ext uri="{FF2B5EF4-FFF2-40B4-BE49-F238E27FC236}">
                <a16:creationId xmlns:a16="http://schemas.microsoft.com/office/drawing/2014/main" id="{2369E5B1-8915-BF4F-BAD6-2A5EE395EB7B}"/>
              </a:ext>
            </a:extLst>
          </p:cNvPr>
          <p:cNvSpPr>
            <a:spLocks noGrp="1"/>
          </p:cNvSpPr>
          <p:nvPr>
            <p:ph type="sldNum" sz="quarter" idx="22"/>
          </p:nvPr>
        </p:nvSpPr>
        <p:spPr/>
        <p:txBody>
          <a:bodyPr/>
          <a:lstStyle/>
          <a:p>
            <a:fld id="{4CAE7064-8F39-1B44-A3EE-4608F6ADFAD8}" type="slidenum">
              <a:rPr lang="da-DK" smtClean="0"/>
              <a:t>‹nr.›</a:t>
            </a:fld>
            <a:endParaRPr lang="da-DK"/>
          </a:p>
        </p:txBody>
      </p:sp>
    </p:spTree>
    <p:extLst>
      <p:ext uri="{BB962C8B-B14F-4D97-AF65-F5344CB8AC3E}">
        <p14:creationId xmlns:p14="http://schemas.microsoft.com/office/powerpoint/2010/main" val="2503948015"/>
      </p:ext>
    </p:extLst>
  </p:cSld>
  <p:clrMapOvr>
    <a:masterClrMapping/>
  </p:clrMapOvr>
  <p:transition spd="med">
    <p:push dir="u"/>
  </p:transition>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1_titel og tekst 8">
    <p:bg>
      <p:bgPr>
        <a:blipFill dpi="0" rotWithShape="1">
          <a:blip r:embed="rId2" cstate="screen">
            <a:lum/>
            <a:extLst>
              <a:ext uri="{BEBA8EAE-BF5A-486C-A8C5-ECC9F3942E4B}">
                <a14:imgProps xmlns:a14="http://schemas.microsoft.com/office/drawing/2010/main">
                  <a14:imgLayer r:embed="rId3">
                    <a14:imgEffect>
                      <a14:saturation sat="9000"/>
                    </a14:imgEffect>
                    <a14:imgEffect>
                      <a14:brightnessContrast bright="20000"/>
                    </a14:imgEffect>
                  </a14:imgLayer>
                </a14:imgProps>
              </a:ext>
              <a:ext uri="{28A0092B-C50C-407E-A947-70E740481C1C}">
                <a14:useLocalDpi xmlns:a14="http://schemas.microsoft.com/office/drawing/2010/main"/>
              </a:ext>
            </a:extLst>
          </a:blip>
          <a:srcRect/>
          <a:tile tx="0" ty="-1327150" sx="100000" sy="100000" flip="none" algn="tl"/>
        </a:blipFill>
        <a:effectLst/>
      </p:bgPr>
    </p:bg>
    <p:spTree>
      <p:nvGrpSpPr>
        <p:cNvPr id="1" name=""/>
        <p:cNvGrpSpPr/>
        <p:nvPr/>
      </p:nvGrpSpPr>
      <p:grpSpPr>
        <a:xfrm>
          <a:off x="0" y="0"/>
          <a:ext cx="0" cy="0"/>
          <a:chOff x="0" y="0"/>
          <a:chExt cx="0" cy="0"/>
        </a:xfrm>
      </p:grpSpPr>
      <p:sp>
        <p:nvSpPr>
          <p:cNvPr id="11" name="Rektangel 5">
            <a:extLst>
              <a:ext uri="{FF2B5EF4-FFF2-40B4-BE49-F238E27FC236}">
                <a16:creationId xmlns:a16="http://schemas.microsoft.com/office/drawing/2014/main" id="{41E81F24-AF22-F44D-A014-E733D5995015}"/>
              </a:ext>
            </a:extLst>
          </p:cNvPr>
          <p:cNvSpPr>
            <a:spLocks noChangeAspect="1"/>
          </p:cNvSpPr>
          <p:nvPr/>
        </p:nvSpPr>
        <p:spPr>
          <a:xfrm>
            <a:off x="0" y="-12700"/>
            <a:ext cx="12213988" cy="6876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492252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6321552 w 12192000"/>
              <a:gd name="connsiteY2" fmla="*/ 6848856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9884664 w 12192000"/>
              <a:gd name="connsiteY2" fmla="*/ 2715768 h 6858000"/>
              <a:gd name="connsiteX3" fmla="*/ 6321552 w 12192000"/>
              <a:gd name="connsiteY3" fmla="*/ 6848856 h 6858000"/>
              <a:gd name="connsiteX4" fmla="*/ 0 w 12192000"/>
              <a:gd name="connsiteY4" fmla="*/ 6858000 h 6858000"/>
              <a:gd name="connsiteX5" fmla="*/ 0 w 12192000"/>
              <a:gd name="connsiteY5" fmla="*/ 0 h 6858000"/>
              <a:gd name="connsiteX0" fmla="*/ 0 w 12198096"/>
              <a:gd name="connsiteY0" fmla="*/ 0 h 6858000"/>
              <a:gd name="connsiteX1" fmla="*/ 12192000 w 12198096"/>
              <a:gd name="connsiteY1" fmla="*/ 0 h 6858000"/>
              <a:gd name="connsiteX2" fmla="*/ 12198096 w 12198096"/>
              <a:gd name="connsiteY2" fmla="*/ 2898648 h 6858000"/>
              <a:gd name="connsiteX3" fmla="*/ 6321552 w 12198096"/>
              <a:gd name="connsiteY3" fmla="*/ 6848856 h 6858000"/>
              <a:gd name="connsiteX4" fmla="*/ 0 w 12198096"/>
              <a:gd name="connsiteY4" fmla="*/ 6858000 h 6858000"/>
              <a:gd name="connsiteX5" fmla="*/ 0 w 12198096"/>
              <a:gd name="connsiteY5" fmla="*/ 0 h 6858000"/>
              <a:gd name="connsiteX0" fmla="*/ 0 w 12198096"/>
              <a:gd name="connsiteY0" fmla="*/ 0 h 6851650"/>
              <a:gd name="connsiteX1" fmla="*/ 12192000 w 12198096"/>
              <a:gd name="connsiteY1" fmla="*/ 0 h 6851650"/>
              <a:gd name="connsiteX2" fmla="*/ 12198096 w 12198096"/>
              <a:gd name="connsiteY2" fmla="*/ 2898648 h 6851650"/>
              <a:gd name="connsiteX3" fmla="*/ 6321552 w 12198096"/>
              <a:gd name="connsiteY3" fmla="*/ 6848856 h 6851650"/>
              <a:gd name="connsiteX4" fmla="*/ 0 w 12198096"/>
              <a:gd name="connsiteY4" fmla="*/ 6851650 h 6851650"/>
              <a:gd name="connsiteX5" fmla="*/ 0 w 12198096"/>
              <a:gd name="connsiteY5" fmla="*/ 0 h 6851650"/>
              <a:gd name="connsiteX0" fmla="*/ 0 w 12198096"/>
              <a:gd name="connsiteY0" fmla="*/ 0 h 6864350"/>
              <a:gd name="connsiteX1" fmla="*/ 12192000 w 12198096"/>
              <a:gd name="connsiteY1" fmla="*/ 12700 h 6864350"/>
              <a:gd name="connsiteX2" fmla="*/ 12198096 w 12198096"/>
              <a:gd name="connsiteY2" fmla="*/ 2911348 h 6864350"/>
              <a:gd name="connsiteX3" fmla="*/ 6321552 w 12198096"/>
              <a:gd name="connsiteY3" fmla="*/ 6861556 h 6864350"/>
              <a:gd name="connsiteX4" fmla="*/ 0 w 12198096"/>
              <a:gd name="connsiteY4" fmla="*/ 6864350 h 6864350"/>
              <a:gd name="connsiteX5" fmla="*/ 0 w 12198096"/>
              <a:gd name="connsiteY5" fmla="*/ 0 h 6864350"/>
              <a:gd name="connsiteX0" fmla="*/ 0 w 12198096"/>
              <a:gd name="connsiteY0" fmla="*/ 0 h 6864350"/>
              <a:gd name="connsiteX1" fmla="*/ 12185650 w 12198096"/>
              <a:gd name="connsiteY1" fmla="*/ 0 h 6864350"/>
              <a:gd name="connsiteX2" fmla="*/ 12198096 w 12198096"/>
              <a:gd name="connsiteY2" fmla="*/ 2911348 h 6864350"/>
              <a:gd name="connsiteX3" fmla="*/ 6321552 w 12198096"/>
              <a:gd name="connsiteY3" fmla="*/ 6861556 h 6864350"/>
              <a:gd name="connsiteX4" fmla="*/ 0 w 12198096"/>
              <a:gd name="connsiteY4" fmla="*/ 6864350 h 6864350"/>
              <a:gd name="connsiteX5" fmla="*/ 0 w 12198096"/>
              <a:gd name="connsiteY5" fmla="*/ 0 h 6864350"/>
              <a:gd name="connsiteX0" fmla="*/ 0 w 12205437"/>
              <a:gd name="connsiteY0" fmla="*/ 6350 h 6870700"/>
              <a:gd name="connsiteX1" fmla="*/ 12204700 w 12205437"/>
              <a:gd name="connsiteY1" fmla="*/ 0 h 6870700"/>
              <a:gd name="connsiteX2" fmla="*/ 12198096 w 12205437"/>
              <a:gd name="connsiteY2" fmla="*/ 2917698 h 6870700"/>
              <a:gd name="connsiteX3" fmla="*/ 6321552 w 12205437"/>
              <a:gd name="connsiteY3" fmla="*/ 6867906 h 6870700"/>
              <a:gd name="connsiteX4" fmla="*/ 0 w 12205437"/>
              <a:gd name="connsiteY4" fmla="*/ 6870700 h 6870700"/>
              <a:gd name="connsiteX5" fmla="*/ 0 w 12205437"/>
              <a:gd name="connsiteY5" fmla="*/ 6350 h 687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5437" h="6870700">
                <a:moveTo>
                  <a:pt x="0" y="6350"/>
                </a:moveTo>
                <a:lnTo>
                  <a:pt x="12204700" y="0"/>
                </a:lnTo>
                <a:cubicBezTo>
                  <a:pt x="12208849" y="970449"/>
                  <a:pt x="12193947" y="1947249"/>
                  <a:pt x="12198096" y="2917698"/>
                </a:cubicBezTo>
                <a:lnTo>
                  <a:pt x="6321552" y="6867906"/>
                </a:lnTo>
                <a:lnTo>
                  <a:pt x="0" y="6870700"/>
                </a:lnTo>
                <a:lnTo>
                  <a:pt x="0" y="63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endParaRPr lang="en-GB" b="0" i="0">
              <a:latin typeface="Raleway" pitchFamily="2" charset="77"/>
            </a:endParaRPr>
          </a:p>
        </p:txBody>
      </p:sp>
      <p:sp>
        <p:nvSpPr>
          <p:cNvPr id="5" name="Titel 4">
            <a:extLst>
              <a:ext uri="{FF2B5EF4-FFF2-40B4-BE49-F238E27FC236}">
                <a16:creationId xmlns:a16="http://schemas.microsoft.com/office/drawing/2014/main" id="{0AF87D4D-A2D0-8C40-9329-3687F0195759}"/>
              </a:ext>
            </a:extLst>
          </p:cNvPr>
          <p:cNvSpPr>
            <a:spLocks noGrp="1"/>
          </p:cNvSpPr>
          <p:nvPr>
            <p:ph type="title"/>
          </p:nvPr>
        </p:nvSpPr>
        <p:spPr/>
        <p:txBody>
          <a:bodyPr/>
          <a:lstStyle/>
          <a:p>
            <a:r>
              <a:rPr lang="da-DK"/>
              <a:t>Klik for at redigere titeltypografien i masteren</a:t>
            </a:r>
          </a:p>
        </p:txBody>
      </p:sp>
      <p:sp>
        <p:nvSpPr>
          <p:cNvPr id="10" name="Pladsholder til tekst 7">
            <a:extLst>
              <a:ext uri="{FF2B5EF4-FFF2-40B4-BE49-F238E27FC236}">
                <a16:creationId xmlns:a16="http://schemas.microsoft.com/office/drawing/2014/main" id="{7A5A0B96-09B1-A940-9121-074A335367BA}"/>
              </a:ext>
            </a:extLst>
          </p:cNvPr>
          <p:cNvSpPr>
            <a:spLocks noGrp="1"/>
          </p:cNvSpPr>
          <p:nvPr>
            <p:ph type="body" sz="quarter" idx="19" hasCustomPrompt="1"/>
          </p:nvPr>
        </p:nvSpPr>
        <p:spPr>
          <a:xfrm>
            <a:off x="736600" y="1736725"/>
            <a:ext cx="7411484" cy="4213225"/>
          </a:xfrm>
          <a:prstGeom prst="rect">
            <a:avLst/>
          </a:prstGeom>
        </p:spPr>
        <p:txBody>
          <a:bodyPr lIns="0" tIns="0" rIns="0" bIns="0"/>
          <a:lstStyle/>
          <a:p>
            <a:pPr lvl="0"/>
            <a:r>
              <a:rPr lang="da-DK" err="1"/>
              <a:t>Lorem</a:t>
            </a:r>
            <a:r>
              <a:rPr lang="da-DK"/>
              <a:t> </a:t>
            </a:r>
            <a:r>
              <a:rPr lang="da-DK" err="1"/>
              <a:t>ipsum</a:t>
            </a:r>
            <a:r>
              <a:rPr lang="da-DK"/>
              <a:t> </a:t>
            </a:r>
            <a:r>
              <a:rPr lang="da-DK" err="1"/>
              <a:t>dolor</a:t>
            </a:r>
            <a:r>
              <a:rPr lang="da-DK"/>
              <a:t> sit </a:t>
            </a:r>
            <a:r>
              <a:rPr lang="da-DK" err="1"/>
              <a:t>amet</a:t>
            </a:r>
            <a:r>
              <a:rPr lang="da-DK"/>
              <a:t>, </a:t>
            </a:r>
            <a:r>
              <a:rPr lang="da-DK" err="1"/>
              <a:t>consectetuer</a:t>
            </a:r>
            <a:r>
              <a:rPr lang="da-DK"/>
              <a:t> </a:t>
            </a:r>
            <a:r>
              <a:rPr lang="da-DK" err="1"/>
              <a:t>adipiscing</a:t>
            </a:r>
            <a:r>
              <a:rPr lang="da-DK"/>
              <a:t> </a:t>
            </a:r>
            <a:r>
              <a:rPr lang="da-DK" err="1"/>
              <a:t>elit</a:t>
            </a:r>
            <a:r>
              <a:rPr lang="da-DK"/>
              <a:t>. </a:t>
            </a:r>
            <a:r>
              <a:rPr lang="da-DK" err="1"/>
              <a:t>Maecenas</a:t>
            </a:r>
            <a:r>
              <a:rPr lang="da-DK"/>
              <a:t> </a:t>
            </a:r>
            <a:r>
              <a:rPr lang="da-DK" err="1"/>
              <a:t>porttitor</a:t>
            </a:r>
            <a:r>
              <a:rPr lang="da-DK"/>
              <a:t> </a:t>
            </a:r>
            <a:r>
              <a:rPr lang="da-DK" err="1"/>
              <a:t>congue</a:t>
            </a:r>
            <a:r>
              <a:rPr lang="da-DK"/>
              <a:t> </a:t>
            </a:r>
            <a:r>
              <a:rPr lang="da-DK" err="1"/>
              <a:t>massa</a:t>
            </a:r>
            <a:r>
              <a:rPr lang="da-DK"/>
              <a:t>. </a:t>
            </a:r>
            <a:r>
              <a:rPr lang="da-DK" err="1"/>
              <a:t>Fusce</a:t>
            </a:r>
            <a:r>
              <a:rPr lang="da-DK"/>
              <a:t> </a:t>
            </a:r>
            <a:r>
              <a:rPr lang="da-DK" err="1"/>
              <a:t>posuere</a:t>
            </a:r>
            <a:r>
              <a:rPr lang="da-DK"/>
              <a:t>, </a:t>
            </a:r>
            <a:r>
              <a:rPr lang="da-DK" err="1"/>
              <a:t>magna</a:t>
            </a:r>
            <a:r>
              <a:rPr lang="da-DK"/>
              <a:t> </a:t>
            </a:r>
            <a:r>
              <a:rPr lang="da-DK" err="1"/>
              <a:t>sed</a:t>
            </a:r>
            <a:r>
              <a:rPr lang="da-DK"/>
              <a:t> </a:t>
            </a:r>
            <a:r>
              <a:rPr lang="da-DK" err="1"/>
              <a:t>pulvinar</a:t>
            </a:r>
            <a:r>
              <a:rPr lang="da-DK"/>
              <a:t> </a:t>
            </a:r>
            <a:r>
              <a:rPr lang="da-DK" err="1"/>
              <a:t>ultricies</a:t>
            </a:r>
            <a:r>
              <a:rPr lang="da-DK"/>
              <a:t>, </a:t>
            </a:r>
            <a:r>
              <a:rPr lang="da-DK" err="1"/>
              <a:t>purus</a:t>
            </a:r>
            <a:r>
              <a:rPr lang="da-DK"/>
              <a:t> </a:t>
            </a:r>
            <a:r>
              <a:rPr lang="da-DK" err="1"/>
              <a:t>lectus</a:t>
            </a:r>
            <a:r>
              <a:rPr lang="da-DK"/>
              <a:t> </a:t>
            </a:r>
            <a:r>
              <a:rPr lang="da-DK" err="1"/>
              <a:t>malesuada</a:t>
            </a:r>
            <a:r>
              <a:rPr lang="da-DK"/>
              <a:t> libero, sit </a:t>
            </a:r>
            <a:r>
              <a:rPr lang="da-DK" err="1"/>
              <a:t>amet</a:t>
            </a:r>
            <a:r>
              <a:rPr lang="da-DK"/>
              <a:t> </a:t>
            </a:r>
            <a:r>
              <a:rPr lang="da-DK" err="1"/>
              <a:t>commodo</a:t>
            </a:r>
            <a:r>
              <a:rPr lang="da-DK"/>
              <a:t> </a:t>
            </a:r>
            <a:r>
              <a:rPr lang="da-DK" err="1"/>
              <a:t>magna</a:t>
            </a:r>
            <a:r>
              <a:rPr lang="da-DK"/>
              <a:t> eros </a:t>
            </a:r>
            <a:r>
              <a:rPr lang="da-DK" err="1"/>
              <a:t>quis</a:t>
            </a:r>
            <a:r>
              <a:rPr lang="da-DK"/>
              <a:t> </a:t>
            </a:r>
            <a:r>
              <a:rPr lang="da-DK" err="1"/>
              <a:t>urna</a:t>
            </a:r>
            <a:r>
              <a:rPr lang="da-DK"/>
              <a:t>.</a:t>
            </a:r>
          </a:p>
          <a:p>
            <a:pPr lvl="0"/>
            <a:endParaRPr lang="da-DK"/>
          </a:p>
          <a:p>
            <a:pPr lvl="0"/>
            <a:endParaRPr lang="da-DK"/>
          </a:p>
        </p:txBody>
      </p:sp>
      <p:pic>
        <p:nvPicPr>
          <p:cNvPr id="9" name="Billede 8">
            <a:extLst>
              <a:ext uri="{FF2B5EF4-FFF2-40B4-BE49-F238E27FC236}">
                <a16:creationId xmlns:a16="http://schemas.microsoft.com/office/drawing/2014/main" id="{969E1301-0DDE-9B4D-8363-7D7B646A460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484864" y="6053856"/>
            <a:ext cx="396680" cy="609737"/>
          </a:xfrm>
          <a:prstGeom prst="rect">
            <a:avLst/>
          </a:prstGeom>
        </p:spPr>
      </p:pic>
      <p:sp>
        <p:nvSpPr>
          <p:cNvPr id="6" name="Pladsholder til dato 5">
            <a:extLst>
              <a:ext uri="{FF2B5EF4-FFF2-40B4-BE49-F238E27FC236}">
                <a16:creationId xmlns:a16="http://schemas.microsoft.com/office/drawing/2014/main" id="{CC3942E7-FD27-784F-924D-376DCAFC519C}"/>
              </a:ext>
            </a:extLst>
          </p:cNvPr>
          <p:cNvSpPr>
            <a:spLocks noGrp="1"/>
          </p:cNvSpPr>
          <p:nvPr>
            <p:ph type="dt" sz="half" idx="20"/>
          </p:nvPr>
        </p:nvSpPr>
        <p:spPr/>
        <p:txBody>
          <a:bodyPr/>
          <a:lstStyle/>
          <a:p>
            <a:fld id="{E7C0FDD3-7F91-8E4C-A78E-9D076CCBFF8C}" type="datetimeFigureOut">
              <a:rPr lang="da-DK" smtClean="0"/>
              <a:t>29.04.2024</a:t>
            </a:fld>
            <a:endParaRPr lang="da-DK"/>
          </a:p>
        </p:txBody>
      </p:sp>
      <p:sp>
        <p:nvSpPr>
          <p:cNvPr id="7" name="Pladsholder til sidefod 6">
            <a:extLst>
              <a:ext uri="{FF2B5EF4-FFF2-40B4-BE49-F238E27FC236}">
                <a16:creationId xmlns:a16="http://schemas.microsoft.com/office/drawing/2014/main" id="{0BEB0FC2-45CF-A844-9C69-E7945AD94658}"/>
              </a:ext>
            </a:extLst>
          </p:cNvPr>
          <p:cNvSpPr>
            <a:spLocks noGrp="1"/>
          </p:cNvSpPr>
          <p:nvPr>
            <p:ph type="ftr" sz="quarter" idx="21"/>
          </p:nvPr>
        </p:nvSpPr>
        <p:spPr/>
        <p:txBody>
          <a:bodyPr/>
          <a:lstStyle/>
          <a:p>
            <a:endParaRPr lang="da-DK"/>
          </a:p>
        </p:txBody>
      </p:sp>
      <p:sp>
        <p:nvSpPr>
          <p:cNvPr id="8" name="Pladsholder til slidenummer 7">
            <a:extLst>
              <a:ext uri="{FF2B5EF4-FFF2-40B4-BE49-F238E27FC236}">
                <a16:creationId xmlns:a16="http://schemas.microsoft.com/office/drawing/2014/main" id="{53DD1FBE-B388-FD41-92F6-8AFA19070F1A}"/>
              </a:ext>
            </a:extLst>
          </p:cNvPr>
          <p:cNvSpPr>
            <a:spLocks noGrp="1"/>
          </p:cNvSpPr>
          <p:nvPr>
            <p:ph type="sldNum" sz="quarter" idx="22"/>
          </p:nvPr>
        </p:nvSpPr>
        <p:spPr/>
        <p:txBody>
          <a:bodyPr/>
          <a:lstStyle/>
          <a:p>
            <a:fld id="{4CAE7064-8F39-1B44-A3EE-4608F6ADFAD8}" type="slidenum">
              <a:rPr lang="da-DK" smtClean="0"/>
              <a:t>‹nr.›</a:t>
            </a:fld>
            <a:endParaRPr lang="da-DK"/>
          </a:p>
        </p:txBody>
      </p:sp>
    </p:spTree>
    <p:extLst>
      <p:ext uri="{BB962C8B-B14F-4D97-AF65-F5344CB8AC3E}">
        <p14:creationId xmlns:p14="http://schemas.microsoft.com/office/powerpoint/2010/main" val="1519178632"/>
      </p:ext>
    </p:extLst>
  </p:cSld>
  <p:clrMapOvr>
    <a:masterClrMapping/>
  </p:clrMapOvr>
  <p:transition spd="med">
    <p:push dir="u"/>
  </p:transition>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3_titel og tekst 8">
    <p:bg>
      <p:bgRef idx="1001">
        <a:schemeClr val="bg1"/>
      </p:bgRef>
    </p:bg>
    <p:spTree>
      <p:nvGrpSpPr>
        <p:cNvPr id="1" name=""/>
        <p:cNvGrpSpPr/>
        <p:nvPr/>
      </p:nvGrpSpPr>
      <p:grpSpPr>
        <a:xfrm>
          <a:off x="0" y="0"/>
          <a:ext cx="0" cy="0"/>
          <a:chOff x="0" y="0"/>
          <a:chExt cx="0" cy="0"/>
        </a:xfrm>
      </p:grpSpPr>
      <p:sp>
        <p:nvSpPr>
          <p:cNvPr id="11" name="Rektangel 5">
            <a:extLst>
              <a:ext uri="{FF2B5EF4-FFF2-40B4-BE49-F238E27FC236}">
                <a16:creationId xmlns:a16="http://schemas.microsoft.com/office/drawing/2014/main" id="{A3D54C48-78F0-5942-BBB6-AE0549A8A2CE}"/>
              </a:ext>
            </a:extLst>
          </p:cNvPr>
          <p:cNvSpPr>
            <a:spLocks noChangeAspect="1"/>
          </p:cNvSpPr>
          <p:nvPr/>
        </p:nvSpPr>
        <p:spPr>
          <a:xfrm>
            <a:off x="0" y="-12700"/>
            <a:ext cx="12213988" cy="6876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492252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6321552 w 12192000"/>
              <a:gd name="connsiteY2" fmla="*/ 6848856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9884664 w 12192000"/>
              <a:gd name="connsiteY2" fmla="*/ 2715768 h 6858000"/>
              <a:gd name="connsiteX3" fmla="*/ 6321552 w 12192000"/>
              <a:gd name="connsiteY3" fmla="*/ 6848856 h 6858000"/>
              <a:gd name="connsiteX4" fmla="*/ 0 w 12192000"/>
              <a:gd name="connsiteY4" fmla="*/ 6858000 h 6858000"/>
              <a:gd name="connsiteX5" fmla="*/ 0 w 12192000"/>
              <a:gd name="connsiteY5" fmla="*/ 0 h 6858000"/>
              <a:gd name="connsiteX0" fmla="*/ 0 w 12198096"/>
              <a:gd name="connsiteY0" fmla="*/ 0 h 6858000"/>
              <a:gd name="connsiteX1" fmla="*/ 12192000 w 12198096"/>
              <a:gd name="connsiteY1" fmla="*/ 0 h 6858000"/>
              <a:gd name="connsiteX2" fmla="*/ 12198096 w 12198096"/>
              <a:gd name="connsiteY2" fmla="*/ 2898648 h 6858000"/>
              <a:gd name="connsiteX3" fmla="*/ 6321552 w 12198096"/>
              <a:gd name="connsiteY3" fmla="*/ 6848856 h 6858000"/>
              <a:gd name="connsiteX4" fmla="*/ 0 w 12198096"/>
              <a:gd name="connsiteY4" fmla="*/ 6858000 h 6858000"/>
              <a:gd name="connsiteX5" fmla="*/ 0 w 12198096"/>
              <a:gd name="connsiteY5" fmla="*/ 0 h 6858000"/>
              <a:gd name="connsiteX0" fmla="*/ 0 w 12198096"/>
              <a:gd name="connsiteY0" fmla="*/ 0 h 6851650"/>
              <a:gd name="connsiteX1" fmla="*/ 12192000 w 12198096"/>
              <a:gd name="connsiteY1" fmla="*/ 0 h 6851650"/>
              <a:gd name="connsiteX2" fmla="*/ 12198096 w 12198096"/>
              <a:gd name="connsiteY2" fmla="*/ 2898648 h 6851650"/>
              <a:gd name="connsiteX3" fmla="*/ 6321552 w 12198096"/>
              <a:gd name="connsiteY3" fmla="*/ 6848856 h 6851650"/>
              <a:gd name="connsiteX4" fmla="*/ 0 w 12198096"/>
              <a:gd name="connsiteY4" fmla="*/ 6851650 h 6851650"/>
              <a:gd name="connsiteX5" fmla="*/ 0 w 12198096"/>
              <a:gd name="connsiteY5" fmla="*/ 0 h 6851650"/>
              <a:gd name="connsiteX0" fmla="*/ 0 w 12198096"/>
              <a:gd name="connsiteY0" fmla="*/ 0 h 6864350"/>
              <a:gd name="connsiteX1" fmla="*/ 12192000 w 12198096"/>
              <a:gd name="connsiteY1" fmla="*/ 12700 h 6864350"/>
              <a:gd name="connsiteX2" fmla="*/ 12198096 w 12198096"/>
              <a:gd name="connsiteY2" fmla="*/ 2911348 h 6864350"/>
              <a:gd name="connsiteX3" fmla="*/ 6321552 w 12198096"/>
              <a:gd name="connsiteY3" fmla="*/ 6861556 h 6864350"/>
              <a:gd name="connsiteX4" fmla="*/ 0 w 12198096"/>
              <a:gd name="connsiteY4" fmla="*/ 6864350 h 6864350"/>
              <a:gd name="connsiteX5" fmla="*/ 0 w 12198096"/>
              <a:gd name="connsiteY5" fmla="*/ 0 h 6864350"/>
              <a:gd name="connsiteX0" fmla="*/ 0 w 12198096"/>
              <a:gd name="connsiteY0" fmla="*/ 0 h 6864350"/>
              <a:gd name="connsiteX1" fmla="*/ 12185650 w 12198096"/>
              <a:gd name="connsiteY1" fmla="*/ 0 h 6864350"/>
              <a:gd name="connsiteX2" fmla="*/ 12198096 w 12198096"/>
              <a:gd name="connsiteY2" fmla="*/ 2911348 h 6864350"/>
              <a:gd name="connsiteX3" fmla="*/ 6321552 w 12198096"/>
              <a:gd name="connsiteY3" fmla="*/ 6861556 h 6864350"/>
              <a:gd name="connsiteX4" fmla="*/ 0 w 12198096"/>
              <a:gd name="connsiteY4" fmla="*/ 6864350 h 6864350"/>
              <a:gd name="connsiteX5" fmla="*/ 0 w 12198096"/>
              <a:gd name="connsiteY5" fmla="*/ 0 h 6864350"/>
              <a:gd name="connsiteX0" fmla="*/ 0 w 12205437"/>
              <a:gd name="connsiteY0" fmla="*/ 6350 h 6870700"/>
              <a:gd name="connsiteX1" fmla="*/ 12204700 w 12205437"/>
              <a:gd name="connsiteY1" fmla="*/ 0 h 6870700"/>
              <a:gd name="connsiteX2" fmla="*/ 12198096 w 12205437"/>
              <a:gd name="connsiteY2" fmla="*/ 2917698 h 6870700"/>
              <a:gd name="connsiteX3" fmla="*/ 6321552 w 12205437"/>
              <a:gd name="connsiteY3" fmla="*/ 6867906 h 6870700"/>
              <a:gd name="connsiteX4" fmla="*/ 0 w 12205437"/>
              <a:gd name="connsiteY4" fmla="*/ 6870700 h 6870700"/>
              <a:gd name="connsiteX5" fmla="*/ 0 w 12205437"/>
              <a:gd name="connsiteY5" fmla="*/ 6350 h 687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5437" h="6870700">
                <a:moveTo>
                  <a:pt x="0" y="6350"/>
                </a:moveTo>
                <a:lnTo>
                  <a:pt x="12204700" y="0"/>
                </a:lnTo>
                <a:cubicBezTo>
                  <a:pt x="12208849" y="970449"/>
                  <a:pt x="12193947" y="1947249"/>
                  <a:pt x="12198096" y="2917698"/>
                </a:cubicBezTo>
                <a:lnTo>
                  <a:pt x="6321552" y="6867906"/>
                </a:lnTo>
                <a:lnTo>
                  <a:pt x="0" y="6870700"/>
                </a:lnTo>
                <a:lnTo>
                  <a:pt x="0" y="63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endParaRPr lang="en-GB" b="0" i="0">
              <a:latin typeface="Raleway" pitchFamily="2" charset="77"/>
            </a:endParaRPr>
          </a:p>
        </p:txBody>
      </p:sp>
      <p:sp>
        <p:nvSpPr>
          <p:cNvPr id="5" name="Titel 4">
            <a:extLst>
              <a:ext uri="{FF2B5EF4-FFF2-40B4-BE49-F238E27FC236}">
                <a16:creationId xmlns:a16="http://schemas.microsoft.com/office/drawing/2014/main" id="{0AF87D4D-A2D0-8C40-9329-3687F0195759}"/>
              </a:ext>
            </a:extLst>
          </p:cNvPr>
          <p:cNvSpPr>
            <a:spLocks noGrp="1"/>
          </p:cNvSpPr>
          <p:nvPr>
            <p:ph type="title"/>
          </p:nvPr>
        </p:nvSpPr>
        <p:spPr/>
        <p:txBody>
          <a:bodyPr/>
          <a:lstStyle/>
          <a:p>
            <a:r>
              <a:rPr lang="da-DK"/>
              <a:t>Klik for at redigere titeltypografien i masteren</a:t>
            </a:r>
          </a:p>
        </p:txBody>
      </p:sp>
      <p:sp>
        <p:nvSpPr>
          <p:cNvPr id="10" name="Pladsholder til tekst 7">
            <a:extLst>
              <a:ext uri="{FF2B5EF4-FFF2-40B4-BE49-F238E27FC236}">
                <a16:creationId xmlns:a16="http://schemas.microsoft.com/office/drawing/2014/main" id="{7A5A0B96-09B1-A940-9121-074A335367BA}"/>
              </a:ext>
            </a:extLst>
          </p:cNvPr>
          <p:cNvSpPr>
            <a:spLocks noGrp="1"/>
          </p:cNvSpPr>
          <p:nvPr>
            <p:ph type="body" sz="quarter" idx="19" hasCustomPrompt="1"/>
          </p:nvPr>
        </p:nvSpPr>
        <p:spPr>
          <a:xfrm>
            <a:off x="736600" y="1736725"/>
            <a:ext cx="7411484" cy="4213225"/>
          </a:xfrm>
          <a:prstGeom prst="rect">
            <a:avLst/>
          </a:prstGeom>
        </p:spPr>
        <p:txBody>
          <a:bodyPr lIns="0" tIns="0" rIns="0" bIns="0"/>
          <a:lstStyle/>
          <a:p>
            <a:pPr lvl="0"/>
            <a:r>
              <a:rPr lang="da-DK" err="1"/>
              <a:t>Lorem</a:t>
            </a:r>
            <a:r>
              <a:rPr lang="da-DK"/>
              <a:t> </a:t>
            </a:r>
            <a:r>
              <a:rPr lang="da-DK" err="1"/>
              <a:t>ipsum</a:t>
            </a:r>
            <a:r>
              <a:rPr lang="da-DK"/>
              <a:t> </a:t>
            </a:r>
            <a:r>
              <a:rPr lang="da-DK" err="1"/>
              <a:t>dolor</a:t>
            </a:r>
            <a:r>
              <a:rPr lang="da-DK"/>
              <a:t> sit </a:t>
            </a:r>
            <a:r>
              <a:rPr lang="da-DK" err="1"/>
              <a:t>amet</a:t>
            </a:r>
            <a:r>
              <a:rPr lang="da-DK"/>
              <a:t>, </a:t>
            </a:r>
            <a:r>
              <a:rPr lang="da-DK" err="1"/>
              <a:t>consectetuer</a:t>
            </a:r>
            <a:r>
              <a:rPr lang="da-DK"/>
              <a:t> </a:t>
            </a:r>
            <a:r>
              <a:rPr lang="da-DK" err="1"/>
              <a:t>adipiscing</a:t>
            </a:r>
            <a:r>
              <a:rPr lang="da-DK"/>
              <a:t> </a:t>
            </a:r>
            <a:r>
              <a:rPr lang="da-DK" err="1"/>
              <a:t>elit</a:t>
            </a:r>
            <a:r>
              <a:rPr lang="da-DK"/>
              <a:t>. </a:t>
            </a:r>
            <a:r>
              <a:rPr lang="da-DK" err="1"/>
              <a:t>Maecenas</a:t>
            </a:r>
            <a:r>
              <a:rPr lang="da-DK"/>
              <a:t> </a:t>
            </a:r>
            <a:r>
              <a:rPr lang="da-DK" err="1"/>
              <a:t>porttitor</a:t>
            </a:r>
            <a:r>
              <a:rPr lang="da-DK"/>
              <a:t> </a:t>
            </a:r>
            <a:r>
              <a:rPr lang="da-DK" err="1"/>
              <a:t>congue</a:t>
            </a:r>
            <a:r>
              <a:rPr lang="da-DK"/>
              <a:t> </a:t>
            </a:r>
            <a:r>
              <a:rPr lang="da-DK" err="1"/>
              <a:t>massa</a:t>
            </a:r>
            <a:r>
              <a:rPr lang="da-DK"/>
              <a:t>. </a:t>
            </a:r>
            <a:r>
              <a:rPr lang="da-DK" err="1"/>
              <a:t>Fusce</a:t>
            </a:r>
            <a:r>
              <a:rPr lang="da-DK"/>
              <a:t> </a:t>
            </a:r>
            <a:r>
              <a:rPr lang="da-DK" err="1"/>
              <a:t>posuere</a:t>
            </a:r>
            <a:r>
              <a:rPr lang="da-DK"/>
              <a:t>, </a:t>
            </a:r>
            <a:r>
              <a:rPr lang="da-DK" err="1"/>
              <a:t>magna</a:t>
            </a:r>
            <a:r>
              <a:rPr lang="da-DK"/>
              <a:t> </a:t>
            </a:r>
            <a:r>
              <a:rPr lang="da-DK" err="1"/>
              <a:t>sed</a:t>
            </a:r>
            <a:r>
              <a:rPr lang="da-DK"/>
              <a:t> </a:t>
            </a:r>
            <a:r>
              <a:rPr lang="da-DK" err="1"/>
              <a:t>pulvinar</a:t>
            </a:r>
            <a:r>
              <a:rPr lang="da-DK"/>
              <a:t> </a:t>
            </a:r>
            <a:r>
              <a:rPr lang="da-DK" err="1"/>
              <a:t>ultricies</a:t>
            </a:r>
            <a:r>
              <a:rPr lang="da-DK"/>
              <a:t>, </a:t>
            </a:r>
            <a:r>
              <a:rPr lang="da-DK" err="1"/>
              <a:t>purus</a:t>
            </a:r>
            <a:r>
              <a:rPr lang="da-DK"/>
              <a:t> </a:t>
            </a:r>
            <a:r>
              <a:rPr lang="da-DK" err="1"/>
              <a:t>lectus</a:t>
            </a:r>
            <a:r>
              <a:rPr lang="da-DK"/>
              <a:t> </a:t>
            </a:r>
            <a:r>
              <a:rPr lang="da-DK" err="1"/>
              <a:t>malesuada</a:t>
            </a:r>
            <a:r>
              <a:rPr lang="da-DK"/>
              <a:t> libero, sit </a:t>
            </a:r>
            <a:r>
              <a:rPr lang="da-DK" err="1"/>
              <a:t>amet</a:t>
            </a:r>
            <a:r>
              <a:rPr lang="da-DK"/>
              <a:t> </a:t>
            </a:r>
            <a:r>
              <a:rPr lang="da-DK" err="1"/>
              <a:t>commodo</a:t>
            </a:r>
            <a:r>
              <a:rPr lang="da-DK"/>
              <a:t> </a:t>
            </a:r>
            <a:r>
              <a:rPr lang="da-DK" err="1"/>
              <a:t>magna</a:t>
            </a:r>
            <a:r>
              <a:rPr lang="da-DK"/>
              <a:t> eros </a:t>
            </a:r>
            <a:r>
              <a:rPr lang="da-DK" err="1"/>
              <a:t>quis</a:t>
            </a:r>
            <a:r>
              <a:rPr lang="da-DK"/>
              <a:t> </a:t>
            </a:r>
            <a:r>
              <a:rPr lang="da-DK" err="1"/>
              <a:t>urna</a:t>
            </a:r>
            <a:r>
              <a:rPr lang="da-DK"/>
              <a:t>.</a:t>
            </a:r>
          </a:p>
          <a:p>
            <a:pPr lvl="0"/>
            <a:endParaRPr lang="da-DK"/>
          </a:p>
          <a:p>
            <a:pPr lvl="0"/>
            <a:endParaRPr lang="da-DK"/>
          </a:p>
        </p:txBody>
      </p:sp>
      <p:sp>
        <p:nvSpPr>
          <p:cNvPr id="8" name="Trekant 2">
            <a:extLst>
              <a:ext uri="{FF2B5EF4-FFF2-40B4-BE49-F238E27FC236}">
                <a16:creationId xmlns:a16="http://schemas.microsoft.com/office/drawing/2014/main" id="{DCD16615-893C-BC4A-9FE1-C0E2C576E33D}"/>
              </a:ext>
            </a:extLst>
          </p:cNvPr>
          <p:cNvSpPr>
            <a:spLocks/>
          </p:cNvSpPr>
          <p:nvPr/>
        </p:nvSpPr>
        <p:spPr>
          <a:xfrm>
            <a:off x="6316800" y="2917689"/>
            <a:ext cx="5875200" cy="3941999"/>
          </a:xfrm>
          <a:custGeom>
            <a:avLst/>
            <a:gdLst>
              <a:gd name="connsiteX0" fmla="*/ 0 w 9703324"/>
              <a:gd name="connsiteY0" fmla="*/ 3436229 h 3436229"/>
              <a:gd name="connsiteX1" fmla="*/ 4851662 w 9703324"/>
              <a:gd name="connsiteY1" fmla="*/ 0 h 3436229"/>
              <a:gd name="connsiteX2" fmla="*/ 9703324 w 9703324"/>
              <a:gd name="connsiteY2" fmla="*/ 3436229 h 3436229"/>
              <a:gd name="connsiteX3" fmla="*/ 0 w 9703324"/>
              <a:gd name="connsiteY3" fmla="*/ 3436229 h 3436229"/>
              <a:gd name="connsiteX0" fmla="*/ 0 w 9703324"/>
              <a:gd name="connsiteY0" fmla="*/ 6509367 h 6509367"/>
              <a:gd name="connsiteX1" fmla="*/ 9697039 w 9703324"/>
              <a:gd name="connsiteY1" fmla="*/ 0 h 6509367"/>
              <a:gd name="connsiteX2" fmla="*/ 9703324 w 9703324"/>
              <a:gd name="connsiteY2" fmla="*/ 6509367 h 6509367"/>
              <a:gd name="connsiteX3" fmla="*/ 0 w 9703324"/>
              <a:gd name="connsiteY3" fmla="*/ 6509367 h 6509367"/>
            </a:gdLst>
            <a:ahLst/>
            <a:cxnLst>
              <a:cxn ang="0">
                <a:pos x="connsiteX0" y="connsiteY0"/>
              </a:cxn>
              <a:cxn ang="0">
                <a:pos x="connsiteX1" y="connsiteY1"/>
              </a:cxn>
              <a:cxn ang="0">
                <a:pos x="connsiteX2" y="connsiteY2"/>
              </a:cxn>
              <a:cxn ang="0">
                <a:pos x="connsiteX3" y="connsiteY3"/>
              </a:cxn>
            </a:cxnLst>
            <a:rect l="l" t="t" r="r" b="b"/>
            <a:pathLst>
              <a:path w="9703324" h="6509367">
                <a:moveTo>
                  <a:pt x="0" y="6509367"/>
                </a:moveTo>
                <a:lnTo>
                  <a:pt x="9697039" y="0"/>
                </a:lnTo>
                <a:lnTo>
                  <a:pt x="9703324" y="6509367"/>
                </a:lnTo>
                <a:lnTo>
                  <a:pt x="0" y="6509367"/>
                </a:lnTo>
                <a:close/>
              </a:path>
            </a:pathLst>
          </a:custGeom>
          <a:blipFill dpi="0" rotWithShape="1">
            <a:blip r:embed="rId2" cstate="email">
              <a:extLst>
                <a:ext uri="{BEBA8EAE-BF5A-486C-A8C5-ECC9F3942E4B}">
                  <a14:imgProps xmlns:a14="http://schemas.microsoft.com/office/drawing/2010/main">
                    <a14:imgLayer r:embed="rId3">
                      <a14:imgEffect>
                        <a14:saturation sat="53000"/>
                      </a14:imgEffect>
                      <a14:imgEffect>
                        <a14:brightnessContrast bright="1800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Raleway" pitchFamily="2" charset="77"/>
            </a:endParaRPr>
          </a:p>
        </p:txBody>
      </p:sp>
      <p:pic>
        <p:nvPicPr>
          <p:cNvPr id="9" name="Billede 8">
            <a:extLst>
              <a:ext uri="{FF2B5EF4-FFF2-40B4-BE49-F238E27FC236}">
                <a16:creationId xmlns:a16="http://schemas.microsoft.com/office/drawing/2014/main" id="{969E1301-0DDE-9B4D-8363-7D7B646A460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484864" y="6053856"/>
            <a:ext cx="396680" cy="609737"/>
          </a:xfrm>
          <a:prstGeom prst="rect">
            <a:avLst/>
          </a:prstGeom>
        </p:spPr>
      </p:pic>
      <p:sp>
        <p:nvSpPr>
          <p:cNvPr id="6" name="Pladsholder til dato 5">
            <a:extLst>
              <a:ext uri="{FF2B5EF4-FFF2-40B4-BE49-F238E27FC236}">
                <a16:creationId xmlns:a16="http://schemas.microsoft.com/office/drawing/2014/main" id="{B3A8C24A-CD04-5542-A513-E6A030552B02}"/>
              </a:ext>
            </a:extLst>
          </p:cNvPr>
          <p:cNvSpPr>
            <a:spLocks noGrp="1"/>
          </p:cNvSpPr>
          <p:nvPr>
            <p:ph type="dt" sz="half" idx="20"/>
          </p:nvPr>
        </p:nvSpPr>
        <p:spPr/>
        <p:txBody>
          <a:bodyPr/>
          <a:lstStyle/>
          <a:p>
            <a:fld id="{E7C0FDD3-7F91-8E4C-A78E-9D076CCBFF8C}" type="datetimeFigureOut">
              <a:rPr lang="da-DK" smtClean="0"/>
              <a:t>29.04.2024</a:t>
            </a:fld>
            <a:endParaRPr lang="da-DK"/>
          </a:p>
        </p:txBody>
      </p:sp>
      <p:sp>
        <p:nvSpPr>
          <p:cNvPr id="7" name="Pladsholder til sidefod 6">
            <a:extLst>
              <a:ext uri="{FF2B5EF4-FFF2-40B4-BE49-F238E27FC236}">
                <a16:creationId xmlns:a16="http://schemas.microsoft.com/office/drawing/2014/main" id="{89644509-6212-094C-833A-3A78D97428B7}"/>
              </a:ext>
            </a:extLst>
          </p:cNvPr>
          <p:cNvSpPr>
            <a:spLocks noGrp="1"/>
          </p:cNvSpPr>
          <p:nvPr>
            <p:ph type="ftr" sz="quarter" idx="21"/>
          </p:nvPr>
        </p:nvSpPr>
        <p:spPr/>
        <p:txBody>
          <a:bodyPr/>
          <a:lstStyle/>
          <a:p>
            <a:endParaRPr lang="da-DK"/>
          </a:p>
        </p:txBody>
      </p:sp>
      <p:sp>
        <p:nvSpPr>
          <p:cNvPr id="12" name="Pladsholder til slidenummer 11">
            <a:extLst>
              <a:ext uri="{FF2B5EF4-FFF2-40B4-BE49-F238E27FC236}">
                <a16:creationId xmlns:a16="http://schemas.microsoft.com/office/drawing/2014/main" id="{DA13AFE4-0B71-4A48-B9BB-8864DD102472}"/>
              </a:ext>
            </a:extLst>
          </p:cNvPr>
          <p:cNvSpPr>
            <a:spLocks noGrp="1"/>
          </p:cNvSpPr>
          <p:nvPr>
            <p:ph type="sldNum" sz="quarter" idx="22"/>
          </p:nvPr>
        </p:nvSpPr>
        <p:spPr/>
        <p:txBody>
          <a:bodyPr/>
          <a:lstStyle/>
          <a:p>
            <a:fld id="{4CAE7064-8F39-1B44-A3EE-4608F6ADFAD8}" type="slidenum">
              <a:rPr lang="da-DK" smtClean="0"/>
              <a:t>‹nr.›</a:t>
            </a:fld>
            <a:endParaRPr lang="da-DK"/>
          </a:p>
        </p:txBody>
      </p:sp>
    </p:spTree>
    <p:extLst>
      <p:ext uri="{BB962C8B-B14F-4D97-AF65-F5344CB8AC3E}">
        <p14:creationId xmlns:p14="http://schemas.microsoft.com/office/powerpoint/2010/main" val="4052696572"/>
      </p:ext>
    </p:extLst>
  </p:cSld>
  <p:clrMapOvr>
    <a:overrideClrMapping bg1="lt1" tx1="dk1" bg2="lt2" tx2="dk2" accent1="accent1" accent2="accent2" accent3="accent3" accent4="accent4" accent5="accent5" accent6="accent6" hlink="hlink" folHlink="folHlink"/>
  </p:clrMapOvr>
  <p:transition spd="med">
    <p:push dir="u"/>
  </p:transition>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2_titel og tekst 10">
    <p:bg>
      <p:bgPr>
        <a:blipFill dpi="0" rotWithShape="1">
          <a:blip r:embed="rId2">
            <a:lum/>
            <a:extLst>
              <a:ext uri="{96DAC541-7B7A-43D3-8B79-37D633B846F1}">
                <asvg:svgBlip xmlns:asvg="http://schemas.microsoft.com/office/drawing/2016/SVG/main" r:embed="rId3"/>
              </a:ext>
            </a:extLst>
          </a:blip>
          <a:srcRect/>
          <a:tile tx="222250" ty="0" sx="70000" sy="70000" flip="none" algn="br"/>
        </a:blipFill>
        <a:effectLst/>
      </p:bgPr>
    </p:bg>
    <p:spTree>
      <p:nvGrpSpPr>
        <p:cNvPr id="1" name=""/>
        <p:cNvGrpSpPr/>
        <p:nvPr/>
      </p:nvGrpSpPr>
      <p:grpSpPr>
        <a:xfrm>
          <a:off x="0" y="0"/>
          <a:ext cx="0" cy="0"/>
          <a:chOff x="0" y="0"/>
          <a:chExt cx="0" cy="0"/>
        </a:xfrm>
      </p:grpSpPr>
      <p:sp>
        <p:nvSpPr>
          <p:cNvPr id="12" name="Rektangel 5">
            <a:extLst>
              <a:ext uri="{FF2B5EF4-FFF2-40B4-BE49-F238E27FC236}">
                <a16:creationId xmlns:a16="http://schemas.microsoft.com/office/drawing/2014/main" id="{094D3CF3-3F3E-3A42-9849-4E4E10942614}"/>
              </a:ext>
            </a:extLst>
          </p:cNvPr>
          <p:cNvSpPr>
            <a:spLocks noChangeAspect="1"/>
          </p:cNvSpPr>
          <p:nvPr/>
        </p:nvSpPr>
        <p:spPr>
          <a:xfrm>
            <a:off x="-21988" y="0"/>
            <a:ext cx="12213988" cy="6876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492252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6321552 w 12192000"/>
              <a:gd name="connsiteY2" fmla="*/ 6848856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9884664 w 12192000"/>
              <a:gd name="connsiteY2" fmla="*/ 2715768 h 6858000"/>
              <a:gd name="connsiteX3" fmla="*/ 6321552 w 12192000"/>
              <a:gd name="connsiteY3" fmla="*/ 6848856 h 6858000"/>
              <a:gd name="connsiteX4" fmla="*/ 0 w 12192000"/>
              <a:gd name="connsiteY4" fmla="*/ 6858000 h 6858000"/>
              <a:gd name="connsiteX5" fmla="*/ 0 w 12192000"/>
              <a:gd name="connsiteY5" fmla="*/ 0 h 6858000"/>
              <a:gd name="connsiteX0" fmla="*/ 0 w 12198096"/>
              <a:gd name="connsiteY0" fmla="*/ 0 h 6858000"/>
              <a:gd name="connsiteX1" fmla="*/ 12192000 w 12198096"/>
              <a:gd name="connsiteY1" fmla="*/ 0 h 6858000"/>
              <a:gd name="connsiteX2" fmla="*/ 12198096 w 12198096"/>
              <a:gd name="connsiteY2" fmla="*/ 2898648 h 6858000"/>
              <a:gd name="connsiteX3" fmla="*/ 6321552 w 12198096"/>
              <a:gd name="connsiteY3" fmla="*/ 6848856 h 6858000"/>
              <a:gd name="connsiteX4" fmla="*/ 0 w 12198096"/>
              <a:gd name="connsiteY4" fmla="*/ 6858000 h 6858000"/>
              <a:gd name="connsiteX5" fmla="*/ 0 w 12198096"/>
              <a:gd name="connsiteY5" fmla="*/ 0 h 6858000"/>
              <a:gd name="connsiteX0" fmla="*/ 0 w 12198096"/>
              <a:gd name="connsiteY0" fmla="*/ 0 h 6851650"/>
              <a:gd name="connsiteX1" fmla="*/ 12192000 w 12198096"/>
              <a:gd name="connsiteY1" fmla="*/ 0 h 6851650"/>
              <a:gd name="connsiteX2" fmla="*/ 12198096 w 12198096"/>
              <a:gd name="connsiteY2" fmla="*/ 2898648 h 6851650"/>
              <a:gd name="connsiteX3" fmla="*/ 6321552 w 12198096"/>
              <a:gd name="connsiteY3" fmla="*/ 6848856 h 6851650"/>
              <a:gd name="connsiteX4" fmla="*/ 0 w 12198096"/>
              <a:gd name="connsiteY4" fmla="*/ 6851650 h 6851650"/>
              <a:gd name="connsiteX5" fmla="*/ 0 w 12198096"/>
              <a:gd name="connsiteY5" fmla="*/ 0 h 6851650"/>
              <a:gd name="connsiteX0" fmla="*/ 0 w 12198096"/>
              <a:gd name="connsiteY0" fmla="*/ 0 h 6864350"/>
              <a:gd name="connsiteX1" fmla="*/ 12192000 w 12198096"/>
              <a:gd name="connsiteY1" fmla="*/ 12700 h 6864350"/>
              <a:gd name="connsiteX2" fmla="*/ 12198096 w 12198096"/>
              <a:gd name="connsiteY2" fmla="*/ 2911348 h 6864350"/>
              <a:gd name="connsiteX3" fmla="*/ 6321552 w 12198096"/>
              <a:gd name="connsiteY3" fmla="*/ 6861556 h 6864350"/>
              <a:gd name="connsiteX4" fmla="*/ 0 w 12198096"/>
              <a:gd name="connsiteY4" fmla="*/ 6864350 h 6864350"/>
              <a:gd name="connsiteX5" fmla="*/ 0 w 12198096"/>
              <a:gd name="connsiteY5" fmla="*/ 0 h 6864350"/>
              <a:gd name="connsiteX0" fmla="*/ 0 w 12198096"/>
              <a:gd name="connsiteY0" fmla="*/ 0 h 6864350"/>
              <a:gd name="connsiteX1" fmla="*/ 12185650 w 12198096"/>
              <a:gd name="connsiteY1" fmla="*/ 0 h 6864350"/>
              <a:gd name="connsiteX2" fmla="*/ 12198096 w 12198096"/>
              <a:gd name="connsiteY2" fmla="*/ 2911348 h 6864350"/>
              <a:gd name="connsiteX3" fmla="*/ 6321552 w 12198096"/>
              <a:gd name="connsiteY3" fmla="*/ 6861556 h 6864350"/>
              <a:gd name="connsiteX4" fmla="*/ 0 w 12198096"/>
              <a:gd name="connsiteY4" fmla="*/ 6864350 h 6864350"/>
              <a:gd name="connsiteX5" fmla="*/ 0 w 12198096"/>
              <a:gd name="connsiteY5" fmla="*/ 0 h 6864350"/>
              <a:gd name="connsiteX0" fmla="*/ 0 w 12205437"/>
              <a:gd name="connsiteY0" fmla="*/ 6350 h 6870700"/>
              <a:gd name="connsiteX1" fmla="*/ 12204700 w 12205437"/>
              <a:gd name="connsiteY1" fmla="*/ 0 h 6870700"/>
              <a:gd name="connsiteX2" fmla="*/ 12198096 w 12205437"/>
              <a:gd name="connsiteY2" fmla="*/ 2917698 h 6870700"/>
              <a:gd name="connsiteX3" fmla="*/ 6321552 w 12205437"/>
              <a:gd name="connsiteY3" fmla="*/ 6867906 h 6870700"/>
              <a:gd name="connsiteX4" fmla="*/ 0 w 12205437"/>
              <a:gd name="connsiteY4" fmla="*/ 6870700 h 6870700"/>
              <a:gd name="connsiteX5" fmla="*/ 0 w 12205437"/>
              <a:gd name="connsiteY5" fmla="*/ 6350 h 687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5437" h="6870700">
                <a:moveTo>
                  <a:pt x="0" y="6350"/>
                </a:moveTo>
                <a:lnTo>
                  <a:pt x="12204700" y="0"/>
                </a:lnTo>
                <a:cubicBezTo>
                  <a:pt x="12208849" y="970449"/>
                  <a:pt x="12193947" y="1947249"/>
                  <a:pt x="12198096" y="2917698"/>
                </a:cubicBezTo>
                <a:lnTo>
                  <a:pt x="6321552" y="6867906"/>
                </a:lnTo>
                <a:lnTo>
                  <a:pt x="0" y="6870700"/>
                </a:lnTo>
                <a:lnTo>
                  <a:pt x="0" y="63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endParaRPr lang="en-GB" b="0" i="0">
              <a:latin typeface="Raleway" pitchFamily="2" charset="77"/>
            </a:endParaRPr>
          </a:p>
        </p:txBody>
      </p:sp>
      <p:sp>
        <p:nvSpPr>
          <p:cNvPr id="5" name="Titel 4">
            <a:extLst>
              <a:ext uri="{FF2B5EF4-FFF2-40B4-BE49-F238E27FC236}">
                <a16:creationId xmlns:a16="http://schemas.microsoft.com/office/drawing/2014/main" id="{0AF87D4D-A2D0-8C40-9329-3687F0195759}"/>
              </a:ext>
            </a:extLst>
          </p:cNvPr>
          <p:cNvSpPr>
            <a:spLocks noGrp="1"/>
          </p:cNvSpPr>
          <p:nvPr>
            <p:ph type="title"/>
          </p:nvPr>
        </p:nvSpPr>
        <p:spPr/>
        <p:txBody>
          <a:bodyPr/>
          <a:lstStyle/>
          <a:p>
            <a:r>
              <a:rPr lang="da-DK"/>
              <a:t>Klik for at redigere titeltypografien i masteren</a:t>
            </a:r>
          </a:p>
        </p:txBody>
      </p:sp>
      <p:sp>
        <p:nvSpPr>
          <p:cNvPr id="10" name="Pladsholder til tekst 7">
            <a:extLst>
              <a:ext uri="{FF2B5EF4-FFF2-40B4-BE49-F238E27FC236}">
                <a16:creationId xmlns:a16="http://schemas.microsoft.com/office/drawing/2014/main" id="{7A5A0B96-09B1-A940-9121-074A335367BA}"/>
              </a:ext>
            </a:extLst>
          </p:cNvPr>
          <p:cNvSpPr>
            <a:spLocks noGrp="1"/>
          </p:cNvSpPr>
          <p:nvPr>
            <p:ph type="body" sz="quarter" idx="19" hasCustomPrompt="1"/>
          </p:nvPr>
        </p:nvSpPr>
        <p:spPr>
          <a:xfrm>
            <a:off x="736600" y="1736725"/>
            <a:ext cx="7411484" cy="4213225"/>
          </a:xfrm>
          <a:prstGeom prst="rect">
            <a:avLst/>
          </a:prstGeom>
        </p:spPr>
        <p:txBody>
          <a:bodyPr lIns="0" tIns="0" rIns="0" bIns="0"/>
          <a:lstStyle/>
          <a:p>
            <a:pPr lvl="0"/>
            <a:r>
              <a:rPr lang="da-DK"/>
              <a:t>Lorem ipsum dolor sit amet, consectetuer adipiscing elit. Maecenas porttitor congue massa. Fusce posuere, magna sed pulvinar ultricies, purus lectus malesuada libero, sit amet commodo magna eros quis urna.</a:t>
            </a:r>
          </a:p>
          <a:p>
            <a:pPr lvl="0"/>
            <a:endParaRPr lang="da-DK"/>
          </a:p>
          <a:p>
            <a:pPr lvl="0"/>
            <a:endParaRPr lang="da-DK"/>
          </a:p>
        </p:txBody>
      </p:sp>
      <p:pic>
        <p:nvPicPr>
          <p:cNvPr id="9" name="Billede 8">
            <a:extLst>
              <a:ext uri="{FF2B5EF4-FFF2-40B4-BE49-F238E27FC236}">
                <a16:creationId xmlns:a16="http://schemas.microsoft.com/office/drawing/2014/main" id="{969E1301-0DDE-9B4D-8363-7D7B646A460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484864" y="6053856"/>
            <a:ext cx="396680" cy="609737"/>
          </a:xfrm>
          <a:prstGeom prst="rect">
            <a:avLst/>
          </a:prstGeom>
        </p:spPr>
      </p:pic>
      <p:sp>
        <p:nvSpPr>
          <p:cNvPr id="6" name="Pladsholder til dato 5">
            <a:extLst>
              <a:ext uri="{FF2B5EF4-FFF2-40B4-BE49-F238E27FC236}">
                <a16:creationId xmlns:a16="http://schemas.microsoft.com/office/drawing/2014/main" id="{870A3B79-3BE6-5F4B-A46E-7FC970FEB3EB}"/>
              </a:ext>
            </a:extLst>
          </p:cNvPr>
          <p:cNvSpPr>
            <a:spLocks noGrp="1"/>
          </p:cNvSpPr>
          <p:nvPr>
            <p:ph type="dt" sz="half" idx="20"/>
          </p:nvPr>
        </p:nvSpPr>
        <p:spPr/>
        <p:txBody>
          <a:bodyPr/>
          <a:lstStyle/>
          <a:p>
            <a:fld id="{E7C0FDD3-7F91-8E4C-A78E-9D076CCBFF8C}" type="datetimeFigureOut">
              <a:rPr lang="da-DK" smtClean="0"/>
              <a:t>29.04.2024</a:t>
            </a:fld>
            <a:endParaRPr lang="da-DK"/>
          </a:p>
        </p:txBody>
      </p:sp>
      <p:sp>
        <p:nvSpPr>
          <p:cNvPr id="7" name="Pladsholder til sidefod 6">
            <a:extLst>
              <a:ext uri="{FF2B5EF4-FFF2-40B4-BE49-F238E27FC236}">
                <a16:creationId xmlns:a16="http://schemas.microsoft.com/office/drawing/2014/main" id="{F45163E6-873F-EA45-83EB-3F08F87C5ED3}"/>
              </a:ext>
            </a:extLst>
          </p:cNvPr>
          <p:cNvSpPr>
            <a:spLocks noGrp="1"/>
          </p:cNvSpPr>
          <p:nvPr>
            <p:ph type="ftr" sz="quarter" idx="21"/>
          </p:nvPr>
        </p:nvSpPr>
        <p:spPr/>
        <p:txBody>
          <a:bodyPr/>
          <a:lstStyle/>
          <a:p>
            <a:endParaRPr lang="da-DK"/>
          </a:p>
        </p:txBody>
      </p:sp>
      <p:sp>
        <p:nvSpPr>
          <p:cNvPr id="11" name="Pladsholder til slidenummer 10">
            <a:extLst>
              <a:ext uri="{FF2B5EF4-FFF2-40B4-BE49-F238E27FC236}">
                <a16:creationId xmlns:a16="http://schemas.microsoft.com/office/drawing/2014/main" id="{5B81FF62-1786-C64F-9D2B-5C2968A88E5E}"/>
              </a:ext>
            </a:extLst>
          </p:cNvPr>
          <p:cNvSpPr>
            <a:spLocks noGrp="1"/>
          </p:cNvSpPr>
          <p:nvPr>
            <p:ph type="sldNum" sz="quarter" idx="22"/>
          </p:nvPr>
        </p:nvSpPr>
        <p:spPr/>
        <p:txBody>
          <a:bodyPr/>
          <a:lstStyle/>
          <a:p>
            <a:fld id="{4CAE7064-8F39-1B44-A3EE-4608F6ADFAD8}" type="slidenum">
              <a:rPr lang="da-DK" smtClean="0"/>
              <a:t>‹nr.›</a:t>
            </a:fld>
            <a:endParaRPr lang="da-DK"/>
          </a:p>
        </p:txBody>
      </p:sp>
    </p:spTree>
    <p:extLst>
      <p:ext uri="{BB962C8B-B14F-4D97-AF65-F5344CB8AC3E}">
        <p14:creationId xmlns:p14="http://schemas.microsoft.com/office/powerpoint/2010/main" val="2461061719"/>
      </p:ext>
    </p:extLst>
  </p:cSld>
  <p:clrMapOvr>
    <a:masterClrMapping/>
  </p:clrMapOvr>
  <p:transition spd="med">
    <p:push dir="u"/>
  </p:transition>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ekunær overskrift 1">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11" name="Trekant 2">
            <a:extLst>
              <a:ext uri="{FF2B5EF4-FFF2-40B4-BE49-F238E27FC236}">
                <a16:creationId xmlns:a16="http://schemas.microsoft.com/office/drawing/2014/main" id="{04CF9FFD-AF05-F243-82DC-A0F58495C7D3}"/>
              </a:ext>
            </a:extLst>
          </p:cNvPr>
          <p:cNvSpPr/>
          <p:nvPr userDrawn="1"/>
        </p:nvSpPr>
        <p:spPr>
          <a:xfrm>
            <a:off x="2488676" y="348633"/>
            <a:ext cx="9703324" cy="6509367"/>
          </a:xfrm>
          <a:custGeom>
            <a:avLst/>
            <a:gdLst>
              <a:gd name="connsiteX0" fmla="*/ 0 w 9703324"/>
              <a:gd name="connsiteY0" fmla="*/ 3436229 h 3436229"/>
              <a:gd name="connsiteX1" fmla="*/ 4851662 w 9703324"/>
              <a:gd name="connsiteY1" fmla="*/ 0 h 3436229"/>
              <a:gd name="connsiteX2" fmla="*/ 9703324 w 9703324"/>
              <a:gd name="connsiteY2" fmla="*/ 3436229 h 3436229"/>
              <a:gd name="connsiteX3" fmla="*/ 0 w 9703324"/>
              <a:gd name="connsiteY3" fmla="*/ 3436229 h 3436229"/>
              <a:gd name="connsiteX0" fmla="*/ 0 w 9703324"/>
              <a:gd name="connsiteY0" fmla="*/ 6509367 h 6509367"/>
              <a:gd name="connsiteX1" fmla="*/ 9697039 w 9703324"/>
              <a:gd name="connsiteY1" fmla="*/ 0 h 6509367"/>
              <a:gd name="connsiteX2" fmla="*/ 9703324 w 9703324"/>
              <a:gd name="connsiteY2" fmla="*/ 6509367 h 6509367"/>
              <a:gd name="connsiteX3" fmla="*/ 0 w 9703324"/>
              <a:gd name="connsiteY3" fmla="*/ 6509367 h 6509367"/>
            </a:gdLst>
            <a:ahLst/>
            <a:cxnLst>
              <a:cxn ang="0">
                <a:pos x="connsiteX0" y="connsiteY0"/>
              </a:cxn>
              <a:cxn ang="0">
                <a:pos x="connsiteX1" y="connsiteY1"/>
              </a:cxn>
              <a:cxn ang="0">
                <a:pos x="connsiteX2" y="connsiteY2"/>
              </a:cxn>
              <a:cxn ang="0">
                <a:pos x="connsiteX3" y="connsiteY3"/>
              </a:cxn>
            </a:cxnLst>
            <a:rect l="l" t="t" r="r" b="b"/>
            <a:pathLst>
              <a:path w="9703324" h="6509367">
                <a:moveTo>
                  <a:pt x="0" y="6509367"/>
                </a:moveTo>
                <a:lnTo>
                  <a:pt x="9697039" y="0"/>
                </a:lnTo>
                <a:lnTo>
                  <a:pt x="9703324" y="6509367"/>
                </a:lnTo>
                <a:lnTo>
                  <a:pt x="0" y="650936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Raleway" pitchFamily="2" charset="77"/>
            </a:endParaRPr>
          </a:p>
        </p:txBody>
      </p:sp>
      <p:pic>
        <p:nvPicPr>
          <p:cNvPr id="8" name="Billede 7">
            <a:extLst>
              <a:ext uri="{FF2B5EF4-FFF2-40B4-BE49-F238E27FC236}">
                <a16:creationId xmlns:a16="http://schemas.microsoft.com/office/drawing/2014/main" id="{61099CBE-64D3-9D4F-8B8E-BA01F3A701E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78018" y="307009"/>
            <a:ext cx="445568" cy="684883"/>
          </a:xfrm>
          <a:prstGeom prst="rect">
            <a:avLst/>
          </a:prstGeom>
        </p:spPr>
      </p:pic>
      <p:sp>
        <p:nvSpPr>
          <p:cNvPr id="6" name="Pladsholder til dato 5">
            <a:extLst>
              <a:ext uri="{FF2B5EF4-FFF2-40B4-BE49-F238E27FC236}">
                <a16:creationId xmlns:a16="http://schemas.microsoft.com/office/drawing/2014/main" id="{108B797A-FBA3-A74B-9F71-C627BE80D532}"/>
              </a:ext>
            </a:extLst>
          </p:cNvPr>
          <p:cNvSpPr>
            <a:spLocks noGrp="1"/>
          </p:cNvSpPr>
          <p:nvPr>
            <p:ph type="dt" sz="half" idx="10"/>
          </p:nvPr>
        </p:nvSpPr>
        <p:spPr/>
        <p:txBody>
          <a:bodyPr/>
          <a:lstStyle/>
          <a:p>
            <a:fld id="{5F20A297-1FDE-5F4B-9BEB-DB5D28EC1B77}" type="datetime1">
              <a:rPr lang="da-DK" smtClean="0"/>
              <a:pPr/>
              <a:t>29.04.2024</a:t>
            </a:fld>
            <a:endParaRPr lang="en-GB"/>
          </a:p>
        </p:txBody>
      </p:sp>
      <p:sp>
        <p:nvSpPr>
          <p:cNvPr id="9" name="Pladsholder til sidefod 8">
            <a:extLst>
              <a:ext uri="{FF2B5EF4-FFF2-40B4-BE49-F238E27FC236}">
                <a16:creationId xmlns:a16="http://schemas.microsoft.com/office/drawing/2014/main" id="{3684741F-3978-B345-A2E0-F0D21E30B51F}"/>
              </a:ext>
            </a:extLst>
          </p:cNvPr>
          <p:cNvSpPr>
            <a:spLocks noGrp="1"/>
          </p:cNvSpPr>
          <p:nvPr>
            <p:ph type="ftr" sz="quarter" idx="11"/>
          </p:nvPr>
        </p:nvSpPr>
        <p:spPr/>
        <p:txBody>
          <a:bodyPr/>
          <a:lstStyle/>
          <a:p>
            <a:r>
              <a:rPr lang="da-DK"/>
              <a:t>RettighedsAlliancen   ￨</a:t>
            </a:r>
          </a:p>
        </p:txBody>
      </p:sp>
      <p:sp>
        <p:nvSpPr>
          <p:cNvPr id="10" name="Pladsholder til slidenummer 9">
            <a:extLst>
              <a:ext uri="{FF2B5EF4-FFF2-40B4-BE49-F238E27FC236}">
                <a16:creationId xmlns:a16="http://schemas.microsoft.com/office/drawing/2014/main" id="{64854146-4AB9-EE40-8519-5547E62723BF}"/>
              </a:ext>
            </a:extLst>
          </p:cNvPr>
          <p:cNvSpPr>
            <a:spLocks noGrp="1"/>
          </p:cNvSpPr>
          <p:nvPr>
            <p:ph type="sldNum" sz="quarter" idx="12"/>
          </p:nvPr>
        </p:nvSpPr>
        <p:spPr/>
        <p:txBody>
          <a:bodyPr/>
          <a:lstStyle/>
          <a:p>
            <a:r>
              <a:rPr lang="en-GB"/>
              <a:t>￨   </a:t>
            </a:r>
            <a:fld id="{159A5DD1-94BC-8F49-AC76-73BE307D95E2}" type="slidenum">
              <a:rPr lang="en-GB" smtClean="0"/>
              <a:pPr/>
              <a:t>‹nr.›</a:t>
            </a:fld>
            <a:endParaRPr lang="en-GB"/>
          </a:p>
        </p:txBody>
      </p:sp>
      <p:sp>
        <p:nvSpPr>
          <p:cNvPr id="14" name="Titel 1">
            <a:extLst>
              <a:ext uri="{FF2B5EF4-FFF2-40B4-BE49-F238E27FC236}">
                <a16:creationId xmlns:a16="http://schemas.microsoft.com/office/drawing/2014/main" id="{47E01778-1A37-154E-B9AA-D95344127147}"/>
              </a:ext>
            </a:extLst>
          </p:cNvPr>
          <p:cNvSpPr>
            <a:spLocks noGrp="1"/>
          </p:cNvSpPr>
          <p:nvPr>
            <p:ph type="title"/>
          </p:nvPr>
        </p:nvSpPr>
        <p:spPr>
          <a:xfrm>
            <a:off x="4337603" y="5518385"/>
            <a:ext cx="7411484" cy="971316"/>
          </a:xfrm>
        </p:spPr>
        <p:txBody>
          <a:bodyPr anchor="b"/>
          <a:lstStyle>
            <a:lvl1pPr algn="r">
              <a:defRPr sz="3000"/>
            </a:lvl1pPr>
          </a:lstStyle>
          <a:p>
            <a:r>
              <a:rPr lang="da-DK"/>
              <a:t>Klik for at redigere titeltypografien i masteren</a:t>
            </a:r>
          </a:p>
        </p:txBody>
      </p:sp>
      <p:sp>
        <p:nvSpPr>
          <p:cNvPr id="12" name="Pladsholder til tekst 3">
            <a:extLst>
              <a:ext uri="{FF2B5EF4-FFF2-40B4-BE49-F238E27FC236}">
                <a16:creationId xmlns:a16="http://schemas.microsoft.com/office/drawing/2014/main" id="{08DC2359-A69A-064B-9CC6-FE1BA80DCC24}"/>
              </a:ext>
            </a:extLst>
          </p:cNvPr>
          <p:cNvSpPr>
            <a:spLocks noGrp="1"/>
          </p:cNvSpPr>
          <p:nvPr>
            <p:ph type="body" sz="quarter" idx="19"/>
          </p:nvPr>
        </p:nvSpPr>
        <p:spPr>
          <a:xfrm>
            <a:off x="7696199" y="3644900"/>
            <a:ext cx="4052888" cy="1748159"/>
          </a:xfrm>
          <a:prstGeom prst="rect">
            <a:avLst/>
          </a:prstGeom>
        </p:spPr>
        <p:txBody>
          <a:bodyPr lIns="0" tIns="0" rIns="0" bIns="0" anchor="b"/>
          <a:lstStyle>
            <a:lvl1pPr algn="r">
              <a:defRPr/>
            </a:lvl1pPr>
            <a:lvl2pPr algn="r">
              <a:defRPr/>
            </a:lvl2pPr>
            <a:lvl3pPr algn="r">
              <a:defRPr/>
            </a:lvl3pPr>
            <a:lvl4pPr algn="r">
              <a:defRPr/>
            </a:lvl4pPr>
            <a:lvl5pPr algn="r">
              <a:defRPr/>
            </a:lvl5pPr>
          </a:lstStyle>
          <a:p>
            <a:pPr lvl="0"/>
            <a:r>
              <a:rPr lang="da-DK"/>
              <a:t>Klik for at redigere teksttypografierne i masteren</a:t>
            </a:r>
          </a:p>
        </p:txBody>
      </p:sp>
    </p:spTree>
    <p:extLst>
      <p:ext uri="{BB962C8B-B14F-4D97-AF65-F5344CB8AC3E}">
        <p14:creationId xmlns:p14="http://schemas.microsoft.com/office/powerpoint/2010/main" val="3282455119"/>
      </p:ext>
    </p:extLst>
  </p:cSld>
  <p:clrMapOvr>
    <a:masterClrMapping/>
  </p:clrMapOvr>
  <p:transition spd="med">
    <p:push dir="u"/>
  </p:transition>
  <p:extLst>
    <p:ext uri="{DCECCB84-F9BA-43D5-87BE-67443E8EF086}">
      <p15:sldGuideLst xmlns:p15="http://schemas.microsoft.com/office/powerpoint/2012/main">
        <p15:guide id="1" pos="2887">
          <p15:clr>
            <a:srgbClr val="A4A3A4"/>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1_titel og tekst 10">
    <p:bg>
      <p:bgPr>
        <a:blipFill dpi="0" rotWithShape="1">
          <a:blip r:embed="rId2" cstate="screen">
            <a:lum/>
            <a:extLst>
              <a:ext uri="{28A0092B-C50C-407E-A947-70E740481C1C}">
                <a14:useLocalDpi xmlns:a14="http://schemas.microsoft.com/office/drawing/2010/main"/>
              </a:ext>
              <a:ext uri="{96DAC541-7B7A-43D3-8B79-37D633B846F1}">
                <asvg:svgBlip xmlns:asvg="http://schemas.microsoft.com/office/drawing/2016/SVG/main" r:embed="rId3"/>
              </a:ext>
            </a:extLst>
          </a:blip>
          <a:srcRect/>
          <a:tile tx="0" ty="0" sx="45000" sy="45000" flip="none" algn="br"/>
        </a:blipFill>
        <a:effectLst/>
      </p:bgPr>
    </p:bg>
    <p:spTree>
      <p:nvGrpSpPr>
        <p:cNvPr id="1" name=""/>
        <p:cNvGrpSpPr/>
        <p:nvPr/>
      </p:nvGrpSpPr>
      <p:grpSpPr>
        <a:xfrm>
          <a:off x="0" y="0"/>
          <a:ext cx="0" cy="0"/>
          <a:chOff x="0" y="0"/>
          <a:chExt cx="0" cy="0"/>
        </a:xfrm>
      </p:grpSpPr>
      <p:sp>
        <p:nvSpPr>
          <p:cNvPr id="12" name="Rektangel 5">
            <a:extLst>
              <a:ext uri="{FF2B5EF4-FFF2-40B4-BE49-F238E27FC236}">
                <a16:creationId xmlns:a16="http://schemas.microsoft.com/office/drawing/2014/main" id="{AF65AA21-B91D-1C4C-8371-D6C008F639A4}"/>
              </a:ext>
            </a:extLst>
          </p:cNvPr>
          <p:cNvSpPr>
            <a:spLocks noChangeAspect="1"/>
          </p:cNvSpPr>
          <p:nvPr/>
        </p:nvSpPr>
        <p:spPr>
          <a:xfrm>
            <a:off x="-21988" y="0"/>
            <a:ext cx="12213988" cy="6876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492252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6321552 w 12192000"/>
              <a:gd name="connsiteY2" fmla="*/ 6848856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9884664 w 12192000"/>
              <a:gd name="connsiteY2" fmla="*/ 2715768 h 6858000"/>
              <a:gd name="connsiteX3" fmla="*/ 6321552 w 12192000"/>
              <a:gd name="connsiteY3" fmla="*/ 6848856 h 6858000"/>
              <a:gd name="connsiteX4" fmla="*/ 0 w 12192000"/>
              <a:gd name="connsiteY4" fmla="*/ 6858000 h 6858000"/>
              <a:gd name="connsiteX5" fmla="*/ 0 w 12192000"/>
              <a:gd name="connsiteY5" fmla="*/ 0 h 6858000"/>
              <a:gd name="connsiteX0" fmla="*/ 0 w 12198096"/>
              <a:gd name="connsiteY0" fmla="*/ 0 h 6858000"/>
              <a:gd name="connsiteX1" fmla="*/ 12192000 w 12198096"/>
              <a:gd name="connsiteY1" fmla="*/ 0 h 6858000"/>
              <a:gd name="connsiteX2" fmla="*/ 12198096 w 12198096"/>
              <a:gd name="connsiteY2" fmla="*/ 2898648 h 6858000"/>
              <a:gd name="connsiteX3" fmla="*/ 6321552 w 12198096"/>
              <a:gd name="connsiteY3" fmla="*/ 6848856 h 6858000"/>
              <a:gd name="connsiteX4" fmla="*/ 0 w 12198096"/>
              <a:gd name="connsiteY4" fmla="*/ 6858000 h 6858000"/>
              <a:gd name="connsiteX5" fmla="*/ 0 w 12198096"/>
              <a:gd name="connsiteY5" fmla="*/ 0 h 6858000"/>
              <a:gd name="connsiteX0" fmla="*/ 0 w 12198096"/>
              <a:gd name="connsiteY0" fmla="*/ 0 h 6851650"/>
              <a:gd name="connsiteX1" fmla="*/ 12192000 w 12198096"/>
              <a:gd name="connsiteY1" fmla="*/ 0 h 6851650"/>
              <a:gd name="connsiteX2" fmla="*/ 12198096 w 12198096"/>
              <a:gd name="connsiteY2" fmla="*/ 2898648 h 6851650"/>
              <a:gd name="connsiteX3" fmla="*/ 6321552 w 12198096"/>
              <a:gd name="connsiteY3" fmla="*/ 6848856 h 6851650"/>
              <a:gd name="connsiteX4" fmla="*/ 0 w 12198096"/>
              <a:gd name="connsiteY4" fmla="*/ 6851650 h 6851650"/>
              <a:gd name="connsiteX5" fmla="*/ 0 w 12198096"/>
              <a:gd name="connsiteY5" fmla="*/ 0 h 6851650"/>
              <a:gd name="connsiteX0" fmla="*/ 0 w 12198096"/>
              <a:gd name="connsiteY0" fmla="*/ 0 h 6864350"/>
              <a:gd name="connsiteX1" fmla="*/ 12192000 w 12198096"/>
              <a:gd name="connsiteY1" fmla="*/ 12700 h 6864350"/>
              <a:gd name="connsiteX2" fmla="*/ 12198096 w 12198096"/>
              <a:gd name="connsiteY2" fmla="*/ 2911348 h 6864350"/>
              <a:gd name="connsiteX3" fmla="*/ 6321552 w 12198096"/>
              <a:gd name="connsiteY3" fmla="*/ 6861556 h 6864350"/>
              <a:gd name="connsiteX4" fmla="*/ 0 w 12198096"/>
              <a:gd name="connsiteY4" fmla="*/ 6864350 h 6864350"/>
              <a:gd name="connsiteX5" fmla="*/ 0 w 12198096"/>
              <a:gd name="connsiteY5" fmla="*/ 0 h 6864350"/>
              <a:gd name="connsiteX0" fmla="*/ 0 w 12198096"/>
              <a:gd name="connsiteY0" fmla="*/ 0 h 6864350"/>
              <a:gd name="connsiteX1" fmla="*/ 12185650 w 12198096"/>
              <a:gd name="connsiteY1" fmla="*/ 0 h 6864350"/>
              <a:gd name="connsiteX2" fmla="*/ 12198096 w 12198096"/>
              <a:gd name="connsiteY2" fmla="*/ 2911348 h 6864350"/>
              <a:gd name="connsiteX3" fmla="*/ 6321552 w 12198096"/>
              <a:gd name="connsiteY3" fmla="*/ 6861556 h 6864350"/>
              <a:gd name="connsiteX4" fmla="*/ 0 w 12198096"/>
              <a:gd name="connsiteY4" fmla="*/ 6864350 h 6864350"/>
              <a:gd name="connsiteX5" fmla="*/ 0 w 12198096"/>
              <a:gd name="connsiteY5" fmla="*/ 0 h 6864350"/>
              <a:gd name="connsiteX0" fmla="*/ 0 w 12205437"/>
              <a:gd name="connsiteY0" fmla="*/ 6350 h 6870700"/>
              <a:gd name="connsiteX1" fmla="*/ 12204700 w 12205437"/>
              <a:gd name="connsiteY1" fmla="*/ 0 h 6870700"/>
              <a:gd name="connsiteX2" fmla="*/ 12198096 w 12205437"/>
              <a:gd name="connsiteY2" fmla="*/ 2917698 h 6870700"/>
              <a:gd name="connsiteX3" fmla="*/ 6321552 w 12205437"/>
              <a:gd name="connsiteY3" fmla="*/ 6867906 h 6870700"/>
              <a:gd name="connsiteX4" fmla="*/ 0 w 12205437"/>
              <a:gd name="connsiteY4" fmla="*/ 6870700 h 6870700"/>
              <a:gd name="connsiteX5" fmla="*/ 0 w 12205437"/>
              <a:gd name="connsiteY5" fmla="*/ 6350 h 687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5437" h="6870700">
                <a:moveTo>
                  <a:pt x="0" y="6350"/>
                </a:moveTo>
                <a:lnTo>
                  <a:pt x="12204700" y="0"/>
                </a:lnTo>
                <a:cubicBezTo>
                  <a:pt x="12208849" y="970449"/>
                  <a:pt x="12193947" y="1947249"/>
                  <a:pt x="12198096" y="2917698"/>
                </a:cubicBezTo>
                <a:lnTo>
                  <a:pt x="6321552" y="6867906"/>
                </a:lnTo>
                <a:lnTo>
                  <a:pt x="0" y="6870700"/>
                </a:lnTo>
                <a:lnTo>
                  <a:pt x="0" y="63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endParaRPr lang="en-GB" b="0" i="0">
              <a:latin typeface="Raleway" pitchFamily="2" charset="77"/>
            </a:endParaRPr>
          </a:p>
        </p:txBody>
      </p:sp>
      <p:sp>
        <p:nvSpPr>
          <p:cNvPr id="5" name="Titel 4">
            <a:extLst>
              <a:ext uri="{FF2B5EF4-FFF2-40B4-BE49-F238E27FC236}">
                <a16:creationId xmlns:a16="http://schemas.microsoft.com/office/drawing/2014/main" id="{0AF87D4D-A2D0-8C40-9329-3687F0195759}"/>
              </a:ext>
            </a:extLst>
          </p:cNvPr>
          <p:cNvSpPr>
            <a:spLocks noGrp="1"/>
          </p:cNvSpPr>
          <p:nvPr>
            <p:ph type="title"/>
          </p:nvPr>
        </p:nvSpPr>
        <p:spPr/>
        <p:txBody>
          <a:bodyPr/>
          <a:lstStyle/>
          <a:p>
            <a:r>
              <a:rPr lang="da-DK"/>
              <a:t>Klik for at redigere titeltypografien i masteren</a:t>
            </a:r>
          </a:p>
        </p:txBody>
      </p:sp>
      <p:sp>
        <p:nvSpPr>
          <p:cNvPr id="10" name="Pladsholder til tekst 7">
            <a:extLst>
              <a:ext uri="{FF2B5EF4-FFF2-40B4-BE49-F238E27FC236}">
                <a16:creationId xmlns:a16="http://schemas.microsoft.com/office/drawing/2014/main" id="{7A5A0B96-09B1-A940-9121-074A335367BA}"/>
              </a:ext>
            </a:extLst>
          </p:cNvPr>
          <p:cNvSpPr>
            <a:spLocks noGrp="1"/>
          </p:cNvSpPr>
          <p:nvPr>
            <p:ph type="body" sz="quarter" idx="19" hasCustomPrompt="1"/>
          </p:nvPr>
        </p:nvSpPr>
        <p:spPr>
          <a:xfrm>
            <a:off x="736600" y="1736725"/>
            <a:ext cx="7411484" cy="4213225"/>
          </a:xfrm>
          <a:prstGeom prst="rect">
            <a:avLst/>
          </a:prstGeom>
        </p:spPr>
        <p:txBody>
          <a:bodyPr lIns="0" tIns="0" rIns="0" bIns="0"/>
          <a:lstStyle/>
          <a:p>
            <a:pPr lvl="0"/>
            <a:r>
              <a:rPr lang="da-DK"/>
              <a:t>Lorem ipsum dolor sit amet, consectetuer adipiscing elit. Maecenas porttitor congue massa. Fusce posuere, magna sed pulvinar ultricies, purus lectus malesuada libero, sit amet commodo magna eros quis urna.</a:t>
            </a:r>
          </a:p>
          <a:p>
            <a:pPr lvl="0"/>
            <a:endParaRPr lang="da-DK"/>
          </a:p>
          <a:p>
            <a:pPr lvl="0"/>
            <a:endParaRPr lang="da-DK"/>
          </a:p>
        </p:txBody>
      </p:sp>
      <p:pic>
        <p:nvPicPr>
          <p:cNvPr id="9" name="Billede 8">
            <a:extLst>
              <a:ext uri="{FF2B5EF4-FFF2-40B4-BE49-F238E27FC236}">
                <a16:creationId xmlns:a16="http://schemas.microsoft.com/office/drawing/2014/main" id="{969E1301-0DDE-9B4D-8363-7D7B646A460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484864" y="6053856"/>
            <a:ext cx="396680" cy="609737"/>
          </a:xfrm>
          <a:prstGeom prst="rect">
            <a:avLst/>
          </a:prstGeom>
        </p:spPr>
      </p:pic>
      <p:sp>
        <p:nvSpPr>
          <p:cNvPr id="6" name="Pladsholder til dato 5">
            <a:extLst>
              <a:ext uri="{FF2B5EF4-FFF2-40B4-BE49-F238E27FC236}">
                <a16:creationId xmlns:a16="http://schemas.microsoft.com/office/drawing/2014/main" id="{9B68A908-0CE7-D04F-BF85-201922E5D829}"/>
              </a:ext>
            </a:extLst>
          </p:cNvPr>
          <p:cNvSpPr>
            <a:spLocks noGrp="1"/>
          </p:cNvSpPr>
          <p:nvPr>
            <p:ph type="dt" sz="half" idx="20"/>
          </p:nvPr>
        </p:nvSpPr>
        <p:spPr/>
        <p:txBody>
          <a:bodyPr/>
          <a:lstStyle/>
          <a:p>
            <a:fld id="{E7C0FDD3-7F91-8E4C-A78E-9D076CCBFF8C}" type="datetimeFigureOut">
              <a:rPr lang="da-DK" smtClean="0"/>
              <a:t>29.04.2024</a:t>
            </a:fld>
            <a:endParaRPr lang="da-DK"/>
          </a:p>
        </p:txBody>
      </p:sp>
      <p:sp>
        <p:nvSpPr>
          <p:cNvPr id="7" name="Pladsholder til sidefod 6">
            <a:extLst>
              <a:ext uri="{FF2B5EF4-FFF2-40B4-BE49-F238E27FC236}">
                <a16:creationId xmlns:a16="http://schemas.microsoft.com/office/drawing/2014/main" id="{6D8531AC-8ACD-6A44-8DDE-FAEFC68B4A02}"/>
              </a:ext>
            </a:extLst>
          </p:cNvPr>
          <p:cNvSpPr>
            <a:spLocks noGrp="1"/>
          </p:cNvSpPr>
          <p:nvPr>
            <p:ph type="ftr" sz="quarter" idx="21"/>
          </p:nvPr>
        </p:nvSpPr>
        <p:spPr/>
        <p:txBody>
          <a:bodyPr/>
          <a:lstStyle/>
          <a:p>
            <a:endParaRPr lang="da-DK"/>
          </a:p>
        </p:txBody>
      </p:sp>
      <p:sp>
        <p:nvSpPr>
          <p:cNvPr id="11" name="Pladsholder til slidenummer 10">
            <a:extLst>
              <a:ext uri="{FF2B5EF4-FFF2-40B4-BE49-F238E27FC236}">
                <a16:creationId xmlns:a16="http://schemas.microsoft.com/office/drawing/2014/main" id="{6E8A0811-BD60-C84F-9277-99652A0A038D}"/>
              </a:ext>
            </a:extLst>
          </p:cNvPr>
          <p:cNvSpPr>
            <a:spLocks noGrp="1"/>
          </p:cNvSpPr>
          <p:nvPr>
            <p:ph type="sldNum" sz="quarter" idx="22"/>
          </p:nvPr>
        </p:nvSpPr>
        <p:spPr/>
        <p:txBody>
          <a:bodyPr/>
          <a:lstStyle/>
          <a:p>
            <a:fld id="{4CAE7064-8F39-1B44-A3EE-4608F6ADFAD8}" type="slidenum">
              <a:rPr lang="da-DK" smtClean="0"/>
              <a:t>‹nr.›</a:t>
            </a:fld>
            <a:endParaRPr lang="da-DK"/>
          </a:p>
        </p:txBody>
      </p:sp>
    </p:spTree>
    <p:extLst>
      <p:ext uri="{BB962C8B-B14F-4D97-AF65-F5344CB8AC3E}">
        <p14:creationId xmlns:p14="http://schemas.microsoft.com/office/powerpoint/2010/main" val="3330851908"/>
      </p:ext>
    </p:extLst>
  </p:cSld>
  <p:clrMapOvr>
    <a:masterClrMapping/>
  </p:clrMapOvr>
  <p:transition spd="med">
    <p:push dir="u"/>
  </p:transition>
  <p:extLst>
    <p:ext uri="{DCECCB84-F9BA-43D5-87BE-67443E8EF086}">
      <p15:sldGuideLst xmlns:p15="http://schemas.microsoft.com/office/powerpoint/2012/main"/>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itel og indhold 6">
    <p:bg>
      <p:bgPr>
        <a:solidFill>
          <a:schemeClr val="accent2"/>
        </a:solidFill>
        <a:effectLst/>
      </p:bgPr>
    </p:bg>
    <p:spTree>
      <p:nvGrpSpPr>
        <p:cNvPr id="1" name=""/>
        <p:cNvGrpSpPr/>
        <p:nvPr/>
      </p:nvGrpSpPr>
      <p:grpSpPr>
        <a:xfrm>
          <a:off x="0" y="0"/>
          <a:ext cx="0" cy="0"/>
          <a:chOff x="0" y="0"/>
          <a:chExt cx="0" cy="0"/>
        </a:xfrm>
      </p:grpSpPr>
      <p:sp>
        <p:nvSpPr>
          <p:cNvPr id="13" name="Rektangel 5">
            <a:extLst>
              <a:ext uri="{FF2B5EF4-FFF2-40B4-BE49-F238E27FC236}">
                <a16:creationId xmlns:a16="http://schemas.microsoft.com/office/drawing/2014/main" id="{5EBBE124-3A45-6F40-815C-2BF8FFA3496B}"/>
              </a:ext>
            </a:extLst>
          </p:cNvPr>
          <p:cNvSpPr/>
          <p:nvPr/>
        </p:nvSpPr>
        <p:spPr>
          <a:xfrm>
            <a:off x="-13301" y="-6679"/>
            <a:ext cx="12211593" cy="6871357"/>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492252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6321552 w 12192000"/>
              <a:gd name="connsiteY2" fmla="*/ 6848856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9884664 w 12192000"/>
              <a:gd name="connsiteY2" fmla="*/ 2715768 h 6858000"/>
              <a:gd name="connsiteX3" fmla="*/ 6321552 w 12192000"/>
              <a:gd name="connsiteY3" fmla="*/ 6848856 h 6858000"/>
              <a:gd name="connsiteX4" fmla="*/ 0 w 12192000"/>
              <a:gd name="connsiteY4" fmla="*/ 6858000 h 6858000"/>
              <a:gd name="connsiteX5" fmla="*/ 0 w 12192000"/>
              <a:gd name="connsiteY5" fmla="*/ 0 h 6858000"/>
              <a:gd name="connsiteX0" fmla="*/ 0 w 12198096"/>
              <a:gd name="connsiteY0" fmla="*/ 0 h 6858000"/>
              <a:gd name="connsiteX1" fmla="*/ 12192000 w 12198096"/>
              <a:gd name="connsiteY1" fmla="*/ 0 h 6858000"/>
              <a:gd name="connsiteX2" fmla="*/ 12198096 w 12198096"/>
              <a:gd name="connsiteY2" fmla="*/ 2898648 h 6858000"/>
              <a:gd name="connsiteX3" fmla="*/ 6321552 w 12198096"/>
              <a:gd name="connsiteY3" fmla="*/ 6848856 h 6858000"/>
              <a:gd name="connsiteX4" fmla="*/ 0 w 12198096"/>
              <a:gd name="connsiteY4" fmla="*/ 6858000 h 6858000"/>
              <a:gd name="connsiteX5" fmla="*/ 0 w 12198096"/>
              <a:gd name="connsiteY5" fmla="*/ 0 h 6858000"/>
              <a:gd name="connsiteX0" fmla="*/ 0 w 12192000"/>
              <a:gd name="connsiteY0" fmla="*/ 0 h 6858000"/>
              <a:gd name="connsiteX1" fmla="*/ 12192000 w 12192000"/>
              <a:gd name="connsiteY1" fmla="*/ 0 h 6858000"/>
              <a:gd name="connsiteX2" fmla="*/ 10409637 w 12192000"/>
              <a:gd name="connsiteY2" fmla="*/ 4108884 h 6858000"/>
              <a:gd name="connsiteX3" fmla="*/ 6321552 w 12192000"/>
              <a:gd name="connsiteY3" fmla="*/ 6848856 h 6858000"/>
              <a:gd name="connsiteX4" fmla="*/ 0 w 12192000"/>
              <a:gd name="connsiteY4" fmla="*/ 6858000 h 6858000"/>
              <a:gd name="connsiteX5" fmla="*/ 0 w 12192000"/>
              <a:gd name="connsiteY5" fmla="*/ 0 h 6858000"/>
              <a:gd name="connsiteX0" fmla="*/ 0 w 12192000"/>
              <a:gd name="connsiteY0" fmla="*/ 0 h 6858000"/>
              <a:gd name="connsiteX1" fmla="*/ 12192000 w 12192000"/>
              <a:gd name="connsiteY1" fmla="*/ 0 h 6858000"/>
              <a:gd name="connsiteX2" fmla="*/ 10409637 w 12192000"/>
              <a:gd name="connsiteY2" fmla="*/ 4108884 h 6858000"/>
              <a:gd name="connsiteX3" fmla="*/ 8150352 w 12192000"/>
              <a:gd name="connsiteY3" fmla="*/ 5598279 h 6858000"/>
              <a:gd name="connsiteX4" fmla="*/ 0 w 12192000"/>
              <a:gd name="connsiteY4" fmla="*/ 6858000 h 6858000"/>
              <a:gd name="connsiteX5" fmla="*/ 0 w 12192000"/>
              <a:gd name="connsiteY5" fmla="*/ 0 h 6858000"/>
              <a:gd name="connsiteX0" fmla="*/ 0 w 10409637"/>
              <a:gd name="connsiteY0" fmla="*/ 1250576 h 8108576"/>
              <a:gd name="connsiteX1" fmla="*/ 10376647 w 10409637"/>
              <a:gd name="connsiteY1" fmla="*/ 0 h 8108576"/>
              <a:gd name="connsiteX2" fmla="*/ 10409637 w 10409637"/>
              <a:gd name="connsiteY2" fmla="*/ 5359460 h 8108576"/>
              <a:gd name="connsiteX3" fmla="*/ 8150352 w 10409637"/>
              <a:gd name="connsiteY3" fmla="*/ 6848855 h 8108576"/>
              <a:gd name="connsiteX4" fmla="*/ 0 w 10409637"/>
              <a:gd name="connsiteY4" fmla="*/ 8108576 h 8108576"/>
              <a:gd name="connsiteX5" fmla="*/ 0 w 10409637"/>
              <a:gd name="connsiteY5" fmla="*/ 1250576 h 8108576"/>
              <a:gd name="connsiteX0" fmla="*/ 0 w 12238437"/>
              <a:gd name="connsiteY0" fmla="*/ 13447 h 8108576"/>
              <a:gd name="connsiteX1" fmla="*/ 12205447 w 12238437"/>
              <a:gd name="connsiteY1" fmla="*/ 0 h 8108576"/>
              <a:gd name="connsiteX2" fmla="*/ 12238437 w 12238437"/>
              <a:gd name="connsiteY2" fmla="*/ 5359460 h 8108576"/>
              <a:gd name="connsiteX3" fmla="*/ 9979152 w 12238437"/>
              <a:gd name="connsiteY3" fmla="*/ 6848855 h 8108576"/>
              <a:gd name="connsiteX4" fmla="*/ 1828800 w 12238437"/>
              <a:gd name="connsiteY4" fmla="*/ 8108576 h 8108576"/>
              <a:gd name="connsiteX5" fmla="*/ 0 w 12238437"/>
              <a:gd name="connsiteY5" fmla="*/ 13447 h 8108576"/>
              <a:gd name="connsiteX0" fmla="*/ 0 w 12238437"/>
              <a:gd name="connsiteY0" fmla="*/ 13447 h 6858000"/>
              <a:gd name="connsiteX1" fmla="*/ 12205447 w 12238437"/>
              <a:gd name="connsiteY1" fmla="*/ 0 h 6858000"/>
              <a:gd name="connsiteX2" fmla="*/ 12238437 w 12238437"/>
              <a:gd name="connsiteY2" fmla="*/ 5359460 h 6858000"/>
              <a:gd name="connsiteX3" fmla="*/ 9979152 w 12238437"/>
              <a:gd name="connsiteY3" fmla="*/ 6848855 h 6858000"/>
              <a:gd name="connsiteX4" fmla="*/ 0 w 12238437"/>
              <a:gd name="connsiteY4" fmla="*/ 6858000 h 6858000"/>
              <a:gd name="connsiteX5" fmla="*/ 0 w 12238437"/>
              <a:gd name="connsiteY5" fmla="*/ 13447 h 6858000"/>
              <a:gd name="connsiteX0" fmla="*/ 0 w 12207440"/>
              <a:gd name="connsiteY0" fmla="*/ 13447 h 6858000"/>
              <a:gd name="connsiteX1" fmla="*/ 12205447 w 12207440"/>
              <a:gd name="connsiteY1" fmla="*/ 0 h 6858000"/>
              <a:gd name="connsiteX2" fmla="*/ 12207440 w 12207440"/>
              <a:gd name="connsiteY2" fmla="*/ 5374958 h 6858000"/>
              <a:gd name="connsiteX3" fmla="*/ 9979152 w 12207440"/>
              <a:gd name="connsiteY3" fmla="*/ 6848855 h 6858000"/>
              <a:gd name="connsiteX4" fmla="*/ 0 w 12207440"/>
              <a:gd name="connsiteY4" fmla="*/ 6858000 h 6858000"/>
              <a:gd name="connsiteX5" fmla="*/ 0 w 12207440"/>
              <a:gd name="connsiteY5" fmla="*/ 13447 h 6858000"/>
              <a:gd name="connsiteX0" fmla="*/ 0 w 12207440"/>
              <a:gd name="connsiteY0" fmla="*/ 13447 h 6864353"/>
              <a:gd name="connsiteX1" fmla="*/ 12205447 w 12207440"/>
              <a:gd name="connsiteY1" fmla="*/ 0 h 6864353"/>
              <a:gd name="connsiteX2" fmla="*/ 12207440 w 12207440"/>
              <a:gd name="connsiteY2" fmla="*/ 5374958 h 6864353"/>
              <a:gd name="connsiteX3" fmla="*/ 9948156 w 12207440"/>
              <a:gd name="connsiteY3" fmla="*/ 6864353 h 6864353"/>
              <a:gd name="connsiteX4" fmla="*/ 0 w 12207440"/>
              <a:gd name="connsiteY4" fmla="*/ 6858000 h 6864353"/>
              <a:gd name="connsiteX5" fmla="*/ 0 w 12207440"/>
              <a:gd name="connsiteY5" fmla="*/ 13447 h 6864353"/>
              <a:gd name="connsiteX0" fmla="*/ 7749 w 12207440"/>
              <a:gd name="connsiteY0" fmla="*/ 0 h 6866404"/>
              <a:gd name="connsiteX1" fmla="*/ 12205447 w 12207440"/>
              <a:gd name="connsiteY1" fmla="*/ 2051 h 6866404"/>
              <a:gd name="connsiteX2" fmla="*/ 12207440 w 12207440"/>
              <a:gd name="connsiteY2" fmla="*/ 5377009 h 6866404"/>
              <a:gd name="connsiteX3" fmla="*/ 9948156 w 12207440"/>
              <a:gd name="connsiteY3" fmla="*/ 6866404 h 6866404"/>
              <a:gd name="connsiteX4" fmla="*/ 0 w 12207440"/>
              <a:gd name="connsiteY4" fmla="*/ 6860051 h 6866404"/>
              <a:gd name="connsiteX5" fmla="*/ 7749 w 12207440"/>
              <a:gd name="connsiteY5" fmla="*/ 0 h 6866404"/>
              <a:gd name="connsiteX0" fmla="*/ 0 w 12213546"/>
              <a:gd name="connsiteY0" fmla="*/ 0 h 6866404"/>
              <a:gd name="connsiteX1" fmla="*/ 12211553 w 12213546"/>
              <a:gd name="connsiteY1" fmla="*/ 2051 h 6866404"/>
              <a:gd name="connsiteX2" fmla="*/ 12213546 w 12213546"/>
              <a:gd name="connsiteY2" fmla="*/ 5377009 h 6866404"/>
              <a:gd name="connsiteX3" fmla="*/ 9954262 w 12213546"/>
              <a:gd name="connsiteY3" fmla="*/ 6866404 h 6866404"/>
              <a:gd name="connsiteX4" fmla="*/ 6106 w 12213546"/>
              <a:gd name="connsiteY4" fmla="*/ 6860051 h 6866404"/>
              <a:gd name="connsiteX5" fmla="*/ 0 w 12213546"/>
              <a:gd name="connsiteY5" fmla="*/ 0 h 6866404"/>
              <a:gd name="connsiteX0" fmla="*/ 0 w 12213546"/>
              <a:gd name="connsiteY0" fmla="*/ 0 h 6875830"/>
              <a:gd name="connsiteX1" fmla="*/ 12211553 w 12213546"/>
              <a:gd name="connsiteY1" fmla="*/ 2051 h 6875830"/>
              <a:gd name="connsiteX2" fmla="*/ 12213546 w 12213546"/>
              <a:gd name="connsiteY2" fmla="*/ 5377009 h 6875830"/>
              <a:gd name="connsiteX3" fmla="*/ 9991970 w 12213546"/>
              <a:gd name="connsiteY3" fmla="*/ 6875830 h 6875830"/>
              <a:gd name="connsiteX4" fmla="*/ 6106 w 12213546"/>
              <a:gd name="connsiteY4" fmla="*/ 6860051 h 6875830"/>
              <a:gd name="connsiteX5" fmla="*/ 0 w 12213546"/>
              <a:gd name="connsiteY5" fmla="*/ 0 h 6875830"/>
              <a:gd name="connsiteX0" fmla="*/ 0 w 12213546"/>
              <a:gd name="connsiteY0" fmla="*/ 0 h 6880882"/>
              <a:gd name="connsiteX1" fmla="*/ 12211553 w 12213546"/>
              <a:gd name="connsiteY1" fmla="*/ 2051 h 6880882"/>
              <a:gd name="connsiteX2" fmla="*/ 12213546 w 12213546"/>
              <a:gd name="connsiteY2" fmla="*/ 5377009 h 6880882"/>
              <a:gd name="connsiteX3" fmla="*/ 9991970 w 12213546"/>
              <a:gd name="connsiteY3" fmla="*/ 6880882 h 6880882"/>
              <a:gd name="connsiteX4" fmla="*/ 6106 w 12213546"/>
              <a:gd name="connsiteY4" fmla="*/ 6860051 h 6880882"/>
              <a:gd name="connsiteX5" fmla="*/ 0 w 12213546"/>
              <a:gd name="connsiteY5" fmla="*/ 0 h 6880882"/>
              <a:gd name="connsiteX0" fmla="*/ 0 w 12213546"/>
              <a:gd name="connsiteY0" fmla="*/ 0 h 6880882"/>
              <a:gd name="connsiteX1" fmla="*/ 12211553 w 12213546"/>
              <a:gd name="connsiteY1" fmla="*/ 2051 h 6880882"/>
              <a:gd name="connsiteX2" fmla="*/ 12213546 w 12213546"/>
              <a:gd name="connsiteY2" fmla="*/ 5377009 h 6880882"/>
              <a:gd name="connsiteX3" fmla="*/ 9991970 w 12213546"/>
              <a:gd name="connsiteY3" fmla="*/ 6880882 h 6880882"/>
              <a:gd name="connsiteX4" fmla="*/ 6106 w 12213546"/>
              <a:gd name="connsiteY4" fmla="*/ 6860051 h 6880882"/>
              <a:gd name="connsiteX5" fmla="*/ 0 w 12213546"/>
              <a:gd name="connsiteY5" fmla="*/ 0 h 6880882"/>
              <a:gd name="connsiteX0" fmla="*/ 0 w 12213546"/>
              <a:gd name="connsiteY0" fmla="*/ 0 h 6875830"/>
              <a:gd name="connsiteX1" fmla="*/ 12211553 w 12213546"/>
              <a:gd name="connsiteY1" fmla="*/ 2051 h 6875830"/>
              <a:gd name="connsiteX2" fmla="*/ 12213546 w 12213546"/>
              <a:gd name="connsiteY2" fmla="*/ 5377009 h 6875830"/>
              <a:gd name="connsiteX3" fmla="*/ 9976814 w 12213546"/>
              <a:gd name="connsiteY3" fmla="*/ 6875830 h 6875830"/>
              <a:gd name="connsiteX4" fmla="*/ 6106 w 12213546"/>
              <a:gd name="connsiteY4" fmla="*/ 6860051 h 6875830"/>
              <a:gd name="connsiteX5" fmla="*/ 0 w 12213546"/>
              <a:gd name="connsiteY5" fmla="*/ 0 h 6875830"/>
              <a:gd name="connsiteX0" fmla="*/ 0 w 12213546"/>
              <a:gd name="connsiteY0" fmla="*/ 0 h 6875830"/>
              <a:gd name="connsiteX1" fmla="*/ 12211553 w 12213546"/>
              <a:gd name="connsiteY1" fmla="*/ 2051 h 6875830"/>
              <a:gd name="connsiteX2" fmla="*/ 12213546 w 12213546"/>
              <a:gd name="connsiteY2" fmla="*/ 5361853 h 6875830"/>
              <a:gd name="connsiteX3" fmla="*/ 9976814 w 12213546"/>
              <a:gd name="connsiteY3" fmla="*/ 6875830 h 6875830"/>
              <a:gd name="connsiteX4" fmla="*/ 6106 w 12213546"/>
              <a:gd name="connsiteY4" fmla="*/ 6860051 h 6875830"/>
              <a:gd name="connsiteX5" fmla="*/ 0 w 12213546"/>
              <a:gd name="connsiteY5" fmla="*/ 0 h 6875830"/>
              <a:gd name="connsiteX0" fmla="*/ 0 w 12213547"/>
              <a:gd name="connsiteY0" fmla="*/ 0 h 6875830"/>
              <a:gd name="connsiteX1" fmla="*/ 12211553 w 12213547"/>
              <a:gd name="connsiteY1" fmla="*/ 2051 h 6875830"/>
              <a:gd name="connsiteX2" fmla="*/ 12213546 w 12213547"/>
              <a:gd name="connsiteY2" fmla="*/ 5361853 h 6875830"/>
              <a:gd name="connsiteX3" fmla="*/ 9976814 w 12213547"/>
              <a:gd name="connsiteY3" fmla="*/ 6875830 h 6875830"/>
              <a:gd name="connsiteX4" fmla="*/ 6106 w 12213547"/>
              <a:gd name="connsiteY4" fmla="*/ 6860051 h 6875830"/>
              <a:gd name="connsiteX5" fmla="*/ 0 w 12213547"/>
              <a:gd name="connsiteY5" fmla="*/ 0 h 6875830"/>
              <a:gd name="connsiteX0" fmla="*/ 0 w 12218599"/>
              <a:gd name="connsiteY0" fmla="*/ 0 h 6875830"/>
              <a:gd name="connsiteX1" fmla="*/ 12211553 w 12218599"/>
              <a:gd name="connsiteY1" fmla="*/ 2051 h 6875830"/>
              <a:gd name="connsiteX2" fmla="*/ 12218598 w 12218599"/>
              <a:gd name="connsiteY2" fmla="*/ 5346697 h 6875830"/>
              <a:gd name="connsiteX3" fmla="*/ 9976814 w 12218599"/>
              <a:gd name="connsiteY3" fmla="*/ 6875830 h 6875830"/>
              <a:gd name="connsiteX4" fmla="*/ 6106 w 12218599"/>
              <a:gd name="connsiteY4" fmla="*/ 6860051 h 6875830"/>
              <a:gd name="connsiteX5" fmla="*/ 0 w 12218599"/>
              <a:gd name="connsiteY5" fmla="*/ 0 h 6875830"/>
              <a:gd name="connsiteX0" fmla="*/ 0 w 12218599"/>
              <a:gd name="connsiteY0" fmla="*/ 0 h 6875830"/>
              <a:gd name="connsiteX1" fmla="*/ 12211553 w 12218599"/>
              <a:gd name="connsiteY1" fmla="*/ 2051 h 6875830"/>
              <a:gd name="connsiteX2" fmla="*/ 12218598 w 12218599"/>
              <a:gd name="connsiteY2" fmla="*/ 5346697 h 6875830"/>
              <a:gd name="connsiteX3" fmla="*/ 9951555 w 12218599"/>
              <a:gd name="connsiteY3" fmla="*/ 6875830 h 6875830"/>
              <a:gd name="connsiteX4" fmla="*/ 6106 w 12218599"/>
              <a:gd name="connsiteY4" fmla="*/ 6860051 h 6875830"/>
              <a:gd name="connsiteX5" fmla="*/ 0 w 12218599"/>
              <a:gd name="connsiteY5" fmla="*/ 0 h 6875830"/>
              <a:gd name="connsiteX0" fmla="*/ 0 w 12218599"/>
              <a:gd name="connsiteY0" fmla="*/ 0 h 6880882"/>
              <a:gd name="connsiteX1" fmla="*/ 12211553 w 12218599"/>
              <a:gd name="connsiteY1" fmla="*/ 2051 h 6880882"/>
              <a:gd name="connsiteX2" fmla="*/ 12218598 w 12218599"/>
              <a:gd name="connsiteY2" fmla="*/ 5346697 h 6880882"/>
              <a:gd name="connsiteX3" fmla="*/ 9966711 w 12218599"/>
              <a:gd name="connsiteY3" fmla="*/ 6880882 h 6880882"/>
              <a:gd name="connsiteX4" fmla="*/ 6106 w 12218599"/>
              <a:gd name="connsiteY4" fmla="*/ 6860051 h 6880882"/>
              <a:gd name="connsiteX5" fmla="*/ 0 w 12218599"/>
              <a:gd name="connsiteY5" fmla="*/ 0 h 6880882"/>
              <a:gd name="connsiteX0" fmla="*/ 0 w 12218599"/>
              <a:gd name="connsiteY0" fmla="*/ 0 h 6880882"/>
              <a:gd name="connsiteX1" fmla="*/ 12211553 w 12218599"/>
              <a:gd name="connsiteY1" fmla="*/ 2051 h 6880882"/>
              <a:gd name="connsiteX2" fmla="*/ 12218598 w 12218599"/>
              <a:gd name="connsiteY2" fmla="*/ 5353047 h 6880882"/>
              <a:gd name="connsiteX3" fmla="*/ 9966711 w 12218599"/>
              <a:gd name="connsiteY3" fmla="*/ 6880882 h 6880882"/>
              <a:gd name="connsiteX4" fmla="*/ 6106 w 12218599"/>
              <a:gd name="connsiteY4" fmla="*/ 6860051 h 6880882"/>
              <a:gd name="connsiteX5" fmla="*/ 0 w 12218599"/>
              <a:gd name="connsiteY5" fmla="*/ 0 h 6880882"/>
              <a:gd name="connsiteX0" fmla="*/ 0 w 12218599"/>
              <a:gd name="connsiteY0" fmla="*/ 0 h 6874532"/>
              <a:gd name="connsiteX1" fmla="*/ 12211553 w 12218599"/>
              <a:gd name="connsiteY1" fmla="*/ 2051 h 6874532"/>
              <a:gd name="connsiteX2" fmla="*/ 12218598 w 12218599"/>
              <a:gd name="connsiteY2" fmla="*/ 5353047 h 6874532"/>
              <a:gd name="connsiteX3" fmla="*/ 9969886 w 12218599"/>
              <a:gd name="connsiteY3" fmla="*/ 6874532 h 6874532"/>
              <a:gd name="connsiteX4" fmla="*/ 6106 w 12218599"/>
              <a:gd name="connsiteY4" fmla="*/ 6860051 h 6874532"/>
              <a:gd name="connsiteX5" fmla="*/ 0 w 12218599"/>
              <a:gd name="connsiteY5" fmla="*/ 0 h 6874532"/>
              <a:gd name="connsiteX0" fmla="*/ 0 w 12218599"/>
              <a:gd name="connsiteY0" fmla="*/ 0 h 6871357"/>
              <a:gd name="connsiteX1" fmla="*/ 12211553 w 12218599"/>
              <a:gd name="connsiteY1" fmla="*/ 2051 h 6871357"/>
              <a:gd name="connsiteX2" fmla="*/ 12218598 w 12218599"/>
              <a:gd name="connsiteY2" fmla="*/ 5353047 h 6871357"/>
              <a:gd name="connsiteX3" fmla="*/ 9973061 w 12218599"/>
              <a:gd name="connsiteY3" fmla="*/ 6871357 h 6871357"/>
              <a:gd name="connsiteX4" fmla="*/ 6106 w 12218599"/>
              <a:gd name="connsiteY4" fmla="*/ 6860051 h 6871357"/>
              <a:gd name="connsiteX5" fmla="*/ 0 w 12218599"/>
              <a:gd name="connsiteY5" fmla="*/ 0 h 6871357"/>
              <a:gd name="connsiteX0" fmla="*/ 0 w 12218599"/>
              <a:gd name="connsiteY0" fmla="*/ 0 h 6871357"/>
              <a:gd name="connsiteX1" fmla="*/ 12211553 w 12218599"/>
              <a:gd name="connsiteY1" fmla="*/ 2051 h 6871357"/>
              <a:gd name="connsiteX2" fmla="*/ 12218598 w 12218599"/>
              <a:gd name="connsiteY2" fmla="*/ 5353047 h 6871357"/>
              <a:gd name="connsiteX3" fmla="*/ 9973061 w 12218599"/>
              <a:gd name="connsiteY3" fmla="*/ 6871357 h 6871357"/>
              <a:gd name="connsiteX4" fmla="*/ 6106 w 12218599"/>
              <a:gd name="connsiteY4" fmla="*/ 6860051 h 6871357"/>
              <a:gd name="connsiteX5" fmla="*/ 0 w 12218599"/>
              <a:gd name="connsiteY5" fmla="*/ 0 h 6871357"/>
              <a:gd name="connsiteX0" fmla="*/ 0 w 12211742"/>
              <a:gd name="connsiteY0" fmla="*/ 0 h 6871357"/>
              <a:gd name="connsiteX1" fmla="*/ 12211553 w 12211742"/>
              <a:gd name="connsiteY1" fmla="*/ 2051 h 6871357"/>
              <a:gd name="connsiteX2" fmla="*/ 12211537 w 12211742"/>
              <a:gd name="connsiteY2" fmla="*/ 5349516 h 6871357"/>
              <a:gd name="connsiteX3" fmla="*/ 9973061 w 12211742"/>
              <a:gd name="connsiteY3" fmla="*/ 6871357 h 6871357"/>
              <a:gd name="connsiteX4" fmla="*/ 6106 w 12211742"/>
              <a:gd name="connsiteY4" fmla="*/ 6860051 h 6871357"/>
              <a:gd name="connsiteX5" fmla="*/ 0 w 12211742"/>
              <a:gd name="connsiteY5" fmla="*/ 0 h 6871357"/>
              <a:gd name="connsiteX0" fmla="*/ 0 w 12211593"/>
              <a:gd name="connsiteY0" fmla="*/ 0 h 6871357"/>
              <a:gd name="connsiteX1" fmla="*/ 12211553 w 12211593"/>
              <a:gd name="connsiteY1" fmla="*/ 2051 h 6871357"/>
              <a:gd name="connsiteX2" fmla="*/ 12205187 w 12211593"/>
              <a:gd name="connsiteY2" fmla="*/ 6009916 h 6871357"/>
              <a:gd name="connsiteX3" fmla="*/ 9973061 w 12211593"/>
              <a:gd name="connsiteY3" fmla="*/ 6871357 h 6871357"/>
              <a:gd name="connsiteX4" fmla="*/ 6106 w 12211593"/>
              <a:gd name="connsiteY4" fmla="*/ 6860051 h 6871357"/>
              <a:gd name="connsiteX5" fmla="*/ 0 w 12211593"/>
              <a:gd name="connsiteY5" fmla="*/ 0 h 6871357"/>
              <a:gd name="connsiteX0" fmla="*/ 0 w 12211593"/>
              <a:gd name="connsiteY0" fmla="*/ 0 h 6871357"/>
              <a:gd name="connsiteX1" fmla="*/ 12211553 w 12211593"/>
              <a:gd name="connsiteY1" fmla="*/ 2051 h 6871357"/>
              <a:gd name="connsiteX2" fmla="*/ 12205187 w 12211593"/>
              <a:gd name="connsiteY2" fmla="*/ 6009916 h 6871357"/>
              <a:gd name="connsiteX3" fmla="*/ 10935086 w 12211593"/>
              <a:gd name="connsiteY3" fmla="*/ 6871357 h 6871357"/>
              <a:gd name="connsiteX4" fmla="*/ 6106 w 12211593"/>
              <a:gd name="connsiteY4" fmla="*/ 6860051 h 6871357"/>
              <a:gd name="connsiteX5" fmla="*/ 0 w 12211593"/>
              <a:gd name="connsiteY5" fmla="*/ 0 h 6871357"/>
              <a:gd name="connsiteX0" fmla="*/ 0 w 12211593"/>
              <a:gd name="connsiteY0" fmla="*/ 0 h 6871357"/>
              <a:gd name="connsiteX1" fmla="*/ 12211553 w 12211593"/>
              <a:gd name="connsiteY1" fmla="*/ 2051 h 6871357"/>
              <a:gd name="connsiteX2" fmla="*/ 12205187 w 12211593"/>
              <a:gd name="connsiteY2" fmla="*/ 6019441 h 6871357"/>
              <a:gd name="connsiteX3" fmla="*/ 10935086 w 12211593"/>
              <a:gd name="connsiteY3" fmla="*/ 6871357 h 6871357"/>
              <a:gd name="connsiteX4" fmla="*/ 6106 w 12211593"/>
              <a:gd name="connsiteY4" fmla="*/ 6860051 h 6871357"/>
              <a:gd name="connsiteX5" fmla="*/ 0 w 12211593"/>
              <a:gd name="connsiteY5" fmla="*/ 0 h 687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11593" h="6871357">
                <a:moveTo>
                  <a:pt x="0" y="0"/>
                </a:moveTo>
                <a:lnTo>
                  <a:pt x="12211553" y="2051"/>
                </a:lnTo>
                <a:cubicBezTo>
                  <a:pt x="12212217" y="1793704"/>
                  <a:pt x="12204523" y="4227788"/>
                  <a:pt x="12205187" y="6019441"/>
                </a:cubicBezTo>
                <a:cubicBezTo>
                  <a:pt x="12207296" y="6010487"/>
                  <a:pt x="10936871" y="6865875"/>
                  <a:pt x="10935086" y="6871357"/>
                </a:cubicBezTo>
                <a:lnTo>
                  <a:pt x="6106" y="6860051"/>
                </a:lnTo>
                <a:cubicBezTo>
                  <a:pt x="4071" y="4573367"/>
                  <a:pt x="2035" y="2286684"/>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Raleway" pitchFamily="2" charset="77"/>
            </a:endParaRPr>
          </a:p>
        </p:txBody>
      </p:sp>
      <p:sp>
        <p:nvSpPr>
          <p:cNvPr id="5" name="Titel 4">
            <a:extLst>
              <a:ext uri="{FF2B5EF4-FFF2-40B4-BE49-F238E27FC236}">
                <a16:creationId xmlns:a16="http://schemas.microsoft.com/office/drawing/2014/main" id="{F54B5A2D-E45D-3A41-B204-834B64504314}"/>
              </a:ext>
            </a:extLst>
          </p:cNvPr>
          <p:cNvSpPr>
            <a:spLocks noGrp="1"/>
          </p:cNvSpPr>
          <p:nvPr>
            <p:ph type="title"/>
          </p:nvPr>
        </p:nvSpPr>
        <p:spPr/>
        <p:txBody>
          <a:bodyPr/>
          <a:lstStyle/>
          <a:p>
            <a:r>
              <a:rPr lang="da-DK"/>
              <a:t>Klik for at redigere titeltypografien i masteren</a:t>
            </a:r>
          </a:p>
        </p:txBody>
      </p:sp>
      <p:sp>
        <p:nvSpPr>
          <p:cNvPr id="9" name="Pladsholder til indhold 8">
            <a:extLst>
              <a:ext uri="{FF2B5EF4-FFF2-40B4-BE49-F238E27FC236}">
                <a16:creationId xmlns:a16="http://schemas.microsoft.com/office/drawing/2014/main" id="{6F00FC25-A53E-9B4C-B235-95A9EFF37B25}"/>
              </a:ext>
            </a:extLst>
          </p:cNvPr>
          <p:cNvSpPr>
            <a:spLocks noGrp="1"/>
          </p:cNvSpPr>
          <p:nvPr>
            <p:ph sz="quarter" idx="14" hasCustomPrompt="1"/>
          </p:nvPr>
        </p:nvSpPr>
        <p:spPr>
          <a:xfrm>
            <a:off x="741941" y="1736725"/>
            <a:ext cx="5057775" cy="4213225"/>
          </a:xfrm>
          <a:prstGeom prst="rect">
            <a:avLst/>
          </a:prstGeom>
        </p:spPr>
        <p:txBody>
          <a:bodyPr lIns="0" tIns="0" rIns="0" bIns="0"/>
          <a:lstStyle/>
          <a:p>
            <a:pPr lvl="0"/>
            <a:r>
              <a:rPr lang="da-DK"/>
              <a:t>Her kan du indsætte et billede, graf, figur mv. Eller du kan skrive en tekst.</a:t>
            </a:r>
          </a:p>
        </p:txBody>
      </p:sp>
      <p:sp>
        <p:nvSpPr>
          <p:cNvPr id="11" name="Pladsholder til indhold 8">
            <a:extLst>
              <a:ext uri="{FF2B5EF4-FFF2-40B4-BE49-F238E27FC236}">
                <a16:creationId xmlns:a16="http://schemas.microsoft.com/office/drawing/2014/main" id="{194BA560-DE94-9349-808E-B69191BE497C}"/>
              </a:ext>
            </a:extLst>
          </p:cNvPr>
          <p:cNvSpPr>
            <a:spLocks noGrp="1"/>
          </p:cNvSpPr>
          <p:nvPr>
            <p:ph sz="quarter" idx="15" hasCustomPrompt="1"/>
          </p:nvPr>
        </p:nvSpPr>
        <p:spPr>
          <a:xfrm>
            <a:off x="6207193" y="1736725"/>
            <a:ext cx="5073582" cy="4213225"/>
          </a:xfrm>
          <a:prstGeom prst="rect">
            <a:avLst/>
          </a:prstGeom>
        </p:spPr>
        <p:txBody>
          <a:bodyPr lIns="0" tIns="0" rIns="0" bIns="0"/>
          <a:lstStyle/>
          <a:p>
            <a:pPr lvl="0"/>
            <a:r>
              <a:rPr lang="da-DK"/>
              <a:t>Her kan du indsætte et billede, graf, figur mv. Eller du kan skrive en tekst.</a:t>
            </a:r>
          </a:p>
        </p:txBody>
      </p:sp>
      <p:sp>
        <p:nvSpPr>
          <p:cNvPr id="14" name="Pladsholder til tekst 12">
            <a:extLst>
              <a:ext uri="{FF2B5EF4-FFF2-40B4-BE49-F238E27FC236}">
                <a16:creationId xmlns:a16="http://schemas.microsoft.com/office/drawing/2014/main" id="{BF6A89B6-65E1-9349-8992-7201905601BD}"/>
              </a:ext>
            </a:extLst>
          </p:cNvPr>
          <p:cNvSpPr>
            <a:spLocks noGrp="1"/>
          </p:cNvSpPr>
          <p:nvPr>
            <p:ph type="body" sz="quarter" idx="21" hasCustomPrompt="1"/>
          </p:nvPr>
        </p:nvSpPr>
        <p:spPr>
          <a:xfrm>
            <a:off x="6315594" y="5959718"/>
            <a:ext cx="4947200" cy="285750"/>
          </a:xfrm>
        </p:spPr>
        <p:txBody>
          <a:bodyPr rIns="216000"/>
          <a:lstStyle>
            <a:lvl1pPr algn="r">
              <a:defRPr sz="900" i="1"/>
            </a:lvl1pPr>
          </a:lstStyle>
          <a:p>
            <a:pPr lvl="0"/>
            <a:r>
              <a:rPr lang="da-DK"/>
              <a:t>Indsæt kilde, </a:t>
            </a:r>
            <a:r>
              <a:rPr lang="da-DK" err="1"/>
              <a:t>credits</a:t>
            </a:r>
            <a:r>
              <a:rPr lang="da-DK"/>
              <a:t> el.lign.</a:t>
            </a:r>
          </a:p>
        </p:txBody>
      </p:sp>
      <p:sp>
        <p:nvSpPr>
          <p:cNvPr id="15" name="Pladsholder til tekst 12">
            <a:extLst>
              <a:ext uri="{FF2B5EF4-FFF2-40B4-BE49-F238E27FC236}">
                <a16:creationId xmlns:a16="http://schemas.microsoft.com/office/drawing/2014/main" id="{85FF60DE-A7B7-2C49-9141-FFFC4652B38D}"/>
              </a:ext>
            </a:extLst>
          </p:cNvPr>
          <p:cNvSpPr>
            <a:spLocks noGrp="1"/>
          </p:cNvSpPr>
          <p:nvPr>
            <p:ph type="body" sz="quarter" idx="22" hasCustomPrompt="1"/>
          </p:nvPr>
        </p:nvSpPr>
        <p:spPr>
          <a:xfrm>
            <a:off x="856424" y="5953859"/>
            <a:ext cx="4947200" cy="285750"/>
          </a:xfrm>
        </p:spPr>
        <p:txBody>
          <a:bodyPr rIns="216000"/>
          <a:lstStyle>
            <a:lvl1pPr algn="r">
              <a:defRPr sz="900" i="1"/>
            </a:lvl1pPr>
          </a:lstStyle>
          <a:p>
            <a:pPr lvl="0"/>
            <a:r>
              <a:rPr lang="da-DK"/>
              <a:t>Indsæt kilde, </a:t>
            </a:r>
            <a:r>
              <a:rPr lang="da-DK" err="1"/>
              <a:t>credits</a:t>
            </a:r>
            <a:r>
              <a:rPr lang="da-DK"/>
              <a:t> el.lign.</a:t>
            </a:r>
          </a:p>
        </p:txBody>
      </p:sp>
      <p:sp>
        <p:nvSpPr>
          <p:cNvPr id="6" name="Pladsholder til dato 5">
            <a:extLst>
              <a:ext uri="{FF2B5EF4-FFF2-40B4-BE49-F238E27FC236}">
                <a16:creationId xmlns:a16="http://schemas.microsoft.com/office/drawing/2014/main" id="{810E1405-4C59-AD44-ADDE-E6FDC71AE1D0}"/>
              </a:ext>
            </a:extLst>
          </p:cNvPr>
          <p:cNvSpPr>
            <a:spLocks noGrp="1"/>
          </p:cNvSpPr>
          <p:nvPr>
            <p:ph type="dt" sz="half" idx="23"/>
          </p:nvPr>
        </p:nvSpPr>
        <p:spPr/>
        <p:txBody>
          <a:bodyPr/>
          <a:lstStyle/>
          <a:p>
            <a:fld id="{E7C0FDD3-7F91-8E4C-A78E-9D076CCBFF8C}" type="datetimeFigureOut">
              <a:rPr lang="da-DK" smtClean="0"/>
              <a:t>29.04.2024</a:t>
            </a:fld>
            <a:endParaRPr lang="da-DK"/>
          </a:p>
        </p:txBody>
      </p:sp>
      <p:sp>
        <p:nvSpPr>
          <p:cNvPr id="7" name="Pladsholder til sidefod 6">
            <a:extLst>
              <a:ext uri="{FF2B5EF4-FFF2-40B4-BE49-F238E27FC236}">
                <a16:creationId xmlns:a16="http://schemas.microsoft.com/office/drawing/2014/main" id="{AB67FD97-C420-154B-AC04-00F5B8139EB5}"/>
              </a:ext>
            </a:extLst>
          </p:cNvPr>
          <p:cNvSpPr>
            <a:spLocks noGrp="1"/>
          </p:cNvSpPr>
          <p:nvPr>
            <p:ph type="ftr" sz="quarter" idx="24"/>
          </p:nvPr>
        </p:nvSpPr>
        <p:spPr/>
        <p:txBody>
          <a:bodyPr/>
          <a:lstStyle/>
          <a:p>
            <a:endParaRPr lang="da-DK"/>
          </a:p>
        </p:txBody>
      </p:sp>
      <p:sp>
        <p:nvSpPr>
          <p:cNvPr id="8" name="Pladsholder til slidenummer 7">
            <a:extLst>
              <a:ext uri="{FF2B5EF4-FFF2-40B4-BE49-F238E27FC236}">
                <a16:creationId xmlns:a16="http://schemas.microsoft.com/office/drawing/2014/main" id="{785B69B0-8876-0B46-A050-1452BDC167D8}"/>
              </a:ext>
            </a:extLst>
          </p:cNvPr>
          <p:cNvSpPr>
            <a:spLocks noGrp="1"/>
          </p:cNvSpPr>
          <p:nvPr>
            <p:ph type="sldNum" sz="quarter" idx="25"/>
          </p:nvPr>
        </p:nvSpPr>
        <p:spPr/>
        <p:txBody>
          <a:bodyPr/>
          <a:lstStyle/>
          <a:p>
            <a:fld id="{4CAE7064-8F39-1B44-A3EE-4608F6ADFAD8}" type="slidenum">
              <a:rPr lang="da-DK" smtClean="0"/>
              <a:t>‹nr.›</a:t>
            </a:fld>
            <a:endParaRPr lang="da-DK"/>
          </a:p>
        </p:txBody>
      </p:sp>
    </p:spTree>
    <p:extLst>
      <p:ext uri="{BB962C8B-B14F-4D97-AF65-F5344CB8AC3E}">
        <p14:creationId xmlns:p14="http://schemas.microsoft.com/office/powerpoint/2010/main" val="297888938"/>
      </p:ext>
    </p:extLst>
  </p:cSld>
  <p:clrMapOvr>
    <a:masterClrMapping/>
  </p:clrMapOvr>
  <p:transition spd="med">
    <p:push dir="u"/>
  </p:transition>
  <p:extLst>
    <p:ext uri="{DCECCB84-F9BA-43D5-87BE-67443E8EF086}">
      <p15:sldGuideLst xmlns:p15="http://schemas.microsoft.com/office/powerpoint/2012/main">
        <p15:guide id="3" pos="7106">
          <p15:clr>
            <a:srgbClr val="A4A3A4"/>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itel og indhold 7">
    <p:bg>
      <p:bgPr>
        <a:solidFill>
          <a:schemeClr val="accent1"/>
        </a:solidFill>
        <a:effectLst/>
      </p:bgPr>
    </p:bg>
    <p:spTree>
      <p:nvGrpSpPr>
        <p:cNvPr id="1" name=""/>
        <p:cNvGrpSpPr/>
        <p:nvPr/>
      </p:nvGrpSpPr>
      <p:grpSpPr>
        <a:xfrm>
          <a:off x="0" y="0"/>
          <a:ext cx="0" cy="0"/>
          <a:chOff x="0" y="0"/>
          <a:chExt cx="0" cy="0"/>
        </a:xfrm>
      </p:grpSpPr>
      <p:sp>
        <p:nvSpPr>
          <p:cNvPr id="13" name="Rektangel 5">
            <a:extLst>
              <a:ext uri="{FF2B5EF4-FFF2-40B4-BE49-F238E27FC236}">
                <a16:creationId xmlns:a16="http://schemas.microsoft.com/office/drawing/2014/main" id="{D0A597EE-D8B6-1943-8D2C-902B52C3C917}"/>
              </a:ext>
            </a:extLst>
          </p:cNvPr>
          <p:cNvSpPr/>
          <p:nvPr/>
        </p:nvSpPr>
        <p:spPr>
          <a:xfrm>
            <a:off x="-13300" y="-6679"/>
            <a:ext cx="12211742" cy="6871357"/>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492252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6321552 w 12192000"/>
              <a:gd name="connsiteY2" fmla="*/ 6848856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9884664 w 12192000"/>
              <a:gd name="connsiteY2" fmla="*/ 2715768 h 6858000"/>
              <a:gd name="connsiteX3" fmla="*/ 6321552 w 12192000"/>
              <a:gd name="connsiteY3" fmla="*/ 6848856 h 6858000"/>
              <a:gd name="connsiteX4" fmla="*/ 0 w 12192000"/>
              <a:gd name="connsiteY4" fmla="*/ 6858000 h 6858000"/>
              <a:gd name="connsiteX5" fmla="*/ 0 w 12192000"/>
              <a:gd name="connsiteY5" fmla="*/ 0 h 6858000"/>
              <a:gd name="connsiteX0" fmla="*/ 0 w 12198096"/>
              <a:gd name="connsiteY0" fmla="*/ 0 h 6858000"/>
              <a:gd name="connsiteX1" fmla="*/ 12192000 w 12198096"/>
              <a:gd name="connsiteY1" fmla="*/ 0 h 6858000"/>
              <a:gd name="connsiteX2" fmla="*/ 12198096 w 12198096"/>
              <a:gd name="connsiteY2" fmla="*/ 2898648 h 6858000"/>
              <a:gd name="connsiteX3" fmla="*/ 6321552 w 12198096"/>
              <a:gd name="connsiteY3" fmla="*/ 6848856 h 6858000"/>
              <a:gd name="connsiteX4" fmla="*/ 0 w 12198096"/>
              <a:gd name="connsiteY4" fmla="*/ 6858000 h 6858000"/>
              <a:gd name="connsiteX5" fmla="*/ 0 w 12198096"/>
              <a:gd name="connsiteY5" fmla="*/ 0 h 6858000"/>
              <a:gd name="connsiteX0" fmla="*/ 0 w 12192000"/>
              <a:gd name="connsiteY0" fmla="*/ 0 h 6858000"/>
              <a:gd name="connsiteX1" fmla="*/ 12192000 w 12192000"/>
              <a:gd name="connsiteY1" fmla="*/ 0 h 6858000"/>
              <a:gd name="connsiteX2" fmla="*/ 10409637 w 12192000"/>
              <a:gd name="connsiteY2" fmla="*/ 4108884 h 6858000"/>
              <a:gd name="connsiteX3" fmla="*/ 6321552 w 12192000"/>
              <a:gd name="connsiteY3" fmla="*/ 6848856 h 6858000"/>
              <a:gd name="connsiteX4" fmla="*/ 0 w 12192000"/>
              <a:gd name="connsiteY4" fmla="*/ 6858000 h 6858000"/>
              <a:gd name="connsiteX5" fmla="*/ 0 w 12192000"/>
              <a:gd name="connsiteY5" fmla="*/ 0 h 6858000"/>
              <a:gd name="connsiteX0" fmla="*/ 0 w 12192000"/>
              <a:gd name="connsiteY0" fmla="*/ 0 h 6858000"/>
              <a:gd name="connsiteX1" fmla="*/ 12192000 w 12192000"/>
              <a:gd name="connsiteY1" fmla="*/ 0 h 6858000"/>
              <a:gd name="connsiteX2" fmla="*/ 10409637 w 12192000"/>
              <a:gd name="connsiteY2" fmla="*/ 4108884 h 6858000"/>
              <a:gd name="connsiteX3" fmla="*/ 8150352 w 12192000"/>
              <a:gd name="connsiteY3" fmla="*/ 5598279 h 6858000"/>
              <a:gd name="connsiteX4" fmla="*/ 0 w 12192000"/>
              <a:gd name="connsiteY4" fmla="*/ 6858000 h 6858000"/>
              <a:gd name="connsiteX5" fmla="*/ 0 w 12192000"/>
              <a:gd name="connsiteY5" fmla="*/ 0 h 6858000"/>
              <a:gd name="connsiteX0" fmla="*/ 0 w 10409637"/>
              <a:gd name="connsiteY0" fmla="*/ 1250576 h 8108576"/>
              <a:gd name="connsiteX1" fmla="*/ 10376647 w 10409637"/>
              <a:gd name="connsiteY1" fmla="*/ 0 h 8108576"/>
              <a:gd name="connsiteX2" fmla="*/ 10409637 w 10409637"/>
              <a:gd name="connsiteY2" fmla="*/ 5359460 h 8108576"/>
              <a:gd name="connsiteX3" fmla="*/ 8150352 w 10409637"/>
              <a:gd name="connsiteY3" fmla="*/ 6848855 h 8108576"/>
              <a:gd name="connsiteX4" fmla="*/ 0 w 10409637"/>
              <a:gd name="connsiteY4" fmla="*/ 8108576 h 8108576"/>
              <a:gd name="connsiteX5" fmla="*/ 0 w 10409637"/>
              <a:gd name="connsiteY5" fmla="*/ 1250576 h 8108576"/>
              <a:gd name="connsiteX0" fmla="*/ 0 w 12238437"/>
              <a:gd name="connsiteY0" fmla="*/ 13447 h 8108576"/>
              <a:gd name="connsiteX1" fmla="*/ 12205447 w 12238437"/>
              <a:gd name="connsiteY1" fmla="*/ 0 h 8108576"/>
              <a:gd name="connsiteX2" fmla="*/ 12238437 w 12238437"/>
              <a:gd name="connsiteY2" fmla="*/ 5359460 h 8108576"/>
              <a:gd name="connsiteX3" fmla="*/ 9979152 w 12238437"/>
              <a:gd name="connsiteY3" fmla="*/ 6848855 h 8108576"/>
              <a:gd name="connsiteX4" fmla="*/ 1828800 w 12238437"/>
              <a:gd name="connsiteY4" fmla="*/ 8108576 h 8108576"/>
              <a:gd name="connsiteX5" fmla="*/ 0 w 12238437"/>
              <a:gd name="connsiteY5" fmla="*/ 13447 h 8108576"/>
              <a:gd name="connsiteX0" fmla="*/ 0 w 12238437"/>
              <a:gd name="connsiteY0" fmla="*/ 13447 h 6858000"/>
              <a:gd name="connsiteX1" fmla="*/ 12205447 w 12238437"/>
              <a:gd name="connsiteY1" fmla="*/ 0 h 6858000"/>
              <a:gd name="connsiteX2" fmla="*/ 12238437 w 12238437"/>
              <a:gd name="connsiteY2" fmla="*/ 5359460 h 6858000"/>
              <a:gd name="connsiteX3" fmla="*/ 9979152 w 12238437"/>
              <a:gd name="connsiteY3" fmla="*/ 6848855 h 6858000"/>
              <a:gd name="connsiteX4" fmla="*/ 0 w 12238437"/>
              <a:gd name="connsiteY4" fmla="*/ 6858000 h 6858000"/>
              <a:gd name="connsiteX5" fmla="*/ 0 w 12238437"/>
              <a:gd name="connsiteY5" fmla="*/ 13447 h 6858000"/>
              <a:gd name="connsiteX0" fmla="*/ 0 w 12207440"/>
              <a:gd name="connsiteY0" fmla="*/ 13447 h 6858000"/>
              <a:gd name="connsiteX1" fmla="*/ 12205447 w 12207440"/>
              <a:gd name="connsiteY1" fmla="*/ 0 h 6858000"/>
              <a:gd name="connsiteX2" fmla="*/ 12207440 w 12207440"/>
              <a:gd name="connsiteY2" fmla="*/ 5374958 h 6858000"/>
              <a:gd name="connsiteX3" fmla="*/ 9979152 w 12207440"/>
              <a:gd name="connsiteY3" fmla="*/ 6848855 h 6858000"/>
              <a:gd name="connsiteX4" fmla="*/ 0 w 12207440"/>
              <a:gd name="connsiteY4" fmla="*/ 6858000 h 6858000"/>
              <a:gd name="connsiteX5" fmla="*/ 0 w 12207440"/>
              <a:gd name="connsiteY5" fmla="*/ 13447 h 6858000"/>
              <a:gd name="connsiteX0" fmla="*/ 0 w 12207440"/>
              <a:gd name="connsiteY0" fmla="*/ 13447 h 6864353"/>
              <a:gd name="connsiteX1" fmla="*/ 12205447 w 12207440"/>
              <a:gd name="connsiteY1" fmla="*/ 0 h 6864353"/>
              <a:gd name="connsiteX2" fmla="*/ 12207440 w 12207440"/>
              <a:gd name="connsiteY2" fmla="*/ 5374958 h 6864353"/>
              <a:gd name="connsiteX3" fmla="*/ 9948156 w 12207440"/>
              <a:gd name="connsiteY3" fmla="*/ 6864353 h 6864353"/>
              <a:gd name="connsiteX4" fmla="*/ 0 w 12207440"/>
              <a:gd name="connsiteY4" fmla="*/ 6858000 h 6864353"/>
              <a:gd name="connsiteX5" fmla="*/ 0 w 12207440"/>
              <a:gd name="connsiteY5" fmla="*/ 13447 h 6864353"/>
              <a:gd name="connsiteX0" fmla="*/ 7749 w 12207440"/>
              <a:gd name="connsiteY0" fmla="*/ 0 h 6866404"/>
              <a:gd name="connsiteX1" fmla="*/ 12205447 w 12207440"/>
              <a:gd name="connsiteY1" fmla="*/ 2051 h 6866404"/>
              <a:gd name="connsiteX2" fmla="*/ 12207440 w 12207440"/>
              <a:gd name="connsiteY2" fmla="*/ 5377009 h 6866404"/>
              <a:gd name="connsiteX3" fmla="*/ 9948156 w 12207440"/>
              <a:gd name="connsiteY3" fmla="*/ 6866404 h 6866404"/>
              <a:gd name="connsiteX4" fmla="*/ 0 w 12207440"/>
              <a:gd name="connsiteY4" fmla="*/ 6860051 h 6866404"/>
              <a:gd name="connsiteX5" fmla="*/ 7749 w 12207440"/>
              <a:gd name="connsiteY5" fmla="*/ 0 h 6866404"/>
              <a:gd name="connsiteX0" fmla="*/ 0 w 12213546"/>
              <a:gd name="connsiteY0" fmla="*/ 0 h 6866404"/>
              <a:gd name="connsiteX1" fmla="*/ 12211553 w 12213546"/>
              <a:gd name="connsiteY1" fmla="*/ 2051 h 6866404"/>
              <a:gd name="connsiteX2" fmla="*/ 12213546 w 12213546"/>
              <a:gd name="connsiteY2" fmla="*/ 5377009 h 6866404"/>
              <a:gd name="connsiteX3" fmla="*/ 9954262 w 12213546"/>
              <a:gd name="connsiteY3" fmla="*/ 6866404 h 6866404"/>
              <a:gd name="connsiteX4" fmla="*/ 6106 w 12213546"/>
              <a:gd name="connsiteY4" fmla="*/ 6860051 h 6866404"/>
              <a:gd name="connsiteX5" fmla="*/ 0 w 12213546"/>
              <a:gd name="connsiteY5" fmla="*/ 0 h 6866404"/>
              <a:gd name="connsiteX0" fmla="*/ 0 w 12213546"/>
              <a:gd name="connsiteY0" fmla="*/ 0 h 6875830"/>
              <a:gd name="connsiteX1" fmla="*/ 12211553 w 12213546"/>
              <a:gd name="connsiteY1" fmla="*/ 2051 h 6875830"/>
              <a:gd name="connsiteX2" fmla="*/ 12213546 w 12213546"/>
              <a:gd name="connsiteY2" fmla="*/ 5377009 h 6875830"/>
              <a:gd name="connsiteX3" fmla="*/ 9991970 w 12213546"/>
              <a:gd name="connsiteY3" fmla="*/ 6875830 h 6875830"/>
              <a:gd name="connsiteX4" fmla="*/ 6106 w 12213546"/>
              <a:gd name="connsiteY4" fmla="*/ 6860051 h 6875830"/>
              <a:gd name="connsiteX5" fmla="*/ 0 w 12213546"/>
              <a:gd name="connsiteY5" fmla="*/ 0 h 6875830"/>
              <a:gd name="connsiteX0" fmla="*/ 0 w 12213546"/>
              <a:gd name="connsiteY0" fmla="*/ 0 h 6880882"/>
              <a:gd name="connsiteX1" fmla="*/ 12211553 w 12213546"/>
              <a:gd name="connsiteY1" fmla="*/ 2051 h 6880882"/>
              <a:gd name="connsiteX2" fmla="*/ 12213546 w 12213546"/>
              <a:gd name="connsiteY2" fmla="*/ 5377009 h 6880882"/>
              <a:gd name="connsiteX3" fmla="*/ 9991970 w 12213546"/>
              <a:gd name="connsiteY3" fmla="*/ 6880882 h 6880882"/>
              <a:gd name="connsiteX4" fmla="*/ 6106 w 12213546"/>
              <a:gd name="connsiteY4" fmla="*/ 6860051 h 6880882"/>
              <a:gd name="connsiteX5" fmla="*/ 0 w 12213546"/>
              <a:gd name="connsiteY5" fmla="*/ 0 h 6880882"/>
              <a:gd name="connsiteX0" fmla="*/ 0 w 12213546"/>
              <a:gd name="connsiteY0" fmla="*/ 0 h 6880882"/>
              <a:gd name="connsiteX1" fmla="*/ 12211553 w 12213546"/>
              <a:gd name="connsiteY1" fmla="*/ 2051 h 6880882"/>
              <a:gd name="connsiteX2" fmla="*/ 12213546 w 12213546"/>
              <a:gd name="connsiteY2" fmla="*/ 5377009 h 6880882"/>
              <a:gd name="connsiteX3" fmla="*/ 9991970 w 12213546"/>
              <a:gd name="connsiteY3" fmla="*/ 6880882 h 6880882"/>
              <a:gd name="connsiteX4" fmla="*/ 6106 w 12213546"/>
              <a:gd name="connsiteY4" fmla="*/ 6860051 h 6880882"/>
              <a:gd name="connsiteX5" fmla="*/ 0 w 12213546"/>
              <a:gd name="connsiteY5" fmla="*/ 0 h 6880882"/>
              <a:gd name="connsiteX0" fmla="*/ 0 w 12213546"/>
              <a:gd name="connsiteY0" fmla="*/ 0 h 6875830"/>
              <a:gd name="connsiteX1" fmla="*/ 12211553 w 12213546"/>
              <a:gd name="connsiteY1" fmla="*/ 2051 h 6875830"/>
              <a:gd name="connsiteX2" fmla="*/ 12213546 w 12213546"/>
              <a:gd name="connsiteY2" fmla="*/ 5377009 h 6875830"/>
              <a:gd name="connsiteX3" fmla="*/ 9976814 w 12213546"/>
              <a:gd name="connsiteY3" fmla="*/ 6875830 h 6875830"/>
              <a:gd name="connsiteX4" fmla="*/ 6106 w 12213546"/>
              <a:gd name="connsiteY4" fmla="*/ 6860051 h 6875830"/>
              <a:gd name="connsiteX5" fmla="*/ 0 w 12213546"/>
              <a:gd name="connsiteY5" fmla="*/ 0 h 6875830"/>
              <a:gd name="connsiteX0" fmla="*/ 0 w 12213546"/>
              <a:gd name="connsiteY0" fmla="*/ 0 h 6875830"/>
              <a:gd name="connsiteX1" fmla="*/ 12211553 w 12213546"/>
              <a:gd name="connsiteY1" fmla="*/ 2051 h 6875830"/>
              <a:gd name="connsiteX2" fmla="*/ 12213546 w 12213546"/>
              <a:gd name="connsiteY2" fmla="*/ 5361853 h 6875830"/>
              <a:gd name="connsiteX3" fmla="*/ 9976814 w 12213546"/>
              <a:gd name="connsiteY3" fmla="*/ 6875830 h 6875830"/>
              <a:gd name="connsiteX4" fmla="*/ 6106 w 12213546"/>
              <a:gd name="connsiteY4" fmla="*/ 6860051 h 6875830"/>
              <a:gd name="connsiteX5" fmla="*/ 0 w 12213546"/>
              <a:gd name="connsiteY5" fmla="*/ 0 h 6875830"/>
              <a:gd name="connsiteX0" fmla="*/ 0 w 12213547"/>
              <a:gd name="connsiteY0" fmla="*/ 0 h 6875830"/>
              <a:gd name="connsiteX1" fmla="*/ 12211553 w 12213547"/>
              <a:gd name="connsiteY1" fmla="*/ 2051 h 6875830"/>
              <a:gd name="connsiteX2" fmla="*/ 12213546 w 12213547"/>
              <a:gd name="connsiteY2" fmla="*/ 5361853 h 6875830"/>
              <a:gd name="connsiteX3" fmla="*/ 9976814 w 12213547"/>
              <a:gd name="connsiteY3" fmla="*/ 6875830 h 6875830"/>
              <a:gd name="connsiteX4" fmla="*/ 6106 w 12213547"/>
              <a:gd name="connsiteY4" fmla="*/ 6860051 h 6875830"/>
              <a:gd name="connsiteX5" fmla="*/ 0 w 12213547"/>
              <a:gd name="connsiteY5" fmla="*/ 0 h 6875830"/>
              <a:gd name="connsiteX0" fmla="*/ 0 w 12218599"/>
              <a:gd name="connsiteY0" fmla="*/ 0 h 6875830"/>
              <a:gd name="connsiteX1" fmla="*/ 12211553 w 12218599"/>
              <a:gd name="connsiteY1" fmla="*/ 2051 h 6875830"/>
              <a:gd name="connsiteX2" fmla="*/ 12218598 w 12218599"/>
              <a:gd name="connsiteY2" fmla="*/ 5346697 h 6875830"/>
              <a:gd name="connsiteX3" fmla="*/ 9976814 w 12218599"/>
              <a:gd name="connsiteY3" fmla="*/ 6875830 h 6875830"/>
              <a:gd name="connsiteX4" fmla="*/ 6106 w 12218599"/>
              <a:gd name="connsiteY4" fmla="*/ 6860051 h 6875830"/>
              <a:gd name="connsiteX5" fmla="*/ 0 w 12218599"/>
              <a:gd name="connsiteY5" fmla="*/ 0 h 6875830"/>
              <a:gd name="connsiteX0" fmla="*/ 0 w 12218599"/>
              <a:gd name="connsiteY0" fmla="*/ 0 h 6875830"/>
              <a:gd name="connsiteX1" fmla="*/ 12211553 w 12218599"/>
              <a:gd name="connsiteY1" fmla="*/ 2051 h 6875830"/>
              <a:gd name="connsiteX2" fmla="*/ 12218598 w 12218599"/>
              <a:gd name="connsiteY2" fmla="*/ 5346697 h 6875830"/>
              <a:gd name="connsiteX3" fmla="*/ 9951555 w 12218599"/>
              <a:gd name="connsiteY3" fmla="*/ 6875830 h 6875830"/>
              <a:gd name="connsiteX4" fmla="*/ 6106 w 12218599"/>
              <a:gd name="connsiteY4" fmla="*/ 6860051 h 6875830"/>
              <a:gd name="connsiteX5" fmla="*/ 0 w 12218599"/>
              <a:gd name="connsiteY5" fmla="*/ 0 h 6875830"/>
              <a:gd name="connsiteX0" fmla="*/ 0 w 12218599"/>
              <a:gd name="connsiteY0" fmla="*/ 0 h 6880882"/>
              <a:gd name="connsiteX1" fmla="*/ 12211553 w 12218599"/>
              <a:gd name="connsiteY1" fmla="*/ 2051 h 6880882"/>
              <a:gd name="connsiteX2" fmla="*/ 12218598 w 12218599"/>
              <a:gd name="connsiteY2" fmla="*/ 5346697 h 6880882"/>
              <a:gd name="connsiteX3" fmla="*/ 9966711 w 12218599"/>
              <a:gd name="connsiteY3" fmla="*/ 6880882 h 6880882"/>
              <a:gd name="connsiteX4" fmla="*/ 6106 w 12218599"/>
              <a:gd name="connsiteY4" fmla="*/ 6860051 h 6880882"/>
              <a:gd name="connsiteX5" fmla="*/ 0 w 12218599"/>
              <a:gd name="connsiteY5" fmla="*/ 0 h 6880882"/>
              <a:gd name="connsiteX0" fmla="*/ 0 w 12218599"/>
              <a:gd name="connsiteY0" fmla="*/ 0 h 6880882"/>
              <a:gd name="connsiteX1" fmla="*/ 12211553 w 12218599"/>
              <a:gd name="connsiteY1" fmla="*/ 2051 h 6880882"/>
              <a:gd name="connsiteX2" fmla="*/ 12218598 w 12218599"/>
              <a:gd name="connsiteY2" fmla="*/ 5353047 h 6880882"/>
              <a:gd name="connsiteX3" fmla="*/ 9966711 w 12218599"/>
              <a:gd name="connsiteY3" fmla="*/ 6880882 h 6880882"/>
              <a:gd name="connsiteX4" fmla="*/ 6106 w 12218599"/>
              <a:gd name="connsiteY4" fmla="*/ 6860051 h 6880882"/>
              <a:gd name="connsiteX5" fmla="*/ 0 w 12218599"/>
              <a:gd name="connsiteY5" fmla="*/ 0 h 6880882"/>
              <a:gd name="connsiteX0" fmla="*/ 0 w 12218599"/>
              <a:gd name="connsiteY0" fmla="*/ 0 h 6874532"/>
              <a:gd name="connsiteX1" fmla="*/ 12211553 w 12218599"/>
              <a:gd name="connsiteY1" fmla="*/ 2051 h 6874532"/>
              <a:gd name="connsiteX2" fmla="*/ 12218598 w 12218599"/>
              <a:gd name="connsiteY2" fmla="*/ 5353047 h 6874532"/>
              <a:gd name="connsiteX3" fmla="*/ 9969886 w 12218599"/>
              <a:gd name="connsiteY3" fmla="*/ 6874532 h 6874532"/>
              <a:gd name="connsiteX4" fmla="*/ 6106 w 12218599"/>
              <a:gd name="connsiteY4" fmla="*/ 6860051 h 6874532"/>
              <a:gd name="connsiteX5" fmla="*/ 0 w 12218599"/>
              <a:gd name="connsiteY5" fmla="*/ 0 h 6874532"/>
              <a:gd name="connsiteX0" fmla="*/ 0 w 12218599"/>
              <a:gd name="connsiteY0" fmla="*/ 0 h 6871357"/>
              <a:gd name="connsiteX1" fmla="*/ 12211553 w 12218599"/>
              <a:gd name="connsiteY1" fmla="*/ 2051 h 6871357"/>
              <a:gd name="connsiteX2" fmla="*/ 12218598 w 12218599"/>
              <a:gd name="connsiteY2" fmla="*/ 5353047 h 6871357"/>
              <a:gd name="connsiteX3" fmla="*/ 9973061 w 12218599"/>
              <a:gd name="connsiteY3" fmla="*/ 6871357 h 6871357"/>
              <a:gd name="connsiteX4" fmla="*/ 6106 w 12218599"/>
              <a:gd name="connsiteY4" fmla="*/ 6860051 h 6871357"/>
              <a:gd name="connsiteX5" fmla="*/ 0 w 12218599"/>
              <a:gd name="connsiteY5" fmla="*/ 0 h 6871357"/>
              <a:gd name="connsiteX0" fmla="*/ 0 w 12218599"/>
              <a:gd name="connsiteY0" fmla="*/ 0 h 6871357"/>
              <a:gd name="connsiteX1" fmla="*/ 12211553 w 12218599"/>
              <a:gd name="connsiteY1" fmla="*/ 2051 h 6871357"/>
              <a:gd name="connsiteX2" fmla="*/ 12218598 w 12218599"/>
              <a:gd name="connsiteY2" fmla="*/ 5353047 h 6871357"/>
              <a:gd name="connsiteX3" fmla="*/ 9973061 w 12218599"/>
              <a:gd name="connsiteY3" fmla="*/ 6871357 h 6871357"/>
              <a:gd name="connsiteX4" fmla="*/ 6106 w 12218599"/>
              <a:gd name="connsiteY4" fmla="*/ 6860051 h 6871357"/>
              <a:gd name="connsiteX5" fmla="*/ 0 w 12218599"/>
              <a:gd name="connsiteY5" fmla="*/ 0 h 6871357"/>
              <a:gd name="connsiteX0" fmla="*/ 0 w 12211742"/>
              <a:gd name="connsiteY0" fmla="*/ 0 h 6871357"/>
              <a:gd name="connsiteX1" fmla="*/ 12211553 w 12211742"/>
              <a:gd name="connsiteY1" fmla="*/ 2051 h 6871357"/>
              <a:gd name="connsiteX2" fmla="*/ 12211537 w 12211742"/>
              <a:gd name="connsiteY2" fmla="*/ 5349516 h 6871357"/>
              <a:gd name="connsiteX3" fmla="*/ 9973061 w 12211742"/>
              <a:gd name="connsiteY3" fmla="*/ 6871357 h 6871357"/>
              <a:gd name="connsiteX4" fmla="*/ 6106 w 12211742"/>
              <a:gd name="connsiteY4" fmla="*/ 6860051 h 6871357"/>
              <a:gd name="connsiteX5" fmla="*/ 0 w 12211742"/>
              <a:gd name="connsiteY5" fmla="*/ 0 h 687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11742" h="6871357">
                <a:moveTo>
                  <a:pt x="0" y="0"/>
                </a:moveTo>
                <a:lnTo>
                  <a:pt x="12211553" y="2051"/>
                </a:lnTo>
                <a:cubicBezTo>
                  <a:pt x="12212217" y="1793704"/>
                  <a:pt x="12210873" y="3557863"/>
                  <a:pt x="12211537" y="5349516"/>
                </a:cubicBezTo>
                <a:cubicBezTo>
                  <a:pt x="12213646" y="5340562"/>
                  <a:pt x="9974846" y="6865875"/>
                  <a:pt x="9973061" y="6871357"/>
                </a:cubicBezTo>
                <a:lnTo>
                  <a:pt x="6106" y="6860051"/>
                </a:lnTo>
                <a:cubicBezTo>
                  <a:pt x="4071" y="4573367"/>
                  <a:pt x="2035" y="2286684"/>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Raleway" pitchFamily="2" charset="77"/>
            </a:endParaRPr>
          </a:p>
        </p:txBody>
      </p:sp>
      <p:sp>
        <p:nvSpPr>
          <p:cNvPr id="5" name="Titel 4">
            <a:extLst>
              <a:ext uri="{FF2B5EF4-FFF2-40B4-BE49-F238E27FC236}">
                <a16:creationId xmlns:a16="http://schemas.microsoft.com/office/drawing/2014/main" id="{F54B5A2D-E45D-3A41-B204-834B64504314}"/>
              </a:ext>
            </a:extLst>
          </p:cNvPr>
          <p:cNvSpPr>
            <a:spLocks noGrp="1"/>
          </p:cNvSpPr>
          <p:nvPr>
            <p:ph type="title"/>
          </p:nvPr>
        </p:nvSpPr>
        <p:spPr/>
        <p:txBody>
          <a:bodyPr/>
          <a:lstStyle/>
          <a:p>
            <a:r>
              <a:rPr lang="da-DK"/>
              <a:t>Klik for at redigere titeltypografien i masteren</a:t>
            </a:r>
          </a:p>
        </p:txBody>
      </p:sp>
      <p:sp>
        <p:nvSpPr>
          <p:cNvPr id="9" name="Pladsholder til indhold 8">
            <a:extLst>
              <a:ext uri="{FF2B5EF4-FFF2-40B4-BE49-F238E27FC236}">
                <a16:creationId xmlns:a16="http://schemas.microsoft.com/office/drawing/2014/main" id="{6F00FC25-A53E-9B4C-B235-95A9EFF37B25}"/>
              </a:ext>
            </a:extLst>
          </p:cNvPr>
          <p:cNvSpPr>
            <a:spLocks noGrp="1"/>
          </p:cNvSpPr>
          <p:nvPr>
            <p:ph sz="quarter" idx="14" hasCustomPrompt="1"/>
          </p:nvPr>
        </p:nvSpPr>
        <p:spPr>
          <a:xfrm>
            <a:off x="741941" y="1736725"/>
            <a:ext cx="5057775" cy="4213225"/>
          </a:xfrm>
          <a:prstGeom prst="rect">
            <a:avLst/>
          </a:prstGeom>
        </p:spPr>
        <p:txBody>
          <a:bodyPr lIns="0" tIns="0" rIns="0" bIns="0"/>
          <a:lstStyle/>
          <a:p>
            <a:pPr lvl="0"/>
            <a:r>
              <a:rPr lang="da-DK"/>
              <a:t>Her kan du indsætte et billede, graf, figur mv. Eller du kan skrive en tekst.</a:t>
            </a:r>
          </a:p>
        </p:txBody>
      </p:sp>
      <p:sp>
        <p:nvSpPr>
          <p:cNvPr id="11" name="Pladsholder til indhold 8">
            <a:extLst>
              <a:ext uri="{FF2B5EF4-FFF2-40B4-BE49-F238E27FC236}">
                <a16:creationId xmlns:a16="http://schemas.microsoft.com/office/drawing/2014/main" id="{194BA560-DE94-9349-808E-B69191BE497C}"/>
              </a:ext>
            </a:extLst>
          </p:cNvPr>
          <p:cNvSpPr>
            <a:spLocks noGrp="1"/>
          </p:cNvSpPr>
          <p:nvPr>
            <p:ph sz="quarter" idx="15" hasCustomPrompt="1"/>
          </p:nvPr>
        </p:nvSpPr>
        <p:spPr>
          <a:xfrm>
            <a:off x="6207193" y="1736725"/>
            <a:ext cx="5073582" cy="4213225"/>
          </a:xfrm>
          <a:prstGeom prst="rect">
            <a:avLst/>
          </a:prstGeom>
        </p:spPr>
        <p:txBody>
          <a:bodyPr lIns="0" tIns="0" rIns="0" bIns="0"/>
          <a:lstStyle/>
          <a:p>
            <a:pPr lvl="0"/>
            <a:r>
              <a:rPr lang="da-DK"/>
              <a:t>Her kan du indsætte et billede, graf, figur mv. Eller du kan skrive en tekst.</a:t>
            </a:r>
          </a:p>
        </p:txBody>
      </p:sp>
      <p:sp>
        <p:nvSpPr>
          <p:cNvPr id="15" name="Pladsholder til tekst 12">
            <a:extLst>
              <a:ext uri="{FF2B5EF4-FFF2-40B4-BE49-F238E27FC236}">
                <a16:creationId xmlns:a16="http://schemas.microsoft.com/office/drawing/2014/main" id="{40B48965-DBCD-E54F-8EC1-787B407CD9D6}"/>
              </a:ext>
            </a:extLst>
          </p:cNvPr>
          <p:cNvSpPr>
            <a:spLocks noGrp="1"/>
          </p:cNvSpPr>
          <p:nvPr>
            <p:ph type="body" sz="quarter" idx="21" hasCustomPrompt="1"/>
          </p:nvPr>
        </p:nvSpPr>
        <p:spPr>
          <a:xfrm>
            <a:off x="6315594" y="5959718"/>
            <a:ext cx="4947200" cy="285750"/>
          </a:xfrm>
        </p:spPr>
        <p:txBody>
          <a:bodyPr rIns="216000"/>
          <a:lstStyle>
            <a:lvl1pPr algn="r">
              <a:defRPr sz="900" i="1"/>
            </a:lvl1pPr>
          </a:lstStyle>
          <a:p>
            <a:pPr lvl="0"/>
            <a:r>
              <a:rPr lang="da-DK"/>
              <a:t>Indsæt kilde, </a:t>
            </a:r>
            <a:r>
              <a:rPr lang="da-DK" err="1"/>
              <a:t>credits</a:t>
            </a:r>
            <a:r>
              <a:rPr lang="da-DK"/>
              <a:t> el.lign.</a:t>
            </a:r>
          </a:p>
        </p:txBody>
      </p:sp>
      <p:sp>
        <p:nvSpPr>
          <p:cNvPr id="16" name="Pladsholder til tekst 12">
            <a:extLst>
              <a:ext uri="{FF2B5EF4-FFF2-40B4-BE49-F238E27FC236}">
                <a16:creationId xmlns:a16="http://schemas.microsoft.com/office/drawing/2014/main" id="{279207C4-2A7B-8C4D-88C1-A9703626B4C2}"/>
              </a:ext>
            </a:extLst>
          </p:cNvPr>
          <p:cNvSpPr>
            <a:spLocks noGrp="1"/>
          </p:cNvSpPr>
          <p:nvPr>
            <p:ph type="body" sz="quarter" idx="22" hasCustomPrompt="1"/>
          </p:nvPr>
        </p:nvSpPr>
        <p:spPr>
          <a:xfrm>
            <a:off x="856424" y="5953859"/>
            <a:ext cx="4947200" cy="285750"/>
          </a:xfrm>
        </p:spPr>
        <p:txBody>
          <a:bodyPr rIns="216000"/>
          <a:lstStyle>
            <a:lvl1pPr algn="r">
              <a:defRPr sz="900" i="1"/>
            </a:lvl1pPr>
          </a:lstStyle>
          <a:p>
            <a:pPr lvl="0"/>
            <a:r>
              <a:rPr lang="da-DK"/>
              <a:t>Indsæt kilde, </a:t>
            </a:r>
            <a:r>
              <a:rPr lang="da-DK" err="1"/>
              <a:t>credits</a:t>
            </a:r>
            <a:r>
              <a:rPr lang="da-DK"/>
              <a:t> el.lign.</a:t>
            </a:r>
          </a:p>
        </p:txBody>
      </p:sp>
      <p:sp>
        <p:nvSpPr>
          <p:cNvPr id="6" name="Pladsholder til dato 5">
            <a:extLst>
              <a:ext uri="{FF2B5EF4-FFF2-40B4-BE49-F238E27FC236}">
                <a16:creationId xmlns:a16="http://schemas.microsoft.com/office/drawing/2014/main" id="{A369C83C-3801-2A40-99AE-DD4D96D5AA05}"/>
              </a:ext>
            </a:extLst>
          </p:cNvPr>
          <p:cNvSpPr>
            <a:spLocks noGrp="1"/>
          </p:cNvSpPr>
          <p:nvPr>
            <p:ph type="dt" sz="half" idx="23"/>
          </p:nvPr>
        </p:nvSpPr>
        <p:spPr/>
        <p:txBody>
          <a:bodyPr/>
          <a:lstStyle/>
          <a:p>
            <a:fld id="{E7C0FDD3-7F91-8E4C-A78E-9D076CCBFF8C}" type="datetimeFigureOut">
              <a:rPr lang="da-DK" smtClean="0"/>
              <a:t>29.04.2024</a:t>
            </a:fld>
            <a:endParaRPr lang="da-DK"/>
          </a:p>
        </p:txBody>
      </p:sp>
      <p:sp>
        <p:nvSpPr>
          <p:cNvPr id="7" name="Pladsholder til sidefod 6">
            <a:extLst>
              <a:ext uri="{FF2B5EF4-FFF2-40B4-BE49-F238E27FC236}">
                <a16:creationId xmlns:a16="http://schemas.microsoft.com/office/drawing/2014/main" id="{9C0CECC4-D2AE-2845-862A-A4ECA51D0683}"/>
              </a:ext>
            </a:extLst>
          </p:cNvPr>
          <p:cNvSpPr>
            <a:spLocks noGrp="1"/>
          </p:cNvSpPr>
          <p:nvPr>
            <p:ph type="ftr" sz="quarter" idx="24"/>
          </p:nvPr>
        </p:nvSpPr>
        <p:spPr/>
        <p:txBody>
          <a:bodyPr/>
          <a:lstStyle/>
          <a:p>
            <a:endParaRPr lang="da-DK"/>
          </a:p>
        </p:txBody>
      </p:sp>
      <p:sp>
        <p:nvSpPr>
          <p:cNvPr id="8" name="Pladsholder til slidenummer 7">
            <a:extLst>
              <a:ext uri="{FF2B5EF4-FFF2-40B4-BE49-F238E27FC236}">
                <a16:creationId xmlns:a16="http://schemas.microsoft.com/office/drawing/2014/main" id="{C5EC4C8A-15C1-9F49-9012-F0300A56921C}"/>
              </a:ext>
            </a:extLst>
          </p:cNvPr>
          <p:cNvSpPr>
            <a:spLocks noGrp="1"/>
          </p:cNvSpPr>
          <p:nvPr>
            <p:ph type="sldNum" sz="quarter" idx="25"/>
          </p:nvPr>
        </p:nvSpPr>
        <p:spPr/>
        <p:txBody>
          <a:bodyPr/>
          <a:lstStyle/>
          <a:p>
            <a:fld id="{4CAE7064-8F39-1B44-A3EE-4608F6ADFAD8}" type="slidenum">
              <a:rPr lang="da-DK" smtClean="0"/>
              <a:t>‹nr.›</a:t>
            </a:fld>
            <a:endParaRPr lang="da-DK"/>
          </a:p>
        </p:txBody>
      </p:sp>
    </p:spTree>
    <p:extLst>
      <p:ext uri="{BB962C8B-B14F-4D97-AF65-F5344CB8AC3E}">
        <p14:creationId xmlns:p14="http://schemas.microsoft.com/office/powerpoint/2010/main" val="2824335120"/>
      </p:ext>
    </p:extLst>
  </p:cSld>
  <p:clrMapOvr>
    <a:masterClrMapping/>
  </p:clrMapOvr>
  <p:transition spd="med">
    <p:push dir="u"/>
  </p:transition>
  <p:extLst>
    <p:ext uri="{DCECCB84-F9BA-43D5-87BE-67443E8EF086}">
      <p15:sldGuideLst xmlns:p15="http://schemas.microsoft.com/office/powerpoint/2012/main">
        <p15:guide id="3" pos="7106">
          <p15:clr>
            <a:srgbClr val="A4A3A4"/>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titel og indhold 8">
    <p:bg>
      <p:bgPr>
        <a:solidFill>
          <a:schemeClr val="accent3"/>
        </a:solidFill>
        <a:effectLst/>
      </p:bgPr>
    </p:bg>
    <p:spTree>
      <p:nvGrpSpPr>
        <p:cNvPr id="1" name=""/>
        <p:cNvGrpSpPr/>
        <p:nvPr/>
      </p:nvGrpSpPr>
      <p:grpSpPr>
        <a:xfrm>
          <a:off x="0" y="0"/>
          <a:ext cx="0" cy="0"/>
          <a:chOff x="0" y="0"/>
          <a:chExt cx="0" cy="0"/>
        </a:xfrm>
      </p:grpSpPr>
      <p:sp>
        <p:nvSpPr>
          <p:cNvPr id="15" name="Rektangel 5">
            <a:extLst>
              <a:ext uri="{FF2B5EF4-FFF2-40B4-BE49-F238E27FC236}">
                <a16:creationId xmlns:a16="http://schemas.microsoft.com/office/drawing/2014/main" id="{92DC3A7D-25D5-B745-80D4-41CE0D2C4898}"/>
              </a:ext>
            </a:extLst>
          </p:cNvPr>
          <p:cNvSpPr>
            <a:spLocks noChangeAspect="1"/>
          </p:cNvSpPr>
          <p:nvPr/>
        </p:nvSpPr>
        <p:spPr>
          <a:xfrm>
            <a:off x="-95690" y="-46600"/>
            <a:ext cx="12309039" cy="6926399"/>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492252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6321552 w 12192000"/>
              <a:gd name="connsiteY2" fmla="*/ 6848856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9884664 w 12192000"/>
              <a:gd name="connsiteY2" fmla="*/ 2715768 h 6858000"/>
              <a:gd name="connsiteX3" fmla="*/ 6321552 w 12192000"/>
              <a:gd name="connsiteY3" fmla="*/ 6848856 h 6858000"/>
              <a:gd name="connsiteX4" fmla="*/ 0 w 12192000"/>
              <a:gd name="connsiteY4" fmla="*/ 6858000 h 6858000"/>
              <a:gd name="connsiteX5" fmla="*/ 0 w 12192000"/>
              <a:gd name="connsiteY5" fmla="*/ 0 h 6858000"/>
              <a:gd name="connsiteX0" fmla="*/ 0 w 12198096"/>
              <a:gd name="connsiteY0" fmla="*/ 0 h 6858000"/>
              <a:gd name="connsiteX1" fmla="*/ 12192000 w 12198096"/>
              <a:gd name="connsiteY1" fmla="*/ 0 h 6858000"/>
              <a:gd name="connsiteX2" fmla="*/ 12198096 w 12198096"/>
              <a:gd name="connsiteY2" fmla="*/ 2898648 h 6858000"/>
              <a:gd name="connsiteX3" fmla="*/ 6321552 w 12198096"/>
              <a:gd name="connsiteY3" fmla="*/ 6848856 h 6858000"/>
              <a:gd name="connsiteX4" fmla="*/ 0 w 12198096"/>
              <a:gd name="connsiteY4" fmla="*/ 6858000 h 6858000"/>
              <a:gd name="connsiteX5" fmla="*/ 0 w 12198096"/>
              <a:gd name="connsiteY5" fmla="*/ 0 h 6858000"/>
              <a:gd name="connsiteX0" fmla="*/ 0 w 12192000"/>
              <a:gd name="connsiteY0" fmla="*/ 0 h 6858000"/>
              <a:gd name="connsiteX1" fmla="*/ 12192000 w 12192000"/>
              <a:gd name="connsiteY1" fmla="*/ 0 h 6858000"/>
              <a:gd name="connsiteX2" fmla="*/ 10409637 w 12192000"/>
              <a:gd name="connsiteY2" fmla="*/ 4108884 h 6858000"/>
              <a:gd name="connsiteX3" fmla="*/ 6321552 w 12192000"/>
              <a:gd name="connsiteY3" fmla="*/ 6848856 h 6858000"/>
              <a:gd name="connsiteX4" fmla="*/ 0 w 12192000"/>
              <a:gd name="connsiteY4" fmla="*/ 6858000 h 6858000"/>
              <a:gd name="connsiteX5" fmla="*/ 0 w 12192000"/>
              <a:gd name="connsiteY5" fmla="*/ 0 h 6858000"/>
              <a:gd name="connsiteX0" fmla="*/ 0 w 12192000"/>
              <a:gd name="connsiteY0" fmla="*/ 0 h 6858000"/>
              <a:gd name="connsiteX1" fmla="*/ 12192000 w 12192000"/>
              <a:gd name="connsiteY1" fmla="*/ 0 h 6858000"/>
              <a:gd name="connsiteX2" fmla="*/ 10409637 w 12192000"/>
              <a:gd name="connsiteY2" fmla="*/ 4108884 h 6858000"/>
              <a:gd name="connsiteX3" fmla="*/ 8150352 w 12192000"/>
              <a:gd name="connsiteY3" fmla="*/ 5598279 h 6858000"/>
              <a:gd name="connsiteX4" fmla="*/ 0 w 12192000"/>
              <a:gd name="connsiteY4" fmla="*/ 6858000 h 6858000"/>
              <a:gd name="connsiteX5" fmla="*/ 0 w 12192000"/>
              <a:gd name="connsiteY5" fmla="*/ 0 h 6858000"/>
              <a:gd name="connsiteX0" fmla="*/ 0 w 10409637"/>
              <a:gd name="connsiteY0" fmla="*/ 1250576 h 8108576"/>
              <a:gd name="connsiteX1" fmla="*/ 10376647 w 10409637"/>
              <a:gd name="connsiteY1" fmla="*/ 0 h 8108576"/>
              <a:gd name="connsiteX2" fmla="*/ 10409637 w 10409637"/>
              <a:gd name="connsiteY2" fmla="*/ 5359460 h 8108576"/>
              <a:gd name="connsiteX3" fmla="*/ 8150352 w 10409637"/>
              <a:gd name="connsiteY3" fmla="*/ 6848855 h 8108576"/>
              <a:gd name="connsiteX4" fmla="*/ 0 w 10409637"/>
              <a:gd name="connsiteY4" fmla="*/ 8108576 h 8108576"/>
              <a:gd name="connsiteX5" fmla="*/ 0 w 10409637"/>
              <a:gd name="connsiteY5" fmla="*/ 1250576 h 8108576"/>
              <a:gd name="connsiteX0" fmla="*/ 0 w 12238437"/>
              <a:gd name="connsiteY0" fmla="*/ 13447 h 8108576"/>
              <a:gd name="connsiteX1" fmla="*/ 12205447 w 12238437"/>
              <a:gd name="connsiteY1" fmla="*/ 0 h 8108576"/>
              <a:gd name="connsiteX2" fmla="*/ 12238437 w 12238437"/>
              <a:gd name="connsiteY2" fmla="*/ 5359460 h 8108576"/>
              <a:gd name="connsiteX3" fmla="*/ 9979152 w 12238437"/>
              <a:gd name="connsiteY3" fmla="*/ 6848855 h 8108576"/>
              <a:gd name="connsiteX4" fmla="*/ 1828800 w 12238437"/>
              <a:gd name="connsiteY4" fmla="*/ 8108576 h 8108576"/>
              <a:gd name="connsiteX5" fmla="*/ 0 w 12238437"/>
              <a:gd name="connsiteY5" fmla="*/ 13447 h 8108576"/>
              <a:gd name="connsiteX0" fmla="*/ 0 w 12238437"/>
              <a:gd name="connsiteY0" fmla="*/ 13447 h 6858000"/>
              <a:gd name="connsiteX1" fmla="*/ 12205447 w 12238437"/>
              <a:gd name="connsiteY1" fmla="*/ 0 h 6858000"/>
              <a:gd name="connsiteX2" fmla="*/ 12238437 w 12238437"/>
              <a:gd name="connsiteY2" fmla="*/ 5359460 h 6858000"/>
              <a:gd name="connsiteX3" fmla="*/ 9979152 w 12238437"/>
              <a:gd name="connsiteY3" fmla="*/ 6848855 h 6858000"/>
              <a:gd name="connsiteX4" fmla="*/ 0 w 12238437"/>
              <a:gd name="connsiteY4" fmla="*/ 6858000 h 6858000"/>
              <a:gd name="connsiteX5" fmla="*/ 0 w 12238437"/>
              <a:gd name="connsiteY5" fmla="*/ 13447 h 6858000"/>
              <a:gd name="connsiteX0" fmla="*/ 0 w 12258390"/>
              <a:gd name="connsiteY0" fmla="*/ 211 h 6844764"/>
              <a:gd name="connsiteX1" fmla="*/ 12258390 w 12258390"/>
              <a:gd name="connsiteY1" fmla="*/ 0 h 6844764"/>
              <a:gd name="connsiteX2" fmla="*/ 12238437 w 12258390"/>
              <a:gd name="connsiteY2" fmla="*/ 5346224 h 6844764"/>
              <a:gd name="connsiteX3" fmla="*/ 9979152 w 12258390"/>
              <a:gd name="connsiteY3" fmla="*/ 6835619 h 6844764"/>
              <a:gd name="connsiteX4" fmla="*/ 0 w 12258390"/>
              <a:gd name="connsiteY4" fmla="*/ 6844764 h 6844764"/>
              <a:gd name="connsiteX5" fmla="*/ 0 w 12258390"/>
              <a:gd name="connsiteY5" fmla="*/ 211 h 6844764"/>
              <a:gd name="connsiteX0" fmla="*/ 0 w 12238437"/>
              <a:gd name="connsiteY0" fmla="*/ 0 h 6844553"/>
              <a:gd name="connsiteX1" fmla="*/ 12231918 w 12238437"/>
              <a:gd name="connsiteY1" fmla="*/ 3057255 h 6844553"/>
              <a:gd name="connsiteX2" fmla="*/ 12238437 w 12238437"/>
              <a:gd name="connsiteY2" fmla="*/ 5346013 h 6844553"/>
              <a:gd name="connsiteX3" fmla="*/ 9979152 w 12238437"/>
              <a:gd name="connsiteY3" fmla="*/ 6835408 h 6844553"/>
              <a:gd name="connsiteX4" fmla="*/ 0 w 12238437"/>
              <a:gd name="connsiteY4" fmla="*/ 6844553 h 6844553"/>
              <a:gd name="connsiteX5" fmla="*/ 0 w 12238437"/>
              <a:gd name="connsiteY5" fmla="*/ 0 h 6844553"/>
              <a:gd name="connsiteX0" fmla="*/ 5506086 w 12238437"/>
              <a:gd name="connsiteY0" fmla="*/ 0 h 3800323"/>
              <a:gd name="connsiteX1" fmla="*/ 12231918 w 12238437"/>
              <a:gd name="connsiteY1" fmla="*/ 13025 h 3800323"/>
              <a:gd name="connsiteX2" fmla="*/ 12238437 w 12238437"/>
              <a:gd name="connsiteY2" fmla="*/ 2301783 h 3800323"/>
              <a:gd name="connsiteX3" fmla="*/ 9979152 w 12238437"/>
              <a:gd name="connsiteY3" fmla="*/ 3791178 h 3800323"/>
              <a:gd name="connsiteX4" fmla="*/ 0 w 12238437"/>
              <a:gd name="connsiteY4" fmla="*/ 3800323 h 3800323"/>
              <a:gd name="connsiteX5" fmla="*/ 5506086 w 12238437"/>
              <a:gd name="connsiteY5" fmla="*/ 0 h 3800323"/>
              <a:gd name="connsiteX0" fmla="*/ 0 w 6732351"/>
              <a:gd name="connsiteY0" fmla="*/ 0 h 3813559"/>
              <a:gd name="connsiteX1" fmla="*/ 6725832 w 6732351"/>
              <a:gd name="connsiteY1" fmla="*/ 13025 h 3813559"/>
              <a:gd name="connsiteX2" fmla="*/ 6732351 w 6732351"/>
              <a:gd name="connsiteY2" fmla="*/ 2301783 h 3813559"/>
              <a:gd name="connsiteX3" fmla="*/ 4473066 w 6732351"/>
              <a:gd name="connsiteY3" fmla="*/ 3791178 h 3813559"/>
              <a:gd name="connsiteX4" fmla="*/ 0 w 6732351"/>
              <a:gd name="connsiteY4" fmla="*/ 3813559 h 3813559"/>
              <a:gd name="connsiteX5" fmla="*/ 0 w 6732351"/>
              <a:gd name="connsiteY5" fmla="*/ 0 h 3813559"/>
              <a:gd name="connsiteX0" fmla="*/ 0 w 6732351"/>
              <a:gd name="connsiteY0" fmla="*/ 0 h 3813559"/>
              <a:gd name="connsiteX1" fmla="*/ 6730094 w 6732351"/>
              <a:gd name="connsiteY1" fmla="*/ 21550 h 3813559"/>
              <a:gd name="connsiteX2" fmla="*/ 6732351 w 6732351"/>
              <a:gd name="connsiteY2" fmla="*/ 2301783 h 3813559"/>
              <a:gd name="connsiteX3" fmla="*/ 4473066 w 6732351"/>
              <a:gd name="connsiteY3" fmla="*/ 3791178 h 3813559"/>
              <a:gd name="connsiteX4" fmla="*/ 0 w 6732351"/>
              <a:gd name="connsiteY4" fmla="*/ 3813559 h 3813559"/>
              <a:gd name="connsiteX5" fmla="*/ 0 w 6732351"/>
              <a:gd name="connsiteY5" fmla="*/ 0 h 3813559"/>
              <a:gd name="connsiteX0" fmla="*/ 8525 w 6732351"/>
              <a:gd name="connsiteY0" fmla="*/ 0 h 3800772"/>
              <a:gd name="connsiteX1" fmla="*/ 6730094 w 6732351"/>
              <a:gd name="connsiteY1" fmla="*/ 8763 h 3800772"/>
              <a:gd name="connsiteX2" fmla="*/ 6732351 w 6732351"/>
              <a:gd name="connsiteY2" fmla="*/ 2288996 h 3800772"/>
              <a:gd name="connsiteX3" fmla="*/ 4473066 w 6732351"/>
              <a:gd name="connsiteY3" fmla="*/ 3778391 h 3800772"/>
              <a:gd name="connsiteX4" fmla="*/ 0 w 6732351"/>
              <a:gd name="connsiteY4" fmla="*/ 3800772 h 3800772"/>
              <a:gd name="connsiteX5" fmla="*/ 8525 w 6732351"/>
              <a:gd name="connsiteY5" fmla="*/ 0 h 3800772"/>
              <a:gd name="connsiteX0" fmla="*/ 299 w 6724125"/>
              <a:gd name="connsiteY0" fmla="*/ 0 h 3783722"/>
              <a:gd name="connsiteX1" fmla="*/ 6721868 w 6724125"/>
              <a:gd name="connsiteY1" fmla="*/ 8763 h 3783722"/>
              <a:gd name="connsiteX2" fmla="*/ 6724125 w 6724125"/>
              <a:gd name="connsiteY2" fmla="*/ 2288996 h 3783722"/>
              <a:gd name="connsiteX3" fmla="*/ 4464840 w 6724125"/>
              <a:gd name="connsiteY3" fmla="*/ 3778391 h 3783722"/>
              <a:gd name="connsiteX4" fmla="*/ 13086 w 6724125"/>
              <a:gd name="connsiteY4" fmla="*/ 3783722 h 3783722"/>
              <a:gd name="connsiteX5" fmla="*/ 299 w 6724125"/>
              <a:gd name="connsiteY5" fmla="*/ 0 h 3783722"/>
              <a:gd name="connsiteX0" fmla="*/ 299 w 6724125"/>
              <a:gd name="connsiteY0" fmla="*/ 0 h 3783722"/>
              <a:gd name="connsiteX1" fmla="*/ 6721868 w 6724125"/>
              <a:gd name="connsiteY1" fmla="*/ 8763 h 3783722"/>
              <a:gd name="connsiteX2" fmla="*/ 6724125 w 6724125"/>
              <a:gd name="connsiteY2" fmla="*/ 2288996 h 3783722"/>
              <a:gd name="connsiteX3" fmla="*/ 4495951 w 6724125"/>
              <a:gd name="connsiteY3" fmla="*/ 3783576 h 3783722"/>
              <a:gd name="connsiteX4" fmla="*/ 13086 w 6724125"/>
              <a:gd name="connsiteY4" fmla="*/ 3783722 h 3783722"/>
              <a:gd name="connsiteX5" fmla="*/ 299 w 6724125"/>
              <a:gd name="connsiteY5" fmla="*/ 0 h 378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24125" h="3783722">
                <a:moveTo>
                  <a:pt x="299" y="0"/>
                </a:moveTo>
                <a:lnTo>
                  <a:pt x="6721868" y="8763"/>
                </a:lnTo>
                <a:cubicBezTo>
                  <a:pt x="6722620" y="768841"/>
                  <a:pt x="6723373" y="1528918"/>
                  <a:pt x="6724125" y="2288996"/>
                </a:cubicBezTo>
                <a:lnTo>
                  <a:pt x="4495951" y="3783576"/>
                </a:lnTo>
                <a:lnTo>
                  <a:pt x="13086" y="3783722"/>
                </a:lnTo>
                <a:cubicBezTo>
                  <a:pt x="15928" y="2516798"/>
                  <a:pt x="-2543" y="1266924"/>
                  <a:pt x="29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solidFill>
                <a:schemeClr val="bg2"/>
              </a:solidFill>
              <a:latin typeface="Raleway" pitchFamily="2" charset="77"/>
            </a:endParaRPr>
          </a:p>
        </p:txBody>
      </p:sp>
      <p:sp>
        <p:nvSpPr>
          <p:cNvPr id="6" name="Titel 5">
            <a:extLst>
              <a:ext uri="{FF2B5EF4-FFF2-40B4-BE49-F238E27FC236}">
                <a16:creationId xmlns:a16="http://schemas.microsoft.com/office/drawing/2014/main" id="{CE7F8054-87A4-C640-B977-ED1C6FFFF398}"/>
              </a:ext>
            </a:extLst>
          </p:cNvPr>
          <p:cNvSpPr>
            <a:spLocks noGrp="1"/>
          </p:cNvSpPr>
          <p:nvPr>
            <p:ph type="title"/>
          </p:nvPr>
        </p:nvSpPr>
        <p:spPr/>
        <p:txBody>
          <a:bodyPr/>
          <a:lstStyle/>
          <a:p>
            <a:r>
              <a:rPr lang="da-DK"/>
              <a:t>Klik for at redigere titeltypografien i masteren</a:t>
            </a:r>
          </a:p>
        </p:txBody>
      </p:sp>
      <p:sp>
        <p:nvSpPr>
          <p:cNvPr id="10" name="Pladsholder til dato 9">
            <a:extLst>
              <a:ext uri="{FF2B5EF4-FFF2-40B4-BE49-F238E27FC236}">
                <a16:creationId xmlns:a16="http://schemas.microsoft.com/office/drawing/2014/main" id="{968FB6C3-32A8-5647-997E-5B41EFBEBEF1}"/>
              </a:ext>
            </a:extLst>
          </p:cNvPr>
          <p:cNvSpPr>
            <a:spLocks noGrp="1"/>
          </p:cNvSpPr>
          <p:nvPr>
            <p:ph type="dt" sz="half" idx="16"/>
          </p:nvPr>
        </p:nvSpPr>
        <p:spPr/>
        <p:txBody>
          <a:bodyPr/>
          <a:lstStyle/>
          <a:p>
            <a:fld id="{E7C0FDD3-7F91-8E4C-A78E-9D076CCBFF8C}" type="datetimeFigureOut">
              <a:rPr lang="da-DK" smtClean="0"/>
              <a:t>29.04.2024</a:t>
            </a:fld>
            <a:endParaRPr lang="da-DK"/>
          </a:p>
        </p:txBody>
      </p:sp>
      <p:sp>
        <p:nvSpPr>
          <p:cNvPr id="12" name="Pladsholder til sidefod 11">
            <a:extLst>
              <a:ext uri="{FF2B5EF4-FFF2-40B4-BE49-F238E27FC236}">
                <a16:creationId xmlns:a16="http://schemas.microsoft.com/office/drawing/2014/main" id="{4FAC58E2-C9D4-B44E-A38E-6F4FE1F5D85D}"/>
              </a:ext>
            </a:extLst>
          </p:cNvPr>
          <p:cNvSpPr>
            <a:spLocks noGrp="1"/>
          </p:cNvSpPr>
          <p:nvPr>
            <p:ph type="ftr" sz="quarter" idx="17"/>
          </p:nvPr>
        </p:nvSpPr>
        <p:spPr/>
        <p:txBody>
          <a:bodyPr/>
          <a:lstStyle/>
          <a:p>
            <a:endParaRPr lang="da-DK"/>
          </a:p>
        </p:txBody>
      </p:sp>
      <p:sp>
        <p:nvSpPr>
          <p:cNvPr id="14" name="Pladsholder til slidenummer 13">
            <a:extLst>
              <a:ext uri="{FF2B5EF4-FFF2-40B4-BE49-F238E27FC236}">
                <a16:creationId xmlns:a16="http://schemas.microsoft.com/office/drawing/2014/main" id="{EF5FBBA1-E8FE-EC47-AA05-260FA2D21588}"/>
              </a:ext>
            </a:extLst>
          </p:cNvPr>
          <p:cNvSpPr>
            <a:spLocks noGrp="1"/>
          </p:cNvSpPr>
          <p:nvPr>
            <p:ph type="sldNum" sz="quarter" idx="18"/>
          </p:nvPr>
        </p:nvSpPr>
        <p:spPr/>
        <p:txBody>
          <a:bodyPr/>
          <a:lstStyle/>
          <a:p>
            <a:fld id="{4CAE7064-8F39-1B44-A3EE-4608F6ADFAD8}" type="slidenum">
              <a:rPr lang="da-DK" smtClean="0"/>
              <a:t>‹nr.›</a:t>
            </a:fld>
            <a:endParaRPr lang="da-DK"/>
          </a:p>
        </p:txBody>
      </p:sp>
      <p:sp>
        <p:nvSpPr>
          <p:cNvPr id="9" name="Pladsholder til indhold 8">
            <a:extLst>
              <a:ext uri="{FF2B5EF4-FFF2-40B4-BE49-F238E27FC236}">
                <a16:creationId xmlns:a16="http://schemas.microsoft.com/office/drawing/2014/main" id="{28E3F354-90CB-5841-A3C9-11E756F9C5C3}"/>
              </a:ext>
            </a:extLst>
          </p:cNvPr>
          <p:cNvSpPr>
            <a:spLocks noGrp="1"/>
          </p:cNvSpPr>
          <p:nvPr>
            <p:ph sz="quarter" idx="14" hasCustomPrompt="1"/>
          </p:nvPr>
        </p:nvSpPr>
        <p:spPr>
          <a:xfrm>
            <a:off x="741941" y="1736725"/>
            <a:ext cx="5057775" cy="4213225"/>
          </a:xfrm>
          <a:prstGeom prst="rect">
            <a:avLst/>
          </a:prstGeom>
        </p:spPr>
        <p:txBody>
          <a:bodyPr/>
          <a:lstStyle/>
          <a:p>
            <a:pPr lvl="0"/>
            <a:r>
              <a:rPr lang="da-DK"/>
              <a:t>Her kan du indsætte et billede, graf, figur mv. Eller du kan skrive en tekst.</a:t>
            </a:r>
          </a:p>
        </p:txBody>
      </p:sp>
      <p:sp>
        <p:nvSpPr>
          <p:cNvPr id="13" name="Pladsholder til indhold 8">
            <a:extLst>
              <a:ext uri="{FF2B5EF4-FFF2-40B4-BE49-F238E27FC236}">
                <a16:creationId xmlns:a16="http://schemas.microsoft.com/office/drawing/2014/main" id="{15209A45-67D4-064A-B89C-C179CA35F302}"/>
              </a:ext>
            </a:extLst>
          </p:cNvPr>
          <p:cNvSpPr>
            <a:spLocks noGrp="1"/>
          </p:cNvSpPr>
          <p:nvPr>
            <p:ph sz="quarter" idx="15" hasCustomPrompt="1"/>
          </p:nvPr>
        </p:nvSpPr>
        <p:spPr>
          <a:xfrm>
            <a:off x="6207193" y="1736725"/>
            <a:ext cx="5073582" cy="4213225"/>
          </a:xfrm>
          <a:prstGeom prst="rect">
            <a:avLst/>
          </a:prstGeom>
        </p:spPr>
        <p:txBody>
          <a:bodyPr/>
          <a:lstStyle/>
          <a:p>
            <a:pPr lvl="0"/>
            <a:r>
              <a:rPr lang="da-DK"/>
              <a:t>Her kan du indsætte et billede, graf, figur mv. Eller du kan skrive en tekst.</a:t>
            </a:r>
          </a:p>
        </p:txBody>
      </p:sp>
      <p:sp>
        <p:nvSpPr>
          <p:cNvPr id="17" name="Pladsholder til tekst 12">
            <a:extLst>
              <a:ext uri="{FF2B5EF4-FFF2-40B4-BE49-F238E27FC236}">
                <a16:creationId xmlns:a16="http://schemas.microsoft.com/office/drawing/2014/main" id="{B337A80C-0C1F-DD46-9838-2A20F46E8509}"/>
              </a:ext>
            </a:extLst>
          </p:cNvPr>
          <p:cNvSpPr>
            <a:spLocks noGrp="1"/>
          </p:cNvSpPr>
          <p:nvPr>
            <p:ph type="body" sz="quarter" idx="21" hasCustomPrompt="1"/>
          </p:nvPr>
        </p:nvSpPr>
        <p:spPr>
          <a:xfrm>
            <a:off x="6315594" y="5959718"/>
            <a:ext cx="4947200" cy="285750"/>
          </a:xfrm>
        </p:spPr>
        <p:txBody>
          <a:bodyPr rIns="216000"/>
          <a:lstStyle>
            <a:lvl1pPr algn="r">
              <a:defRPr sz="900" i="1"/>
            </a:lvl1pPr>
          </a:lstStyle>
          <a:p>
            <a:pPr lvl="0"/>
            <a:r>
              <a:rPr lang="da-DK"/>
              <a:t>Indsæt kilde, </a:t>
            </a:r>
            <a:r>
              <a:rPr lang="da-DK" err="1"/>
              <a:t>credits</a:t>
            </a:r>
            <a:r>
              <a:rPr lang="da-DK"/>
              <a:t> el.lign.</a:t>
            </a:r>
          </a:p>
        </p:txBody>
      </p:sp>
      <p:sp>
        <p:nvSpPr>
          <p:cNvPr id="18" name="Pladsholder til tekst 12">
            <a:extLst>
              <a:ext uri="{FF2B5EF4-FFF2-40B4-BE49-F238E27FC236}">
                <a16:creationId xmlns:a16="http://schemas.microsoft.com/office/drawing/2014/main" id="{2003DDF0-7C9A-0B47-BC55-8AE16149B0C6}"/>
              </a:ext>
            </a:extLst>
          </p:cNvPr>
          <p:cNvSpPr>
            <a:spLocks noGrp="1"/>
          </p:cNvSpPr>
          <p:nvPr>
            <p:ph type="body" sz="quarter" idx="22" hasCustomPrompt="1"/>
          </p:nvPr>
        </p:nvSpPr>
        <p:spPr>
          <a:xfrm>
            <a:off x="856424" y="5953859"/>
            <a:ext cx="4947200" cy="285750"/>
          </a:xfrm>
        </p:spPr>
        <p:txBody>
          <a:bodyPr rIns="216000"/>
          <a:lstStyle>
            <a:lvl1pPr algn="r">
              <a:defRPr sz="900" i="1"/>
            </a:lvl1pPr>
          </a:lstStyle>
          <a:p>
            <a:pPr lvl="0"/>
            <a:r>
              <a:rPr lang="da-DK"/>
              <a:t>Indsæt kilde, </a:t>
            </a:r>
            <a:r>
              <a:rPr lang="da-DK" err="1"/>
              <a:t>credits</a:t>
            </a:r>
            <a:r>
              <a:rPr lang="da-DK"/>
              <a:t> el.lign.</a:t>
            </a:r>
          </a:p>
        </p:txBody>
      </p:sp>
    </p:spTree>
    <p:extLst>
      <p:ext uri="{BB962C8B-B14F-4D97-AF65-F5344CB8AC3E}">
        <p14:creationId xmlns:p14="http://schemas.microsoft.com/office/powerpoint/2010/main" val="3548741722"/>
      </p:ext>
    </p:extLst>
  </p:cSld>
  <p:clrMapOvr>
    <a:masterClrMapping/>
  </p:clrMapOvr>
  <p:transition spd="med">
    <p:push dir="u"/>
  </p:transition>
  <p:extLst>
    <p:ext uri="{DCECCB84-F9BA-43D5-87BE-67443E8EF086}">
      <p15:sldGuideLst xmlns:p15="http://schemas.microsoft.com/office/powerpoint/2012/main">
        <p15:guide id="5" pos="7106">
          <p15:clr>
            <a:srgbClr val="A4A3A4"/>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itel og indhold 3">
    <p:bg>
      <p:bgPr>
        <a:solidFill>
          <a:schemeClr val="accent1"/>
        </a:solidFill>
        <a:effectLst/>
      </p:bgPr>
    </p:bg>
    <p:spTree>
      <p:nvGrpSpPr>
        <p:cNvPr id="1" name=""/>
        <p:cNvGrpSpPr/>
        <p:nvPr/>
      </p:nvGrpSpPr>
      <p:grpSpPr>
        <a:xfrm>
          <a:off x="0" y="0"/>
          <a:ext cx="0" cy="0"/>
          <a:chOff x="0" y="0"/>
          <a:chExt cx="0" cy="0"/>
        </a:xfrm>
      </p:grpSpPr>
      <p:sp>
        <p:nvSpPr>
          <p:cNvPr id="9" name="Rektangel 5">
            <a:extLst>
              <a:ext uri="{FF2B5EF4-FFF2-40B4-BE49-F238E27FC236}">
                <a16:creationId xmlns:a16="http://schemas.microsoft.com/office/drawing/2014/main" id="{CC83973F-E3C2-D249-BCC9-FA9BF19E49D0}"/>
              </a:ext>
            </a:extLst>
          </p:cNvPr>
          <p:cNvSpPr>
            <a:spLocks noChangeAspect="1"/>
          </p:cNvSpPr>
          <p:nvPr/>
        </p:nvSpPr>
        <p:spPr>
          <a:xfrm>
            <a:off x="-95690" y="-46600"/>
            <a:ext cx="12309039" cy="6926399"/>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492252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6321552 w 12192000"/>
              <a:gd name="connsiteY2" fmla="*/ 6848856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9884664 w 12192000"/>
              <a:gd name="connsiteY2" fmla="*/ 2715768 h 6858000"/>
              <a:gd name="connsiteX3" fmla="*/ 6321552 w 12192000"/>
              <a:gd name="connsiteY3" fmla="*/ 6848856 h 6858000"/>
              <a:gd name="connsiteX4" fmla="*/ 0 w 12192000"/>
              <a:gd name="connsiteY4" fmla="*/ 6858000 h 6858000"/>
              <a:gd name="connsiteX5" fmla="*/ 0 w 12192000"/>
              <a:gd name="connsiteY5" fmla="*/ 0 h 6858000"/>
              <a:gd name="connsiteX0" fmla="*/ 0 w 12198096"/>
              <a:gd name="connsiteY0" fmla="*/ 0 h 6858000"/>
              <a:gd name="connsiteX1" fmla="*/ 12192000 w 12198096"/>
              <a:gd name="connsiteY1" fmla="*/ 0 h 6858000"/>
              <a:gd name="connsiteX2" fmla="*/ 12198096 w 12198096"/>
              <a:gd name="connsiteY2" fmla="*/ 2898648 h 6858000"/>
              <a:gd name="connsiteX3" fmla="*/ 6321552 w 12198096"/>
              <a:gd name="connsiteY3" fmla="*/ 6848856 h 6858000"/>
              <a:gd name="connsiteX4" fmla="*/ 0 w 12198096"/>
              <a:gd name="connsiteY4" fmla="*/ 6858000 h 6858000"/>
              <a:gd name="connsiteX5" fmla="*/ 0 w 12198096"/>
              <a:gd name="connsiteY5" fmla="*/ 0 h 6858000"/>
              <a:gd name="connsiteX0" fmla="*/ 0 w 12192000"/>
              <a:gd name="connsiteY0" fmla="*/ 0 h 6858000"/>
              <a:gd name="connsiteX1" fmla="*/ 12192000 w 12192000"/>
              <a:gd name="connsiteY1" fmla="*/ 0 h 6858000"/>
              <a:gd name="connsiteX2" fmla="*/ 10409637 w 12192000"/>
              <a:gd name="connsiteY2" fmla="*/ 4108884 h 6858000"/>
              <a:gd name="connsiteX3" fmla="*/ 6321552 w 12192000"/>
              <a:gd name="connsiteY3" fmla="*/ 6848856 h 6858000"/>
              <a:gd name="connsiteX4" fmla="*/ 0 w 12192000"/>
              <a:gd name="connsiteY4" fmla="*/ 6858000 h 6858000"/>
              <a:gd name="connsiteX5" fmla="*/ 0 w 12192000"/>
              <a:gd name="connsiteY5" fmla="*/ 0 h 6858000"/>
              <a:gd name="connsiteX0" fmla="*/ 0 w 12192000"/>
              <a:gd name="connsiteY0" fmla="*/ 0 h 6858000"/>
              <a:gd name="connsiteX1" fmla="*/ 12192000 w 12192000"/>
              <a:gd name="connsiteY1" fmla="*/ 0 h 6858000"/>
              <a:gd name="connsiteX2" fmla="*/ 10409637 w 12192000"/>
              <a:gd name="connsiteY2" fmla="*/ 4108884 h 6858000"/>
              <a:gd name="connsiteX3" fmla="*/ 8150352 w 12192000"/>
              <a:gd name="connsiteY3" fmla="*/ 5598279 h 6858000"/>
              <a:gd name="connsiteX4" fmla="*/ 0 w 12192000"/>
              <a:gd name="connsiteY4" fmla="*/ 6858000 h 6858000"/>
              <a:gd name="connsiteX5" fmla="*/ 0 w 12192000"/>
              <a:gd name="connsiteY5" fmla="*/ 0 h 6858000"/>
              <a:gd name="connsiteX0" fmla="*/ 0 w 10409637"/>
              <a:gd name="connsiteY0" fmla="*/ 1250576 h 8108576"/>
              <a:gd name="connsiteX1" fmla="*/ 10376647 w 10409637"/>
              <a:gd name="connsiteY1" fmla="*/ 0 h 8108576"/>
              <a:gd name="connsiteX2" fmla="*/ 10409637 w 10409637"/>
              <a:gd name="connsiteY2" fmla="*/ 5359460 h 8108576"/>
              <a:gd name="connsiteX3" fmla="*/ 8150352 w 10409637"/>
              <a:gd name="connsiteY3" fmla="*/ 6848855 h 8108576"/>
              <a:gd name="connsiteX4" fmla="*/ 0 w 10409637"/>
              <a:gd name="connsiteY4" fmla="*/ 8108576 h 8108576"/>
              <a:gd name="connsiteX5" fmla="*/ 0 w 10409637"/>
              <a:gd name="connsiteY5" fmla="*/ 1250576 h 8108576"/>
              <a:gd name="connsiteX0" fmla="*/ 0 w 12238437"/>
              <a:gd name="connsiteY0" fmla="*/ 13447 h 8108576"/>
              <a:gd name="connsiteX1" fmla="*/ 12205447 w 12238437"/>
              <a:gd name="connsiteY1" fmla="*/ 0 h 8108576"/>
              <a:gd name="connsiteX2" fmla="*/ 12238437 w 12238437"/>
              <a:gd name="connsiteY2" fmla="*/ 5359460 h 8108576"/>
              <a:gd name="connsiteX3" fmla="*/ 9979152 w 12238437"/>
              <a:gd name="connsiteY3" fmla="*/ 6848855 h 8108576"/>
              <a:gd name="connsiteX4" fmla="*/ 1828800 w 12238437"/>
              <a:gd name="connsiteY4" fmla="*/ 8108576 h 8108576"/>
              <a:gd name="connsiteX5" fmla="*/ 0 w 12238437"/>
              <a:gd name="connsiteY5" fmla="*/ 13447 h 8108576"/>
              <a:gd name="connsiteX0" fmla="*/ 0 w 12238437"/>
              <a:gd name="connsiteY0" fmla="*/ 13447 h 6858000"/>
              <a:gd name="connsiteX1" fmla="*/ 12205447 w 12238437"/>
              <a:gd name="connsiteY1" fmla="*/ 0 h 6858000"/>
              <a:gd name="connsiteX2" fmla="*/ 12238437 w 12238437"/>
              <a:gd name="connsiteY2" fmla="*/ 5359460 h 6858000"/>
              <a:gd name="connsiteX3" fmla="*/ 9979152 w 12238437"/>
              <a:gd name="connsiteY3" fmla="*/ 6848855 h 6858000"/>
              <a:gd name="connsiteX4" fmla="*/ 0 w 12238437"/>
              <a:gd name="connsiteY4" fmla="*/ 6858000 h 6858000"/>
              <a:gd name="connsiteX5" fmla="*/ 0 w 12238437"/>
              <a:gd name="connsiteY5" fmla="*/ 13447 h 6858000"/>
              <a:gd name="connsiteX0" fmla="*/ 0 w 12258390"/>
              <a:gd name="connsiteY0" fmla="*/ 211 h 6844764"/>
              <a:gd name="connsiteX1" fmla="*/ 12258390 w 12258390"/>
              <a:gd name="connsiteY1" fmla="*/ 0 h 6844764"/>
              <a:gd name="connsiteX2" fmla="*/ 12238437 w 12258390"/>
              <a:gd name="connsiteY2" fmla="*/ 5346224 h 6844764"/>
              <a:gd name="connsiteX3" fmla="*/ 9979152 w 12258390"/>
              <a:gd name="connsiteY3" fmla="*/ 6835619 h 6844764"/>
              <a:gd name="connsiteX4" fmla="*/ 0 w 12258390"/>
              <a:gd name="connsiteY4" fmla="*/ 6844764 h 6844764"/>
              <a:gd name="connsiteX5" fmla="*/ 0 w 12258390"/>
              <a:gd name="connsiteY5" fmla="*/ 211 h 6844764"/>
              <a:gd name="connsiteX0" fmla="*/ 0 w 12238437"/>
              <a:gd name="connsiteY0" fmla="*/ 0 h 6844553"/>
              <a:gd name="connsiteX1" fmla="*/ 12231918 w 12238437"/>
              <a:gd name="connsiteY1" fmla="*/ 3057255 h 6844553"/>
              <a:gd name="connsiteX2" fmla="*/ 12238437 w 12238437"/>
              <a:gd name="connsiteY2" fmla="*/ 5346013 h 6844553"/>
              <a:gd name="connsiteX3" fmla="*/ 9979152 w 12238437"/>
              <a:gd name="connsiteY3" fmla="*/ 6835408 h 6844553"/>
              <a:gd name="connsiteX4" fmla="*/ 0 w 12238437"/>
              <a:gd name="connsiteY4" fmla="*/ 6844553 h 6844553"/>
              <a:gd name="connsiteX5" fmla="*/ 0 w 12238437"/>
              <a:gd name="connsiteY5" fmla="*/ 0 h 6844553"/>
              <a:gd name="connsiteX0" fmla="*/ 5506086 w 12238437"/>
              <a:gd name="connsiteY0" fmla="*/ 0 h 3800323"/>
              <a:gd name="connsiteX1" fmla="*/ 12231918 w 12238437"/>
              <a:gd name="connsiteY1" fmla="*/ 13025 h 3800323"/>
              <a:gd name="connsiteX2" fmla="*/ 12238437 w 12238437"/>
              <a:gd name="connsiteY2" fmla="*/ 2301783 h 3800323"/>
              <a:gd name="connsiteX3" fmla="*/ 9979152 w 12238437"/>
              <a:gd name="connsiteY3" fmla="*/ 3791178 h 3800323"/>
              <a:gd name="connsiteX4" fmla="*/ 0 w 12238437"/>
              <a:gd name="connsiteY4" fmla="*/ 3800323 h 3800323"/>
              <a:gd name="connsiteX5" fmla="*/ 5506086 w 12238437"/>
              <a:gd name="connsiteY5" fmla="*/ 0 h 3800323"/>
              <a:gd name="connsiteX0" fmla="*/ 0 w 6732351"/>
              <a:gd name="connsiteY0" fmla="*/ 0 h 3813559"/>
              <a:gd name="connsiteX1" fmla="*/ 6725832 w 6732351"/>
              <a:gd name="connsiteY1" fmla="*/ 13025 h 3813559"/>
              <a:gd name="connsiteX2" fmla="*/ 6732351 w 6732351"/>
              <a:gd name="connsiteY2" fmla="*/ 2301783 h 3813559"/>
              <a:gd name="connsiteX3" fmla="*/ 4473066 w 6732351"/>
              <a:gd name="connsiteY3" fmla="*/ 3791178 h 3813559"/>
              <a:gd name="connsiteX4" fmla="*/ 0 w 6732351"/>
              <a:gd name="connsiteY4" fmla="*/ 3813559 h 3813559"/>
              <a:gd name="connsiteX5" fmla="*/ 0 w 6732351"/>
              <a:gd name="connsiteY5" fmla="*/ 0 h 3813559"/>
              <a:gd name="connsiteX0" fmla="*/ 0 w 6732351"/>
              <a:gd name="connsiteY0" fmla="*/ 0 h 3813559"/>
              <a:gd name="connsiteX1" fmla="*/ 6730094 w 6732351"/>
              <a:gd name="connsiteY1" fmla="*/ 21550 h 3813559"/>
              <a:gd name="connsiteX2" fmla="*/ 6732351 w 6732351"/>
              <a:gd name="connsiteY2" fmla="*/ 2301783 h 3813559"/>
              <a:gd name="connsiteX3" fmla="*/ 4473066 w 6732351"/>
              <a:gd name="connsiteY3" fmla="*/ 3791178 h 3813559"/>
              <a:gd name="connsiteX4" fmla="*/ 0 w 6732351"/>
              <a:gd name="connsiteY4" fmla="*/ 3813559 h 3813559"/>
              <a:gd name="connsiteX5" fmla="*/ 0 w 6732351"/>
              <a:gd name="connsiteY5" fmla="*/ 0 h 3813559"/>
              <a:gd name="connsiteX0" fmla="*/ 8525 w 6732351"/>
              <a:gd name="connsiteY0" fmla="*/ 0 h 3800772"/>
              <a:gd name="connsiteX1" fmla="*/ 6730094 w 6732351"/>
              <a:gd name="connsiteY1" fmla="*/ 8763 h 3800772"/>
              <a:gd name="connsiteX2" fmla="*/ 6732351 w 6732351"/>
              <a:gd name="connsiteY2" fmla="*/ 2288996 h 3800772"/>
              <a:gd name="connsiteX3" fmla="*/ 4473066 w 6732351"/>
              <a:gd name="connsiteY3" fmla="*/ 3778391 h 3800772"/>
              <a:gd name="connsiteX4" fmla="*/ 0 w 6732351"/>
              <a:gd name="connsiteY4" fmla="*/ 3800772 h 3800772"/>
              <a:gd name="connsiteX5" fmla="*/ 8525 w 6732351"/>
              <a:gd name="connsiteY5" fmla="*/ 0 h 3800772"/>
              <a:gd name="connsiteX0" fmla="*/ 299 w 6724125"/>
              <a:gd name="connsiteY0" fmla="*/ 0 h 3783722"/>
              <a:gd name="connsiteX1" fmla="*/ 6721868 w 6724125"/>
              <a:gd name="connsiteY1" fmla="*/ 8763 h 3783722"/>
              <a:gd name="connsiteX2" fmla="*/ 6724125 w 6724125"/>
              <a:gd name="connsiteY2" fmla="*/ 2288996 h 3783722"/>
              <a:gd name="connsiteX3" fmla="*/ 4464840 w 6724125"/>
              <a:gd name="connsiteY3" fmla="*/ 3778391 h 3783722"/>
              <a:gd name="connsiteX4" fmla="*/ 13086 w 6724125"/>
              <a:gd name="connsiteY4" fmla="*/ 3783722 h 3783722"/>
              <a:gd name="connsiteX5" fmla="*/ 299 w 6724125"/>
              <a:gd name="connsiteY5" fmla="*/ 0 h 3783722"/>
              <a:gd name="connsiteX0" fmla="*/ 299 w 6724125"/>
              <a:gd name="connsiteY0" fmla="*/ 0 h 3783722"/>
              <a:gd name="connsiteX1" fmla="*/ 6721868 w 6724125"/>
              <a:gd name="connsiteY1" fmla="*/ 8763 h 3783722"/>
              <a:gd name="connsiteX2" fmla="*/ 6724125 w 6724125"/>
              <a:gd name="connsiteY2" fmla="*/ 2288996 h 3783722"/>
              <a:gd name="connsiteX3" fmla="*/ 4495951 w 6724125"/>
              <a:gd name="connsiteY3" fmla="*/ 3783576 h 3783722"/>
              <a:gd name="connsiteX4" fmla="*/ 13086 w 6724125"/>
              <a:gd name="connsiteY4" fmla="*/ 3783722 h 3783722"/>
              <a:gd name="connsiteX5" fmla="*/ 299 w 6724125"/>
              <a:gd name="connsiteY5" fmla="*/ 0 h 378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24125" h="3783722">
                <a:moveTo>
                  <a:pt x="299" y="0"/>
                </a:moveTo>
                <a:lnTo>
                  <a:pt x="6721868" y="8763"/>
                </a:lnTo>
                <a:cubicBezTo>
                  <a:pt x="6722620" y="768841"/>
                  <a:pt x="6723373" y="1528918"/>
                  <a:pt x="6724125" y="2288996"/>
                </a:cubicBezTo>
                <a:lnTo>
                  <a:pt x="4495951" y="3783576"/>
                </a:lnTo>
                <a:lnTo>
                  <a:pt x="13086" y="3783722"/>
                </a:lnTo>
                <a:cubicBezTo>
                  <a:pt x="15928" y="2516798"/>
                  <a:pt x="-2543" y="1266924"/>
                  <a:pt x="29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solidFill>
                <a:schemeClr val="bg2"/>
              </a:solidFill>
              <a:latin typeface="Raleway" pitchFamily="2" charset="77"/>
            </a:endParaRPr>
          </a:p>
        </p:txBody>
      </p:sp>
      <p:sp>
        <p:nvSpPr>
          <p:cNvPr id="5" name="Titel 4">
            <a:extLst>
              <a:ext uri="{FF2B5EF4-FFF2-40B4-BE49-F238E27FC236}">
                <a16:creationId xmlns:a16="http://schemas.microsoft.com/office/drawing/2014/main" id="{FDE5ED89-6412-4A4D-A218-0AEA110BDE95}"/>
              </a:ext>
            </a:extLst>
          </p:cNvPr>
          <p:cNvSpPr>
            <a:spLocks noGrp="1"/>
          </p:cNvSpPr>
          <p:nvPr>
            <p:ph type="title"/>
          </p:nvPr>
        </p:nvSpPr>
        <p:spPr/>
        <p:txBody>
          <a:bodyPr/>
          <a:lstStyle/>
          <a:p>
            <a:r>
              <a:rPr lang="da-DK"/>
              <a:t>Klik for at redigere titeltypografien i masteren</a:t>
            </a:r>
          </a:p>
        </p:txBody>
      </p:sp>
      <p:sp>
        <p:nvSpPr>
          <p:cNvPr id="8" name="Pladsholder til indhold 7">
            <a:extLst>
              <a:ext uri="{FF2B5EF4-FFF2-40B4-BE49-F238E27FC236}">
                <a16:creationId xmlns:a16="http://schemas.microsoft.com/office/drawing/2014/main" id="{ADB27001-787D-4741-9114-FD855C316D82}"/>
              </a:ext>
            </a:extLst>
          </p:cNvPr>
          <p:cNvSpPr>
            <a:spLocks noGrp="1"/>
          </p:cNvSpPr>
          <p:nvPr>
            <p:ph sz="quarter" idx="20"/>
          </p:nvPr>
        </p:nvSpPr>
        <p:spPr>
          <a:xfrm>
            <a:off x="737154" y="1736725"/>
            <a:ext cx="7412038" cy="4240213"/>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dato 5">
            <a:extLst>
              <a:ext uri="{FF2B5EF4-FFF2-40B4-BE49-F238E27FC236}">
                <a16:creationId xmlns:a16="http://schemas.microsoft.com/office/drawing/2014/main" id="{4794F539-D594-4340-8B8D-E2A222DC0410}"/>
              </a:ext>
            </a:extLst>
          </p:cNvPr>
          <p:cNvSpPr>
            <a:spLocks noGrp="1"/>
          </p:cNvSpPr>
          <p:nvPr>
            <p:ph type="dt" sz="half" idx="21"/>
          </p:nvPr>
        </p:nvSpPr>
        <p:spPr/>
        <p:txBody>
          <a:bodyPr/>
          <a:lstStyle/>
          <a:p>
            <a:fld id="{E7C0FDD3-7F91-8E4C-A78E-9D076CCBFF8C}" type="datetimeFigureOut">
              <a:rPr lang="da-DK" smtClean="0"/>
              <a:t>29.04.2024</a:t>
            </a:fld>
            <a:endParaRPr lang="da-DK"/>
          </a:p>
        </p:txBody>
      </p:sp>
      <p:sp>
        <p:nvSpPr>
          <p:cNvPr id="7" name="Pladsholder til sidefod 6">
            <a:extLst>
              <a:ext uri="{FF2B5EF4-FFF2-40B4-BE49-F238E27FC236}">
                <a16:creationId xmlns:a16="http://schemas.microsoft.com/office/drawing/2014/main" id="{40FCCFF7-D16A-7E44-9EE8-98F63F8841DB}"/>
              </a:ext>
            </a:extLst>
          </p:cNvPr>
          <p:cNvSpPr>
            <a:spLocks noGrp="1"/>
          </p:cNvSpPr>
          <p:nvPr>
            <p:ph type="ftr" sz="quarter" idx="22"/>
          </p:nvPr>
        </p:nvSpPr>
        <p:spPr/>
        <p:txBody>
          <a:bodyPr/>
          <a:lstStyle/>
          <a:p>
            <a:endParaRPr lang="da-DK"/>
          </a:p>
        </p:txBody>
      </p:sp>
      <p:sp>
        <p:nvSpPr>
          <p:cNvPr id="10" name="Pladsholder til slidenummer 9">
            <a:extLst>
              <a:ext uri="{FF2B5EF4-FFF2-40B4-BE49-F238E27FC236}">
                <a16:creationId xmlns:a16="http://schemas.microsoft.com/office/drawing/2014/main" id="{C3316836-704A-B840-B037-CF71993BB06A}"/>
              </a:ext>
            </a:extLst>
          </p:cNvPr>
          <p:cNvSpPr>
            <a:spLocks noGrp="1"/>
          </p:cNvSpPr>
          <p:nvPr>
            <p:ph type="sldNum" sz="quarter" idx="23"/>
          </p:nvPr>
        </p:nvSpPr>
        <p:spPr/>
        <p:txBody>
          <a:bodyPr/>
          <a:lstStyle/>
          <a:p>
            <a:fld id="{4CAE7064-8F39-1B44-A3EE-4608F6ADFAD8}" type="slidenum">
              <a:rPr lang="da-DK" smtClean="0"/>
              <a:t>‹nr.›</a:t>
            </a:fld>
            <a:endParaRPr lang="da-DK"/>
          </a:p>
        </p:txBody>
      </p:sp>
    </p:spTree>
    <p:extLst>
      <p:ext uri="{BB962C8B-B14F-4D97-AF65-F5344CB8AC3E}">
        <p14:creationId xmlns:p14="http://schemas.microsoft.com/office/powerpoint/2010/main" val="31612670"/>
      </p:ext>
    </p:extLst>
  </p:cSld>
  <p:clrMapOvr>
    <a:masterClrMapping/>
  </p:clrMapOvr>
  <p:transition spd="med">
    <p:push dir="u"/>
  </p:transition>
  <p:extLst>
    <p:ext uri="{DCECCB84-F9BA-43D5-87BE-67443E8EF086}">
      <p15:sldGuideLst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titel og indhold 9">
    <p:bg>
      <p:bgPr>
        <a:solidFill>
          <a:schemeClr val="accent2"/>
        </a:solidFill>
        <a:effectLst/>
      </p:bgPr>
    </p:bg>
    <p:spTree>
      <p:nvGrpSpPr>
        <p:cNvPr id="1" name=""/>
        <p:cNvGrpSpPr/>
        <p:nvPr/>
      </p:nvGrpSpPr>
      <p:grpSpPr>
        <a:xfrm>
          <a:off x="0" y="0"/>
          <a:ext cx="0" cy="0"/>
          <a:chOff x="0" y="0"/>
          <a:chExt cx="0" cy="0"/>
        </a:xfrm>
      </p:grpSpPr>
      <p:sp>
        <p:nvSpPr>
          <p:cNvPr id="12" name="Rektangel 5">
            <a:extLst>
              <a:ext uri="{FF2B5EF4-FFF2-40B4-BE49-F238E27FC236}">
                <a16:creationId xmlns:a16="http://schemas.microsoft.com/office/drawing/2014/main" id="{7DE49482-3F72-9A48-A131-248F2EABDEE9}"/>
              </a:ext>
            </a:extLst>
          </p:cNvPr>
          <p:cNvSpPr>
            <a:spLocks noChangeAspect="1"/>
          </p:cNvSpPr>
          <p:nvPr/>
        </p:nvSpPr>
        <p:spPr>
          <a:xfrm>
            <a:off x="0" y="-12700"/>
            <a:ext cx="12213988" cy="6876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492252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6321552 w 12192000"/>
              <a:gd name="connsiteY2" fmla="*/ 6848856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9884664 w 12192000"/>
              <a:gd name="connsiteY2" fmla="*/ 2715768 h 6858000"/>
              <a:gd name="connsiteX3" fmla="*/ 6321552 w 12192000"/>
              <a:gd name="connsiteY3" fmla="*/ 6848856 h 6858000"/>
              <a:gd name="connsiteX4" fmla="*/ 0 w 12192000"/>
              <a:gd name="connsiteY4" fmla="*/ 6858000 h 6858000"/>
              <a:gd name="connsiteX5" fmla="*/ 0 w 12192000"/>
              <a:gd name="connsiteY5" fmla="*/ 0 h 6858000"/>
              <a:gd name="connsiteX0" fmla="*/ 0 w 12198096"/>
              <a:gd name="connsiteY0" fmla="*/ 0 h 6858000"/>
              <a:gd name="connsiteX1" fmla="*/ 12192000 w 12198096"/>
              <a:gd name="connsiteY1" fmla="*/ 0 h 6858000"/>
              <a:gd name="connsiteX2" fmla="*/ 12198096 w 12198096"/>
              <a:gd name="connsiteY2" fmla="*/ 2898648 h 6858000"/>
              <a:gd name="connsiteX3" fmla="*/ 6321552 w 12198096"/>
              <a:gd name="connsiteY3" fmla="*/ 6848856 h 6858000"/>
              <a:gd name="connsiteX4" fmla="*/ 0 w 12198096"/>
              <a:gd name="connsiteY4" fmla="*/ 6858000 h 6858000"/>
              <a:gd name="connsiteX5" fmla="*/ 0 w 12198096"/>
              <a:gd name="connsiteY5" fmla="*/ 0 h 6858000"/>
              <a:gd name="connsiteX0" fmla="*/ 0 w 12198096"/>
              <a:gd name="connsiteY0" fmla="*/ 0 h 6851650"/>
              <a:gd name="connsiteX1" fmla="*/ 12192000 w 12198096"/>
              <a:gd name="connsiteY1" fmla="*/ 0 h 6851650"/>
              <a:gd name="connsiteX2" fmla="*/ 12198096 w 12198096"/>
              <a:gd name="connsiteY2" fmla="*/ 2898648 h 6851650"/>
              <a:gd name="connsiteX3" fmla="*/ 6321552 w 12198096"/>
              <a:gd name="connsiteY3" fmla="*/ 6848856 h 6851650"/>
              <a:gd name="connsiteX4" fmla="*/ 0 w 12198096"/>
              <a:gd name="connsiteY4" fmla="*/ 6851650 h 6851650"/>
              <a:gd name="connsiteX5" fmla="*/ 0 w 12198096"/>
              <a:gd name="connsiteY5" fmla="*/ 0 h 6851650"/>
              <a:gd name="connsiteX0" fmla="*/ 0 w 12198096"/>
              <a:gd name="connsiteY0" fmla="*/ 0 h 6864350"/>
              <a:gd name="connsiteX1" fmla="*/ 12192000 w 12198096"/>
              <a:gd name="connsiteY1" fmla="*/ 12700 h 6864350"/>
              <a:gd name="connsiteX2" fmla="*/ 12198096 w 12198096"/>
              <a:gd name="connsiteY2" fmla="*/ 2911348 h 6864350"/>
              <a:gd name="connsiteX3" fmla="*/ 6321552 w 12198096"/>
              <a:gd name="connsiteY3" fmla="*/ 6861556 h 6864350"/>
              <a:gd name="connsiteX4" fmla="*/ 0 w 12198096"/>
              <a:gd name="connsiteY4" fmla="*/ 6864350 h 6864350"/>
              <a:gd name="connsiteX5" fmla="*/ 0 w 12198096"/>
              <a:gd name="connsiteY5" fmla="*/ 0 h 6864350"/>
              <a:gd name="connsiteX0" fmla="*/ 0 w 12198096"/>
              <a:gd name="connsiteY0" fmla="*/ 0 h 6864350"/>
              <a:gd name="connsiteX1" fmla="*/ 12185650 w 12198096"/>
              <a:gd name="connsiteY1" fmla="*/ 0 h 6864350"/>
              <a:gd name="connsiteX2" fmla="*/ 12198096 w 12198096"/>
              <a:gd name="connsiteY2" fmla="*/ 2911348 h 6864350"/>
              <a:gd name="connsiteX3" fmla="*/ 6321552 w 12198096"/>
              <a:gd name="connsiteY3" fmla="*/ 6861556 h 6864350"/>
              <a:gd name="connsiteX4" fmla="*/ 0 w 12198096"/>
              <a:gd name="connsiteY4" fmla="*/ 6864350 h 6864350"/>
              <a:gd name="connsiteX5" fmla="*/ 0 w 12198096"/>
              <a:gd name="connsiteY5" fmla="*/ 0 h 6864350"/>
              <a:gd name="connsiteX0" fmla="*/ 0 w 12205437"/>
              <a:gd name="connsiteY0" fmla="*/ 6350 h 6870700"/>
              <a:gd name="connsiteX1" fmla="*/ 12204700 w 12205437"/>
              <a:gd name="connsiteY1" fmla="*/ 0 h 6870700"/>
              <a:gd name="connsiteX2" fmla="*/ 12198096 w 12205437"/>
              <a:gd name="connsiteY2" fmla="*/ 2917698 h 6870700"/>
              <a:gd name="connsiteX3" fmla="*/ 6321552 w 12205437"/>
              <a:gd name="connsiteY3" fmla="*/ 6867906 h 6870700"/>
              <a:gd name="connsiteX4" fmla="*/ 0 w 12205437"/>
              <a:gd name="connsiteY4" fmla="*/ 6870700 h 6870700"/>
              <a:gd name="connsiteX5" fmla="*/ 0 w 12205437"/>
              <a:gd name="connsiteY5" fmla="*/ 6350 h 687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5437" h="6870700">
                <a:moveTo>
                  <a:pt x="0" y="6350"/>
                </a:moveTo>
                <a:lnTo>
                  <a:pt x="12204700" y="0"/>
                </a:lnTo>
                <a:cubicBezTo>
                  <a:pt x="12208849" y="970449"/>
                  <a:pt x="12193947" y="1947249"/>
                  <a:pt x="12198096" y="2917698"/>
                </a:cubicBezTo>
                <a:lnTo>
                  <a:pt x="6321552" y="6867906"/>
                </a:lnTo>
                <a:lnTo>
                  <a:pt x="0" y="6870700"/>
                </a:lnTo>
                <a:lnTo>
                  <a:pt x="0" y="63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endParaRPr lang="en-GB" b="0" i="0">
              <a:latin typeface="Raleway" pitchFamily="2" charset="77"/>
            </a:endParaRPr>
          </a:p>
        </p:txBody>
      </p:sp>
      <p:sp>
        <p:nvSpPr>
          <p:cNvPr id="5" name="Titel 4">
            <a:extLst>
              <a:ext uri="{FF2B5EF4-FFF2-40B4-BE49-F238E27FC236}">
                <a16:creationId xmlns:a16="http://schemas.microsoft.com/office/drawing/2014/main" id="{8EB393FC-46CF-E341-890C-CA65F2631044}"/>
              </a:ext>
            </a:extLst>
          </p:cNvPr>
          <p:cNvSpPr>
            <a:spLocks noGrp="1"/>
          </p:cNvSpPr>
          <p:nvPr>
            <p:ph type="title"/>
          </p:nvPr>
        </p:nvSpPr>
        <p:spPr/>
        <p:txBody>
          <a:bodyPr/>
          <a:lstStyle/>
          <a:p>
            <a:r>
              <a:rPr lang="da-DK"/>
              <a:t>Klik for at redigere titeltypografien i masteren</a:t>
            </a:r>
          </a:p>
        </p:txBody>
      </p:sp>
      <p:sp>
        <p:nvSpPr>
          <p:cNvPr id="10" name="Pladsholder til indhold 8">
            <a:extLst>
              <a:ext uri="{FF2B5EF4-FFF2-40B4-BE49-F238E27FC236}">
                <a16:creationId xmlns:a16="http://schemas.microsoft.com/office/drawing/2014/main" id="{B12D066B-717C-EC42-BF21-2C2A315FF79C}"/>
              </a:ext>
            </a:extLst>
          </p:cNvPr>
          <p:cNvSpPr>
            <a:spLocks noGrp="1"/>
          </p:cNvSpPr>
          <p:nvPr>
            <p:ph sz="quarter" idx="14" hasCustomPrompt="1"/>
          </p:nvPr>
        </p:nvSpPr>
        <p:spPr>
          <a:xfrm>
            <a:off x="741941" y="1736725"/>
            <a:ext cx="5057775" cy="4213225"/>
          </a:xfrm>
          <a:prstGeom prst="rect">
            <a:avLst/>
          </a:prstGeom>
        </p:spPr>
        <p:txBody>
          <a:bodyPr/>
          <a:lstStyle/>
          <a:p>
            <a:pPr lvl="0"/>
            <a:r>
              <a:rPr lang="da-DK"/>
              <a:t>Her kan du indsætte et billede, graf, figur mv. Eller du kan skrive en tekst.</a:t>
            </a:r>
          </a:p>
        </p:txBody>
      </p:sp>
      <p:sp>
        <p:nvSpPr>
          <p:cNvPr id="15" name="Pladsholder til indhold 8">
            <a:extLst>
              <a:ext uri="{FF2B5EF4-FFF2-40B4-BE49-F238E27FC236}">
                <a16:creationId xmlns:a16="http://schemas.microsoft.com/office/drawing/2014/main" id="{E2C188A7-DE12-F242-829B-B754048D93C1}"/>
              </a:ext>
            </a:extLst>
          </p:cNvPr>
          <p:cNvSpPr>
            <a:spLocks noGrp="1"/>
          </p:cNvSpPr>
          <p:nvPr>
            <p:ph sz="quarter" idx="15" hasCustomPrompt="1"/>
          </p:nvPr>
        </p:nvSpPr>
        <p:spPr>
          <a:xfrm>
            <a:off x="6207193" y="1736725"/>
            <a:ext cx="5073582" cy="4213225"/>
          </a:xfrm>
          <a:prstGeom prst="rect">
            <a:avLst/>
          </a:prstGeom>
        </p:spPr>
        <p:txBody>
          <a:bodyPr/>
          <a:lstStyle/>
          <a:p>
            <a:pPr lvl="0"/>
            <a:r>
              <a:rPr lang="da-DK"/>
              <a:t>Her kan du indsætte et billede, graf, figur mv. Eller du kan skrive en tekst.</a:t>
            </a:r>
          </a:p>
        </p:txBody>
      </p:sp>
      <p:sp>
        <p:nvSpPr>
          <p:cNvPr id="16" name="Pladsholder til tekst 12">
            <a:extLst>
              <a:ext uri="{FF2B5EF4-FFF2-40B4-BE49-F238E27FC236}">
                <a16:creationId xmlns:a16="http://schemas.microsoft.com/office/drawing/2014/main" id="{35C5D80E-0B3C-3344-8313-544CC856A205}"/>
              </a:ext>
            </a:extLst>
          </p:cNvPr>
          <p:cNvSpPr>
            <a:spLocks noGrp="1"/>
          </p:cNvSpPr>
          <p:nvPr>
            <p:ph type="body" sz="quarter" idx="21" hasCustomPrompt="1"/>
          </p:nvPr>
        </p:nvSpPr>
        <p:spPr>
          <a:xfrm>
            <a:off x="6315594" y="5959718"/>
            <a:ext cx="4947200" cy="285750"/>
          </a:xfrm>
        </p:spPr>
        <p:txBody>
          <a:bodyPr rIns="216000"/>
          <a:lstStyle>
            <a:lvl1pPr algn="r">
              <a:defRPr sz="900" i="1"/>
            </a:lvl1pPr>
          </a:lstStyle>
          <a:p>
            <a:pPr lvl="0"/>
            <a:r>
              <a:rPr lang="da-DK" noProof="1"/>
              <a:t>Indsæt kilde, credits el.lign.</a:t>
            </a:r>
          </a:p>
        </p:txBody>
      </p:sp>
      <p:sp>
        <p:nvSpPr>
          <p:cNvPr id="17" name="Pladsholder til tekst 12">
            <a:extLst>
              <a:ext uri="{FF2B5EF4-FFF2-40B4-BE49-F238E27FC236}">
                <a16:creationId xmlns:a16="http://schemas.microsoft.com/office/drawing/2014/main" id="{FECD6CAF-32F5-B640-AA24-FA77F808A2B4}"/>
              </a:ext>
            </a:extLst>
          </p:cNvPr>
          <p:cNvSpPr>
            <a:spLocks noGrp="1"/>
          </p:cNvSpPr>
          <p:nvPr>
            <p:ph type="body" sz="quarter" idx="22" hasCustomPrompt="1"/>
          </p:nvPr>
        </p:nvSpPr>
        <p:spPr>
          <a:xfrm>
            <a:off x="856424" y="5953859"/>
            <a:ext cx="4947200" cy="285750"/>
          </a:xfrm>
        </p:spPr>
        <p:txBody>
          <a:bodyPr rIns="216000"/>
          <a:lstStyle>
            <a:lvl1pPr algn="r">
              <a:defRPr sz="900" i="1"/>
            </a:lvl1pPr>
          </a:lstStyle>
          <a:p>
            <a:pPr lvl="0"/>
            <a:r>
              <a:rPr lang="da-DK" noProof="1"/>
              <a:t>Indsæt kilde, credits el.lign.</a:t>
            </a:r>
          </a:p>
        </p:txBody>
      </p:sp>
      <p:sp>
        <p:nvSpPr>
          <p:cNvPr id="6" name="Pladsholder til dato 5">
            <a:extLst>
              <a:ext uri="{FF2B5EF4-FFF2-40B4-BE49-F238E27FC236}">
                <a16:creationId xmlns:a16="http://schemas.microsoft.com/office/drawing/2014/main" id="{5AB82752-19A3-8E43-AC5F-EE1F647C8655}"/>
              </a:ext>
            </a:extLst>
          </p:cNvPr>
          <p:cNvSpPr>
            <a:spLocks noGrp="1"/>
          </p:cNvSpPr>
          <p:nvPr>
            <p:ph type="dt" sz="half" idx="23"/>
          </p:nvPr>
        </p:nvSpPr>
        <p:spPr/>
        <p:txBody>
          <a:bodyPr/>
          <a:lstStyle/>
          <a:p>
            <a:fld id="{E7C0FDD3-7F91-8E4C-A78E-9D076CCBFF8C}" type="datetimeFigureOut">
              <a:rPr lang="da-DK" smtClean="0"/>
              <a:t>29.04.2024</a:t>
            </a:fld>
            <a:endParaRPr lang="da-DK"/>
          </a:p>
        </p:txBody>
      </p:sp>
      <p:sp>
        <p:nvSpPr>
          <p:cNvPr id="7" name="Pladsholder til sidefod 6">
            <a:extLst>
              <a:ext uri="{FF2B5EF4-FFF2-40B4-BE49-F238E27FC236}">
                <a16:creationId xmlns:a16="http://schemas.microsoft.com/office/drawing/2014/main" id="{DB8219C5-2E25-A548-9ED3-A4E0DA7F7508}"/>
              </a:ext>
            </a:extLst>
          </p:cNvPr>
          <p:cNvSpPr>
            <a:spLocks noGrp="1"/>
          </p:cNvSpPr>
          <p:nvPr>
            <p:ph type="ftr" sz="quarter" idx="24"/>
          </p:nvPr>
        </p:nvSpPr>
        <p:spPr/>
        <p:txBody>
          <a:bodyPr/>
          <a:lstStyle/>
          <a:p>
            <a:endParaRPr lang="da-DK"/>
          </a:p>
        </p:txBody>
      </p:sp>
      <p:sp>
        <p:nvSpPr>
          <p:cNvPr id="8" name="Pladsholder til slidenummer 7">
            <a:extLst>
              <a:ext uri="{FF2B5EF4-FFF2-40B4-BE49-F238E27FC236}">
                <a16:creationId xmlns:a16="http://schemas.microsoft.com/office/drawing/2014/main" id="{FDFDC0D2-DC74-C743-A012-E9BE9FFDDFBC}"/>
              </a:ext>
            </a:extLst>
          </p:cNvPr>
          <p:cNvSpPr>
            <a:spLocks noGrp="1"/>
          </p:cNvSpPr>
          <p:nvPr>
            <p:ph type="sldNum" sz="quarter" idx="25"/>
          </p:nvPr>
        </p:nvSpPr>
        <p:spPr/>
        <p:txBody>
          <a:bodyPr/>
          <a:lstStyle/>
          <a:p>
            <a:fld id="{4CAE7064-8F39-1B44-A3EE-4608F6ADFAD8}" type="slidenum">
              <a:rPr lang="da-DK" smtClean="0"/>
              <a:t>‹nr.›</a:t>
            </a:fld>
            <a:endParaRPr lang="da-DK"/>
          </a:p>
        </p:txBody>
      </p:sp>
    </p:spTree>
    <p:extLst>
      <p:ext uri="{BB962C8B-B14F-4D97-AF65-F5344CB8AC3E}">
        <p14:creationId xmlns:p14="http://schemas.microsoft.com/office/powerpoint/2010/main" val="1682952609"/>
      </p:ext>
    </p:extLst>
  </p:cSld>
  <p:clrMapOvr>
    <a:masterClrMapping/>
  </p:clrMapOvr>
  <p:transition spd="med">
    <p:push dir="u"/>
  </p:transition>
  <p:extLst>
    <p:ext uri="{DCECCB84-F9BA-43D5-87BE-67443E8EF086}">
      <p15:sldGuideLst xmlns:p15="http://schemas.microsoft.com/office/powerpoint/2012/main">
        <p15:guide id="4" pos="7106">
          <p15:clr>
            <a:srgbClr val="A4A3A4"/>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Titel og indhold 4">
    <p:bg>
      <p:bgPr>
        <a:solidFill>
          <a:schemeClr val="accent3"/>
        </a:solidFill>
        <a:effectLst/>
      </p:bgPr>
    </p:bg>
    <p:spTree>
      <p:nvGrpSpPr>
        <p:cNvPr id="1" name=""/>
        <p:cNvGrpSpPr/>
        <p:nvPr/>
      </p:nvGrpSpPr>
      <p:grpSpPr>
        <a:xfrm>
          <a:off x="0" y="0"/>
          <a:ext cx="0" cy="0"/>
          <a:chOff x="0" y="0"/>
          <a:chExt cx="0" cy="0"/>
        </a:xfrm>
      </p:grpSpPr>
      <p:sp>
        <p:nvSpPr>
          <p:cNvPr id="10" name="Rektangel 5">
            <a:extLst>
              <a:ext uri="{FF2B5EF4-FFF2-40B4-BE49-F238E27FC236}">
                <a16:creationId xmlns:a16="http://schemas.microsoft.com/office/drawing/2014/main" id="{3A953C41-BB13-244D-B65F-37197B792B4B}"/>
              </a:ext>
            </a:extLst>
          </p:cNvPr>
          <p:cNvSpPr>
            <a:spLocks noChangeAspect="1"/>
          </p:cNvSpPr>
          <p:nvPr/>
        </p:nvSpPr>
        <p:spPr>
          <a:xfrm>
            <a:off x="-21988" y="-25937"/>
            <a:ext cx="12213988" cy="6876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492252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6321552 w 12192000"/>
              <a:gd name="connsiteY2" fmla="*/ 6848856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9884664 w 12192000"/>
              <a:gd name="connsiteY2" fmla="*/ 2715768 h 6858000"/>
              <a:gd name="connsiteX3" fmla="*/ 6321552 w 12192000"/>
              <a:gd name="connsiteY3" fmla="*/ 6848856 h 6858000"/>
              <a:gd name="connsiteX4" fmla="*/ 0 w 12192000"/>
              <a:gd name="connsiteY4" fmla="*/ 6858000 h 6858000"/>
              <a:gd name="connsiteX5" fmla="*/ 0 w 12192000"/>
              <a:gd name="connsiteY5" fmla="*/ 0 h 6858000"/>
              <a:gd name="connsiteX0" fmla="*/ 0 w 12198096"/>
              <a:gd name="connsiteY0" fmla="*/ 0 h 6858000"/>
              <a:gd name="connsiteX1" fmla="*/ 12192000 w 12198096"/>
              <a:gd name="connsiteY1" fmla="*/ 0 h 6858000"/>
              <a:gd name="connsiteX2" fmla="*/ 12198096 w 12198096"/>
              <a:gd name="connsiteY2" fmla="*/ 2898648 h 6858000"/>
              <a:gd name="connsiteX3" fmla="*/ 6321552 w 12198096"/>
              <a:gd name="connsiteY3" fmla="*/ 6848856 h 6858000"/>
              <a:gd name="connsiteX4" fmla="*/ 0 w 12198096"/>
              <a:gd name="connsiteY4" fmla="*/ 6858000 h 6858000"/>
              <a:gd name="connsiteX5" fmla="*/ 0 w 12198096"/>
              <a:gd name="connsiteY5" fmla="*/ 0 h 6858000"/>
              <a:gd name="connsiteX0" fmla="*/ 0 w 12198096"/>
              <a:gd name="connsiteY0" fmla="*/ 0 h 6851650"/>
              <a:gd name="connsiteX1" fmla="*/ 12192000 w 12198096"/>
              <a:gd name="connsiteY1" fmla="*/ 0 h 6851650"/>
              <a:gd name="connsiteX2" fmla="*/ 12198096 w 12198096"/>
              <a:gd name="connsiteY2" fmla="*/ 2898648 h 6851650"/>
              <a:gd name="connsiteX3" fmla="*/ 6321552 w 12198096"/>
              <a:gd name="connsiteY3" fmla="*/ 6848856 h 6851650"/>
              <a:gd name="connsiteX4" fmla="*/ 0 w 12198096"/>
              <a:gd name="connsiteY4" fmla="*/ 6851650 h 6851650"/>
              <a:gd name="connsiteX5" fmla="*/ 0 w 12198096"/>
              <a:gd name="connsiteY5" fmla="*/ 0 h 6851650"/>
              <a:gd name="connsiteX0" fmla="*/ 0 w 12198096"/>
              <a:gd name="connsiteY0" fmla="*/ 0 h 6864350"/>
              <a:gd name="connsiteX1" fmla="*/ 12192000 w 12198096"/>
              <a:gd name="connsiteY1" fmla="*/ 12700 h 6864350"/>
              <a:gd name="connsiteX2" fmla="*/ 12198096 w 12198096"/>
              <a:gd name="connsiteY2" fmla="*/ 2911348 h 6864350"/>
              <a:gd name="connsiteX3" fmla="*/ 6321552 w 12198096"/>
              <a:gd name="connsiteY3" fmla="*/ 6861556 h 6864350"/>
              <a:gd name="connsiteX4" fmla="*/ 0 w 12198096"/>
              <a:gd name="connsiteY4" fmla="*/ 6864350 h 6864350"/>
              <a:gd name="connsiteX5" fmla="*/ 0 w 12198096"/>
              <a:gd name="connsiteY5" fmla="*/ 0 h 6864350"/>
              <a:gd name="connsiteX0" fmla="*/ 0 w 12198096"/>
              <a:gd name="connsiteY0" fmla="*/ 0 h 6864350"/>
              <a:gd name="connsiteX1" fmla="*/ 12185650 w 12198096"/>
              <a:gd name="connsiteY1" fmla="*/ 0 h 6864350"/>
              <a:gd name="connsiteX2" fmla="*/ 12198096 w 12198096"/>
              <a:gd name="connsiteY2" fmla="*/ 2911348 h 6864350"/>
              <a:gd name="connsiteX3" fmla="*/ 6321552 w 12198096"/>
              <a:gd name="connsiteY3" fmla="*/ 6861556 h 6864350"/>
              <a:gd name="connsiteX4" fmla="*/ 0 w 12198096"/>
              <a:gd name="connsiteY4" fmla="*/ 6864350 h 6864350"/>
              <a:gd name="connsiteX5" fmla="*/ 0 w 12198096"/>
              <a:gd name="connsiteY5" fmla="*/ 0 h 6864350"/>
              <a:gd name="connsiteX0" fmla="*/ 0 w 12205437"/>
              <a:gd name="connsiteY0" fmla="*/ 6350 h 6870700"/>
              <a:gd name="connsiteX1" fmla="*/ 12204700 w 12205437"/>
              <a:gd name="connsiteY1" fmla="*/ 0 h 6870700"/>
              <a:gd name="connsiteX2" fmla="*/ 12198096 w 12205437"/>
              <a:gd name="connsiteY2" fmla="*/ 2917698 h 6870700"/>
              <a:gd name="connsiteX3" fmla="*/ 6321552 w 12205437"/>
              <a:gd name="connsiteY3" fmla="*/ 6867906 h 6870700"/>
              <a:gd name="connsiteX4" fmla="*/ 0 w 12205437"/>
              <a:gd name="connsiteY4" fmla="*/ 6870700 h 6870700"/>
              <a:gd name="connsiteX5" fmla="*/ 0 w 12205437"/>
              <a:gd name="connsiteY5" fmla="*/ 6350 h 687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5437" h="6870700">
                <a:moveTo>
                  <a:pt x="0" y="6350"/>
                </a:moveTo>
                <a:lnTo>
                  <a:pt x="12204700" y="0"/>
                </a:lnTo>
                <a:cubicBezTo>
                  <a:pt x="12208849" y="970449"/>
                  <a:pt x="12193947" y="1947249"/>
                  <a:pt x="12198096" y="2917698"/>
                </a:cubicBezTo>
                <a:lnTo>
                  <a:pt x="6321552" y="6867906"/>
                </a:lnTo>
                <a:lnTo>
                  <a:pt x="0" y="6870700"/>
                </a:lnTo>
                <a:lnTo>
                  <a:pt x="0" y="63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endParaRPr lang="en-GB" b="0" i="0">
              <a:latin typeface="Raleway" pitchFamily="2" charset="77"/>
            </a:endParaRPr>
          </a:p>
        </p:txBody>
      </p:sp>
      <p:sp>
        <p:nvSpPr>
          <p:cNvPr id="5" name="Titel 4">
            <a:extLst>
              <a:ext uri="{FF2B5EF4-FFF2-40B4-BE49-F238E27FC236}">
                <a16:creationId xmlns:a16="http://schemas.microsoft.com/office/drawing/2014/main" id="{119EA2E0-2A74-1D4D-A1F6-B5F63A0EF318}"/>
              </a:ext>
            </a:extLst>
          </p:cNvPr>
          <p:cNvSpPr>
            <a:spLocks noGrp="1"/>
          </p:cNvSpPr>
          <p:nvPr>
            <p:ph type="title"/>
          </p:nvPr>
        </p:nvSpPr>
        <p:spPr/>
        <p:txBody>
          <a:bodyPr/>
          <a:lstStyle/>
          <a:p>
            <a:r>
              <a:rPr lang="da-DK"/>
              <a:t>Klik for at redigere titeltypografien i masteren</a:t>
            </a:r>
          </a:p>
        </p:txBody>
      </p:sp>
      <p:sp>
        <p:nvSpPr>
          <p:cNvPr id="8" name="Pladsholder til indhold 7">
            <a:extLst>
              <a:ext uri="{FF2B5EF4-FFF2-40B4-BE49-F238E27FC236}">
                <a16:creationId xmlns:a16="http://schemas.microsoft.com/office/drawing/2014/main" id="{53890DEB-E3B8-4D41-9354-4E376A943B33}"/>
              </a:ext>
            </a:extLst>
          </p:cNvPr>
          <p:cNvSpPr>
            <a:spLocks noGrp="1"/>
          </p:cNvSpPr>
          <p:nvPr>
            <p:ph sz="quarter" idx="20"/>
          </p:nvPr>
        </p:nvSpPr>
        <p:spPr>
          <a:xfrm>
            <a:off x="737154" y="1736725"/>
            <a:ext cx="7412038" cy="4240213"/>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dato 5">
            <a:extLst>
              <a:ext uri="{FF2B5EF4-FFF2-40B4-BE49-F238E27FC236}">
                <a16:creationId xmlns:a16="http://schemas.microsoft.com/office/drawing/2014/main" id="{0FBBB379-1E64-2F4E-B853-38DFAA54B244}"/>
              </a:ext>
            </a:extLst>
          </p:cNvPr>
          <p:cNvSpPr>
            <a:spLocks noGrp="1"/>
          </p:cNvSpPr>
          <p:nvPr>
            <p:ph type="dt" sz="half" idx="21"/>
          </p:nvPr>
        </p:nvSpPr>
        <p:spPr/>
        <p:txBody>
          <a:bodyPr/>
          <a:lstStyle/>
          <a:p>
            <a:fld id="{E7C0FDD3-7F91-8E4C-A78E-9D076CCBFF8C}" type="datetimeFigureOut">
              <a:rPr lang="da-DK" smtClean="0"/>
              <a:t>29.04.2024</a:t>
            </a:fld>
            <a:endParaRPr lang="da-DK"/>
          </a:p>
        </p:txBody>
      </p:sp>
      <p:sp>
        <p:nvSpPr>
          <p:cNvPr id="7" name="Pladsholder til sidefod 6">
            <a:extLst>
              <a:ext uri="{FF2B5EF4-FFF2-40B4-BE49-F238E27FC236}">
                <a16:creationId xmlns:a16="http://schemas.microsoft.com/office/drawing/2014/main" id="{4885763B-DE61-2D41-A898-33A7B8A773ED}"/>
              </a:ext>
            </a:extLst>
          </p:cNvPr>
          <p:cNvSpPr>
            <a:spLocks noGrp="1"/>
          </p:cNvSpPr>
          <p:nvPr>
            <p:ph type="ftr" sz="quarter" idx="22"/>
          </p:nvPr>
        </p:nvSpPr>
        <p:spPr/>
        <p:txBody>
          <a:bodyPr/>
          <a:lstStyle/>
          <a:p>
            <a:endParaRPr lang="da-DK"/>
          </a:p>
        </p:txBody>
      </p:sp>
      <p:sp>
        <p:nvSpPr>
          <p:cNvPr id="9" name="Pladsholder til slidenummer 8">
            <a:extLst>
              <a:ext uri="{FF2B5EF4-FFF2-40B4-BE49-F238E27FC236}">
                <a16:creationId xmlns:a16="http://schemas.microsoft.com/office/drawing/2014/main" id="{4E9966FA-0DB6-4940-B1F2-3D2B04CD9CFA}"/>
              </a:ext>
            </a:extLst>
          </p:cNvPr>
          <p:cNvSpPr>
            <a:spLocks noGrp="1"/>
          </p:cNvSpPr>
          <p:nvPr>
            <p:ph type="sldNum" sz="quarter" idx="23"/>
          </p:nvPr>
        </p:nvSpPr>
        <p:spPr/>
        <p:txBody>
          <a:bodyPr/>
          <a:lstStyle/>
          <a:p>
            <a:fld id="{4CAE7064-8F39-1B44-A3EE-4608F6ADFAD8}" type="slidenum">
              <a:rPr lang="da-DK" smtClean="0"/>
              <a:t>‹nr.›</a:t>
            </a:fld>
            <a:endParaRPr lang="da-DK"/>
          </a:p>
        </p:txBody>
      </p:sp>
    </p:spTree>
    <p:extLst>
      <p:ext uri="{BB962C8B-B14F-4D97-AF65-F5344CB8AC3E}">
        <p14:creationId xmlns:p14="http://schemas.microsoft.com/office/powerpoint/2010/main" val="1726909056"/>
      </p:ext>
    </p:extLst>
  </p:cSld>
  <p:clrMapOvr>
    <a:masterClrMapping/>
  </p:clrMapOvr>
  <p:transition spd="med">
    <p:push dir="u"/>
  </p:transition>
  <p:extLst>
    <p:ext uri="{DCECCB84-F9BA-43D5-87BE-67443E8EF086}">
      <p15:sldGuideLst xmlns:p15="http://schemas.microsoft.com/office/powerpoint/2012/main">
        <p15:guide id="1" pos="3976">
          <p15:clr>
            <a:srgbClr val="FBAE40"/>
          </p15:clr>
        </p15:guide>
        <p15:guide id="2" orient="horz" pos="1842">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titel og indhold 5">
    <p:bg>
      <p:bgPr>
        <a:solidFill>
          <a:schemeClr val="accent2"/>
        </a:solidFill>
        <a:effectLst/>
      </p:bgPr>
    </p:bg>
    <p:spTree>
      <p:nvGrpSpPr>
        <p:cNvPr id="1" name=""/>
        <p:cNvGrpSpPr/>
        <p:nvPr/>
      </p:nvGrpSpPr>
      <p:grpSpPr>
        <a:xfrm>
          <a:off x="0" y="0"/>
          <a:ext cx="0" cy="0"/>
          <a:chOff x="0" y="0"/>
          <a:chExt cx="0" cy="0"/>
        </a:xfrm>
      </p:grpSpPr>
      <p:sp>
        <p:nvSpPr>
          <p:cNvPr id="10" name="Rektangel 5">
            <a:extLst>
              <a:ext uri="{FF2B5EF4-FFF2-40B4-BE49-F238E27FC236}">
                <a16:creationId xmlns:a16="http://schemas.microsoft.com/office/drawing/2014/main" id="{292E3432-E608-3846-9B35-E52CC614A34D}"/>
              </a:ext>
            </a:extLst>
          </p:cNvPr>
          <p:cNvSpPr>
            <a:spLocks noChangeAspect="1"/>
          </p:cNvSpPr>
          <p:nvPr/>
        </p:nvSpPr>
        <p:spPr>
          <a:xfrm>
            <a:off x="-60960" y="-34291"/>
            <a:ext cx="12313920" cy="6926581"/>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492252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6321552 w 12192000"/>
              <a:gd name="connsiteY2" fmla="*/ 6848856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9884664 w 12192000"/>
              <a:gd name="connsiteY2" fmla="*/ 2715768 h 6858000"/>
              <a:gd name="connsiteX3" fmla="*/ 6321552 w 12192000"/>
              <a:gd name="connsiteY3" fmla="*/ 6848856 h 6858000"/>
              <a:gd name="connsiteX4" fmla="*/ 0 w 12192000"/>
              <a:gd name="connsiteY4" fmla="*/ 6858000 h 6858000"/>
              <a:gd name="connsiteX5" fmla="*/ 0 w 12192000"/>
              <a:gd name="connsiteY5" fmla="*/ 0 h 6858000"/>
              <a:gd name="connsiteX0" fmla="*/ 0 w 12198096"/>
              <a:gd name="connsiteY0" fmla="*/ 0 h 6858000"/>
              <a:gd name="connsiteX1" fmla="*/ 12192000 w 12198096"/>
              <a:gd name="connsiteY1" fmla="*/ 0 h 6858000"/>
              <a:gd name="connsiteX2" fmla="*/ 12198096 w 12198096"/>
              <a:gd name="connsiteY2" fmla="*/ 2898648 h 6858000"/>
              <a:gd name="connsiteX3" fmla="*/ 6321552 w 12198096"/>
              <a:gd name="connsiteY3" fmla="*/ 6848856 h 6858000"/>
              <a:gd name="connsiteX4" fmla="*/ 0 w 12198096"/>
              <a:gd name="connsiteY4" fmla="*/ 6858000 h 6858000"/>
              <a:gd name="connsiteX5" fmla="*/ 0 w 12198096"/>
              <a:gd name="connsiteY5" fmla="*/ 0 h 6858000"/>
              <a:gd name="connsiteX0" fmla="*/ 4744528 w 12198096"/>
              <a:gd name="connsiteY0" fmla="*/ 2735806 h 6858000"/>
              <a:gd name="connsiteX1" fmla="*/ 12192000 w 12198096"/>
              <a:gd name="connsiteY1" fmla="*/ 0 h 6858000"/>
              <a:gd name="connsiteX2" fmla="*/ 12198096 w 12198096"/>
              <a:gd name="connsiteY2" fmla="*/ 2898648 h 6858000"/>
              <a:gd name="connsiteX3" fmla="*/ 6321552 w 12198096"/>
              <a:gd name="connsiteY3" fmla="*/ 6848856 h 6858000"/>
              <a:gd name="connsiteX4" fmla="*/ 0 w 12198096"/>
              <a:gd name="connsiteY4" fmla="*/ 6858000 h 6858000"/>
              <a:gd name="connsiteX5" fmla="*/ 4744528 w 12198096"/>
              <a:gd name="connsiteY5" fmla="*/ 2735806 h 6858000"/>
              <a:gd name="connsiteX0" fmla="*/ 0 w 7453568"/>
              <a:gd name="connsiteY0" fmla="*/ 2735806 h 6858000"/>
              <a:gd name="connsiteX1" fmla="*/ 7447472 w 7453568"/>
              <a:gd name="connsiteY1" fmla="*/ 0 h 6858000"/>
              <a:gd name="connsiteX2" fmla="*/ 7453568 w 7453568"/>
              <a:gd name="connsiteY2" fmla="*/ 2898648 h 6858000"/>
              <a:gd name="connsiteX3" fmla="*/ 1577024 w 7453568"/>
              <a:gd name="connsiteY3" fmla="*/ 6848856 h 6858000"/>
              <a:gd name="connsiteX4" fmla="*/ 73941 w 7453568"/>
              <a:gd name="connsiteY4" fmla="*/ 6858000 h 6858000"/>
              <a:gd name="connsiteX5" fmla="*/ 0 w 7453568"/>
              <a:gd name="connsiteY5" fmla="*/ 2735806 h 6858000"/>
              <a:gd name="connsiteX0" fmla="*/ 0 w 7453568"/>
              <a:gd name="connsiteY0" fmla="*/ 36970 h 4159164"/>
              <a:gd name="connsiteX1" fmla="*/ 7447472 w 7453568"/>
              <a:gd name="connsiteY1" fmla="*/ 0 h 4159164"/>
              <a:gd name="connsiteX2" fmla="*/ 7453568 w 7453568"/>
              <a:gd name="connsiteY2" fmla="*/ 199812 h 4159164"/>
              <a:gd name="connsiteX3" fmla="*/ 1577024 w 7453568"/>
              <a:gd name="connsiteY3" fmla="*/ 4150020 h 4159164"/>
              <a:gd name="connsiteX4" fmla="*/ 73941 w 7453568"/>
              <a:gd name="connsiteY4" fmla="*/ 4159164 h 4159164"/>
              <a:gd name="connsiteX5" fmla="*/ 0 w 7453568"/>
              <a:gd name="connsiteY5" fmla="*/ 36970 h 4159164"/>
              <a:gd name="connsiteX0" fmla="*/ 0 w 7441245"/>
              <a:gd name="connsiteY0" fmla="*/ 12323 h 4159164"/>
              <a:gd name="connsiteX1" fmla="*/ 7435149 w 7441245"/>
              <a:gd name="connsiteY1" fmla="*/ 0 h 4159164"/>
              <a:gd name="connsiteX2" fmla="*/ 7441245 w 7441245"/>
              <a:gd name="connsiteY2" fmla="*/ 199812 h 4159164"/>
              <a:gd name="connsiteX3" fmla="*/ 1564701 w 7441245"/>
              <a:gd name="connsiteY3" fmla="*/ 4150020 h 4159164"/>
              <a:gd name="connsiteX4" fmla="*/ 61618 w 7441245"/>
              <a:gd name="connsiteY4" fmla="*/ 4159164 h 4159164"/>
              <a:gd name="connsiteX5" fmla="*/ 0 w 7441245"/>
              <a:gd name="connsiteY5" fmla="*/ 12323 h 4159164"/>
              <a:gd name="connsiteX0" fmla="*/ 0 w 7441245"/>
              <a:gd name="connsiteY0" fmla="*/ 12323 h 4171487"/>
              <a:gd name="connsiteX1" fmla="*/ 7435149 w 7441245"/>
              <a:gd name="connsiteY1" fmla="*/ 0 h 4171487"/>
              <a:gd name="connsiteX2" fmla="*/ 7441245 w 7441245"/>
              <a:gd name="connsiteY2" fmla="*/ 199812 h 4171487"/>
              <a:gd name="connsiteX3" fmla="*/ 1564701 w 7441245"/>
              <a:gd name="connsiteY3" fmla="*/ 4150020 h 4171487"/>
              <a:gd name="connsiteX4" fmla="*/ 24648 w 7441245"/>
              <a:gd name="connsiteY4" fmla="*/ 4171487 h 4171487"/>
              <a:gd name="connsiteX5" fmla="*/ 0 w 7441245"/>
              <a:gd name="connsiteY5" fmla="*/ 12323 h 4171487"/>
              <a:gd name="connsiteX0" fmla="*/ 0 w 7448447"/>
              <a:gd name="connsiteY0" fmla="*/ 0 h 4173568"/>
              <a:gd name="connsiteX1" fmla="*/ 7442351 w 7448447"/>
              <a:gd name="connsiteY1" fmla="*/ 2081 h 4173568"/>
              <a:gd name="connsiteX2" fmla="*/ 7448447 w 7448447"/>
              <a:gd name="connsiteY2" fmla="*/ 201893 h 4173568"/>
              <a:gd name="connsiteX3" fmla="*/ 1571903 w 7448447"/>
              <a:gd name="connsiteY3" fmla="*/ 4152101 h 4173568"/>
              <a:gd name="connsiteX4" fmla="*/ 31850 w 7448447"/>
              <a:gd name="connsiteY4" fmla="*/ 4173568 h 4173568"/>
              <a:gd name="connsiteX5" fmla="*/ 0 w 7448447"/>
              <a:gd name="connsiteY5" fmla="*/ 0 h 4173568"/>
              <a:gd name="connsiteX0" fmla="*/ 0 w 7448447"/>
              <a:gd name="connsiteY0" fmla="*/ 0 h 4152239"/>
              <a:gd name="connsiteX1" fmla="*/ 7442351 w 7448447"/>
              <a:gd name="connsiteY1" fmla="*/ 2081 h 4152239"/>
              <a:gd name="connsiteX2" fmla="*/ 7448447 w 7448447"/>
              <a:gd name="connsiteY2" fmla="*/ 201893 h 4152239"/>
              <a:gd name="connsiteX3" fmla="*/ 1571903 w 7448447"/>
              <a:gd name="connsiteY3" fmla="*/ 4152101 h 4152239"/>
              <a:gd name="connsiteX4" fmla="*/ 38960 w 7448447"/>
              <a:gd name="connsiteY4" fmla="*/ 4152239 h 4152239"/>
              <a:gd name="connsiteX5" fmla="*/ 0 w 7448447"/>
              <a:gd name="connsiteY5" fmla="*/ 0 h 4152239"/>
              <a:gd name="connsiteX0" fmla="*/ 10807 w 7409487"/>
              <a:gd name="connsiteY0" fmla="*/ 0 h 4155794"/>
              <a:gd name="connsiteX1" fmla="*/ 7403391 w 7409487"/>
              <a:gd name="connsiteY1" fmla="*/ 5636 h 4155794"/>
              <a:gd name="connsiteX2" fmla="*/ 7409487 w 7409487"/>
              <a:gd name="connsiteY2" fmla="*/ 205448 h 4155794"/>
              <a:gd name="connsiteX3" fmla="*/ 1532943 w 7409487"/>
              <a:gd name="connsiteY3" fmla="*/ 4155656 h 4155794"/>
              <a:gd name="connsiteX4" fmla="*/ 0 w 7409487"/>
              <a:gd name="connsiteY4" fmla="*/ 4155794 h 4155794"/>
              <a:gd name="connsiteX5" fmla="*/ 10807 w 7409487"/>
              <a:gd name="connsiteY5" fmla="*/ 0 h 4155794"/>
              <a:gd name="connsiteX0" fmla="*/ 10807 w 7409487"/>
              <a:gd name="connsiteY0" fmla="*/ 5029 h 4160823"/>
              <a:gd name="connsiteX1" fmla="*/ 7406946 w 7409487"/>
              <a:gd name="connsiteY1" fmla="*/ 0 h 4160823"/>
              <a:gd name="connsiteX2" fmla="*/ 7409487 w 7409487"/>
              <a:gd name="connsiteY2" fmla="*/ 210477 h 4160823"/>
              <a:gd name="connsiteX3" fmla="*/ 1532943 w 7409487"/>
              <a:gd name="connsiteY3" fmla="*/ 4160685 h 4160823"/>
              <a:gd name="connsiteX4" fmla="*/ 0 w 7409487"/>
              <a:gd name="connsiteY4" fmla="*/ 4160823 h 4160823"/>
              <a:gd name="connsiteX5" fmla="*/ 10807 w 7409487"/>
              <a:gd name="connsiteY5" fmla="*/ 5029 h 4160823"/>
              <a:gd name="connsiteX0" fmla="*/ 10807 w 7410501"/>
              <a:gd name="connsiteY0" fmla="*/ 12139 h 4167933"/>
              <a:gd name="connsiteX1" fmla="*/ 7410501 w 7410501"/>
              <a:gd name="connsiteY1" fmla="*/ 0 h 4167933"/>
              <a:gd name="connsiteX2" fmla="*/ 7409487 w 7410501"/>
              <a:gd name="connsiteY2" fmla="*/ 217587 h 4167933"/>
              <a:gd name="connsiteX3" fmla="*/ 1532943 w 7410501"/>
              <a:gd name="connsiteY3" fmla="*/ 4167795 h 4167933"/>
              <a:gd name="connsiteX4" fmla="*/ 0 w 7410501"/>
              <a:gd name="connsiteY4" fmla="*/ 4167933 h 4167933"/>
              <a:gd name="connsiteX5" fmla="*/ 10807 w 7410501"/>
              <a:gd name="connsiteY5" fmla="*/ 12139 h 4167933"/>
              <a:gd name="connsiteX0" fmla="*/ 10807 w 7410501"/>
              <a:gd name="connsiteY0" fmla="*/ 1474 h 4167933"/>
              <a:gd name="connsiteX1" fmla="*/ 7410501 w 7410501"/>
              <a:gd name="connsiteY1" fmla="*/ 0 h 4167933"/>
              <a:gd name="connsiteX2" fmla="*/ 7409487 w 7410501"/>
              <a:gd name="connsiteY2" fmla="*/ 217587 h 4167933"/>
              <a:gd name="connsiteX3" fmla="*/ 1532943 w 7410501"/>
              <a:gd name="connsiteY3" fmla="*/ 4167795 h 4167933"/>
              <a:gd name="connsiteX4" fmla="*/ 0 w 7410501"/>
              <a:gd name="connsiteY4" fmla="*/ 4167933 h 4167933"/>
              <a:gd name="connsiteX5" fmla="*/ 10807 w 7410501"/>
              <a:gd name="connsiteY5" fmla="*/ 1474 h 4167933"/>
              <a:gd name="connsiteX0" fmla="*/ 3698 w 7410501"/>
              <a:gd name="connsiteY0" fmla="*/ 5028 h 4167933"/>
              <a:gd name="connsiteX1" fmla="*/ 7410501 w 7410501"/>
              <a:gd name="connsiteY1" fmla="*/ 0 h 4167933"/>
              <a:gd name="connsiteX2" fmla="*/ 7409487 w 7410501"/>
              <a:gd name="connsiteY2" fmla="*/ 217587 h 4167933"/>
              <a:gd name="connsiteX3" fmla="*/ 1532943 w 7410501"/>
              <a:gd name="connsiteY3" fmla="*/ 4167795 h 4167933"/>
              <a:gd name="connsiteX4" fmla="*/ 0 w 7410501"/>
              <a:gd name="connsiteY4" fmla="*/ 4167933 h 4167933"/>
              <a:gd name="connsiteX5" fmla="*/ 3698 w 7410501"/>
              <a:gd name="connsiteY5" fmla="*/ 5028 h 4167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0501" h="4167933">
                <a:moveTo>
                  <a:pt x="3698" y="5028"/>
                </a:moveTo>
                <a:lnTo>
                  <a:pt x="7410501" y="0"/>
                </a:lnTo>
                <a:lnTo>
                  <a:pt x="7409487" y="217587"/>
                </a:lnTo>
                <a:lnTo>
                  <a:pt x="1532943" y="4167795"/>
                </a:lnTo>
                <a:lnTo>
                  <a:pt x="0" y="4167933"/>
                </a:lnTo>
                <a:cubicBezTo>
                  <a:pt x="3602" y="2782668"/>
                  <a:pt x="96" y="1390293"/>
                  <a:pt x="3698" y="502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0" i="0">
                <a:latin typeface="Raleway" pitchFamily="2" charset="77"/>
              </a:rPr>
              <a:t> </a:t>
            </a:r>
          </a:p>
        </p:txBody>
      </p:sp>
      <p:sp>
        <p:nvSpPr>
          <p:cNvPr id="5" name="Titel 4">
            <a:extLst>
              <a:ext uri="{FF2B5EF4-FFF2-40B4-BE49-F238E27FC236}">
                <a16:creationId xmlns:a16="http://schemas.microsoft.com/office/drawing/2014/main" id="{0AF87D4D-A2D0-8C40-9329-3687F0195759}"/>
              </a:ext>
            </a:extLst>
          </p:cNvPr>
          <p:cNvSpPr>
            <a:spLocks noGrp="1"/>
          </p:cNvSpPr>
          <p:nvPr>
            <p:ph type="title"/>
          </p:nvPr>
        </p:nvSpPr>
        <p:spPr/>
        <p:txBody>
          <a:bodyPr/>
          <a:lstStyle/>
          <a:p>
            <a:r>
              <a:rPr lang="da-DK"/>
              <a:t>Klik for at redigere titeltypografien i masteren</a:t>
            </a:r>
          </a:p>
        </p:txBody>
      </p:sp>
      <p:sp>
        <p:nvSpPr>
          <p:cNvPr id="8" name="Pladsholder til indhold 7">
            <a:extLst>
              <a:ext uri="{FF2B5EF4-FFF2-40B4-BE49-F238E27FC236}">
                <a16:creationId xmlns:a16="http://schemas.microsoft.com/office/drawing/2014/main" id="{316E4910-0AEA-6541-8B34-7B12C0C5DAF5}"/>
              </a:ext>
            </a:extLst>
          </p:cNvPr>
          <p:cNvSpPr>
            <a:spLocks noGrp="1"/>
          </p:cNvSpPr>
          <p:nvPr>
            <p:ph sz="quarter" idx="20"/>
          </p:nvPr>
        </p:nvSpPr>
        <p:spPr>
          <a:xfrm>
            <a:off x="737154" y="1736725"/>
            <a:ext cx="7412038" cy="4240213"/>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dato 5">
            <a:extLst>
              <a:ext uri="{FF2B5EF4-FFF2-40B4-BE49-F238E27FC236}">
                <a16:creationId xmlns:a16="http://schemas.microsoft.com/office/drawing/2014/main" id="{2C0A02D4-A9B2-F04C-93A7-49505A82684B}"/>
              </a:ext>
            </a:extLst>
          </p:cNvPr>
          <p:cNvSpPr>
            <a:spLocks noGrp="1"/>
          </p:cNvSpPr>
          <p:nvPr>
            <p:ph type="dt" sz="half" idx="21"/>
          </p:nvPr>
        </p:nvSpPr>
        <p:spPr/>
        <p:txBody>
          <a:bodyPr/>
          <a:lstStyle/>
          <a:p>
            <a:fld id="{E7C0FDD3-7F91-8E4C-A78E-9D076CCBFF8C}" type="datetimeFigureOut">
              <a:rPr lang="da-DK" smtClean="0"/>
              <a:t>29.04.2024</a:t>
            </a:fld>
            <a:endParaRPr lang="da-DK"/>
          </a:p>
        </p:txBody>
      </p:sp>
      <p:sp>
        <p:nvSpPr>
          <p:cNvPr id="7" name="Pladsholder til sidefod 6">
            <a:extLst>
              <a:ext uri="{FF2B5EF4-FFF2-40B4-BE49-F238E27FC236}">
                <a16:creationId xmlns:a16="http://schemas.microsoft.com/office/drawing/2014/main" id="{41058C3C-071A-6147-AFDC-1CDB191EEDFD}"/>
              </a:ext>
            </a:extLst>
          </p:cNvPr>
          <p:cNvSpPr>
            <a:spLocks noGrp="1"/>
          </p:cNvSpPr>
          <p:nvPr>
            <p:ph type="ftr" sz="quarter" idx="22"/>
          </p:nvPr>
        </p:nvSpPr>
        <p:spPr/>
        <p:txBody>
          <a:bodyPr/>
          <a:lstStyle/>
          <a:p>
            <a:endParaRPr lang="da-DK"/>
          </a:p>
        </p:txBody>
      </p:sp>
      <p:sp>
        <p:nvSpPr>
          <p:cNvPr id="9" name="Pladsholder til slidenummer 8">
            <a:extLst>
              <a:ext uri="{FF2B5EF4-FFF2-40B4-BE49-F238E27FC236}">
                <a16:creationId xmlns:a16="http://schemas.microsoft.com/office/drawing/2014/main" id="{EE9C0C21-131D-344E-8D06-2548DF4EBEC2}"/>
              </a:ext>
            </a:extLst>
          </p:cNvPr>
          <p:cNvSpPr>
            <a:spLocks noGrp="1"/>
          </p:cNvSpPr>
          <p:nvPr>
            <p:ph type="sldNum" sz="quarter" idx="23"/>
          </p:nvPr>
        </p:nvSpPr>
        <p:spPr/>
        <p:txBody>
          <a:bodyPr/>
          <a:lstStyle/>
          <a:p>
            <a:fld id="{4CAE7064-8F39-1B44-A3EE-4608F6ADFAD8}" type="slidenum">
              <a:rPr lang="da-DK" smtClean="0"/>
              <a:t>‹nr.›</a:t>
            </a:fld>
            <a:endParaRPr lang="da-DK"/>
          </a:p>
        </p:txBody>
      </p:sp>
    </p:spTree>
    <p:extLst>
      <p:ext uri="{BB962C8B-B14F-4D97-AF65-F5344CB8AC3E}">
        <p14:creationId xmlns:p14="http://schemas.microsoft.com/office/powerpoint/2010/main" val="2541977085"/>
      </p:ext>
    </p:extLst>
  </p:cSld>
  <p:clrMapOvr>
    <a:masterClrMapping/>
  </p:clrMapOvr>
  <p:transition spd="med">
    <p:push dir="u"/>
  </p:transition>
  <p:extLst>
    <p:ext uri="{DCECCB84-F9BA-43D5-87BE-67443E8EF086}">
      <p15:sldGuideLst xmlns:p15="http://schemas.microsoft.com/office/powerpoint/2012/main"/>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14_Brugerdefineret layout">
    <p:bg>
      <p:bgPr>
        <a:solidFill>
          <a:schemeClr val="accent3"/>
        </a:solidFill>
        <a:effectLst/>
      </p:bgPr>
    </p:bg>
    <p:spTree>
      <p:nvGrpSpPr>
        <p:cNvPr id="1" name=""/>
        <p:cNvGrpSpPr/>
        <p:nvPr/>
      </p:nvGrpSpPr>
      <p:grpSpPr>
        <a:xfrm>
          <a:off x="0" y="0"/>
          <a:ext cx="0" cy="0"/>
          <a:chOff x="0" y="0"/>
          <a:chExt cx="0" cy="0"/>
        </a:xfrm>
      </p:grpSpPr>
      <p:sp>
        <p:nvSpPr>
          <p:cNvPr id="13" name="Rektangel 5">
            <a:extLst>
              <a:ext uri="{FF2B5EF4-FFF2-40B4-BE49-F238E27FC236}">
                <a16:creationId xmlns:a16="http://schemas.microsoft.com/office/drawing/2014/main" id="{9674CFB2-810C-614A-A2B0-E91A4EBC750E}"/>
              </a:ext>
            </a:extLst>
          </p:cNvPr>
          <p:cNvSpPr/>
          <p:nvPr/>
        </p:nvSpPr>
        <p:spPr>
          <a:xfrm>
            <a:off x="-53180" y="-38891"/>
            <a:ext cx="10263431" cy="6896891"/>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492252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6321552 w 12192000"/>
              <a:gd name="connsiteY2" fmla="*/ 6848856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9884664 w 12192000"/>
              <a:gd name="connsiteY2" fmla="*/ 2715768 h 6858000"/>
              <a:gd name="connsiteX3" fmla="*/ 6321552 w 12192000"/>
              <a:gd name="connsiteY3" fmla="*/ 6848856 h 6858000"/>
              <a:gd name="connsiteX4" fmla="*/ 0 w 12192000"/>
              <a:gd name="connsiteY4" fmla="*/ 6858000 h 6858000"/>
              <a:gd name="connsiteX5" fmla="*/ 0 w 12192000"/>
              <a:gd name="connsiteY5" fmla="*/ 0 h 6858000"/>
              <a:gd name="connsiteX0" fmla="*/ 0 w 12198096"/>
              <a:gd name="connsiteY0" fmla="*/ 0 h 6858000"/>
              <a:gd name="connsiteX1" fmla="*/ 12192000 w 12198096"/>
              <a:gd name="connsiteY1" fmla="*/ 0 h 6858000"/>
              <a:gd name="connsiteX2" fmla="*/ 12198096 w 12198096"/>
              <a:gd name="connsiteY2" fmla="*/ 2898648 h 6858000"/>
              <a:gd name="connsiteX3" fmla="*/ 6321552 w 12198096"/>
              <a:gd name="connsiteY3" fmla="*/ 6848856 h 6858000"/>
              <a:gd name="connsiteX4" fmla="*/ 0 w 12198096"/>
              <a:gd name="connsiteY4" fmla="*/ 6858000 h 6858000"/>
              <a:gd name="connsiteX5" fmla="*/ 0 w 12198096"/>
              <a:gd name="connsiteY5" fmla="*/ 0 h 6858000"/>
              <a:gd name="connsiteX0" fmla="*/ 4744528 w 12198096"/>
              <a:gd name="connsiteY0" fmla="*/ 2735806 h 6858000"/>
              <a:gd name="connsiteX1" fmla="*/ 12192000 w 12198096"/>
              <a:gd name="connsiteY1" fmla="*/ 0 h 6858000"/>
              <a:gd name="connsiteX2" fmla="*/ 12198096 w 12198096"/>
              <a:gd name="connsiteY2" fmla="*/ 2898648 h 6858000"/>
              <a:gd name="connsiteX3" fmla="*/ 6321552 w 12198096"/>
              <a:gd name="connsiteY3" fmla="*/ 6848856 h 6858000"/>
              <a:gd name="connsiteX4" fmla="*/ 0 w 12198096"/>
              <a:gd name="connsiteY4" fmla="*/ 6858000 h 6858000"/>
              <a:gd name="connsiteX5" fmla="*/ 4744528 w 12198096"/>
              <a:gd name="connsiteY5" fmla="*/ 2735806 h 6858000"/>
              <a:gd name="connsiteX0" fmla="*/ 0 w 7453568"/>
              <a:gd name="connsiteY0" fmla="*/ 2735806 h 6858000"/>
              <a:gd name="connsiteX1" fmla="*/ 7447472 w 7453568"/>
              <a:gd name="connsiteY1" fmla="*/ 0 h 6858000"/>
              <a:gd name="connsiteX2" fmla="*/ 7453568 w 7453568"/>
              <a:gd name="connsiteY2" fmla="*/ 2898648 h 6858000"/>
              <a:gd name="connsiteX3" fmla="*/ 1577024 w 7453568"/>
              <a:gd name="connsiteY3" fmla="*/ 6848856 h 6858000"/>
              <a:gd name="connsiteX4" fmla="*/ 73941 w 7453568"/>
              <a:gd name="connsiteY4" fmla="*/ 6858000 h 6858000"/>
              <a:gd name="connsiteX5" fmla="*/ 0 w 7453568"/>
              <a:gd name="connsiteY5" fmla="*/ 2735806 h 6858000"/>
              <a:gd name="connsiteX0" fmla="*/ 0 w 7453568"/>
              <a:gd name="connsiteY0" fmla="*/ 36970 h 4159164"/>
              <a:gd name="connsiteX1" fmla="*/ 7447472 w 7453568"/>
              <a:gd name="connsiteY1" fmla="*/ 0 h 4159164"/>
              <a:gd name="connsiteX2" fmla="*/ 7453568 w 7453568"/>
              <a:gd name="connsiteY2" fmla="*/ 199812 h 4159164"/>
              <a:gd name="connsiteX3" fmla="*/ 1577024 w 7453568"/>
              <a:gd name="connsiteY3" fmla="*/ 4150020 h 4159164"/>
              <a:gd name="connsiteX4" fmla="*/ 73941 w 7453568"/>
              <a:gd name="connsiteY4" fmla="*/ 4159164 h 4159164"/>
              <a:gd name="connsiteX5" fmla="*/ 0 w 7453568"/>
              <a:gd name="connsiteY5" fmla="*/ 36970 h 4159164"/>
              <a:gd name="connsiteX0" fmla="*/ 0 w 7441245"/>
              <a:gd name="connsiteY0" fmla="*/ 12323 h 4159164"/>
              <a:gd name="connsiteX1" fmla="*/ 7435149 w 7441245"/>
              <a:gd name="connsiteY1" fmla="*/ 0 h 4159164"/>
              <a:gd name="connsiteX2" fmla="*/ 7441245 w 7441245"/>
              <a:gd name="connsiteY2" fmla="*/ 199812 h 4159164"/>
              <a:gd name="connsiteX3" fmla="*/ 1564701 w 7441245"/>
              <a:gd name="connsiteY3" fmla="*/ 4150020 h 4159164"/>
              <a:gd name="connsiteX4" fmla="*/ 61618 w 7441245"/>
              <a:gd name="connsiteY4" fmla="*/ 4159164 h 4159164"/>
              <a:gd name="connsiteX5" fmla="*/ 0 w 7441245"/>
              <a:gd name="connsiteY5" fmla="*/ 12323 h 4159164"/>
              <a:gd name="connsiteX0" fmla="*/ 0 w 7441245"/>
              <a:gd name="connsiteY0" fmla="*/ 12323 h 4171487"/>
              <a:gd name="connsiteX1" fmla="*/ 7435149 w 7441245"/>
              <a:gd name="connsiteY1" fmla="*/ 0 h 4171487"/>
              <a:gd name="connsiteX2" fmla="*/ 7441245 w 7441245"/>
              <a:gd name="connsiteY2" fmla="*/ 199812 h 4171487"/>
              <a:gd name="connsiteX3" fmla="*/ 1564701 w 7441245"/>
              <a:gd name="connsiteY3" fmla="*/ 4150020 h 4171487"/>
              <a:gd name="connsiteX4" fmla="*/ 24648 w 7441245"/>
              <a:gd name="connsiteY4" fmla="*/ 4171487 h 4171487"/>
              <a:gd name="connsiteX5" fmla="*/ 0 w 7441245"/>
              <a:gd name="connsiteY5" fmla="*/ 12323 h 4171487"/>
              <a:gd name="connsiteX0" fmla="*/ 0 w 7448447"/>
              <a:gd name="connsiteY0" fmla="*/ 0 h 4173568"/>
              <a:gd name="connsiteX1" fmla="*/ 7442351 w 7448447"/>
              <a:gd name="connsiteY1" fmla="*/ 2081 h 4173568"/>
              <a:gd name="connsiteX2" fmla="*/ 7448447 w 7448447"/>
              <a:gd name="connsiteY2" fmla="*/ 201893 h 4173568"/>
              <a:gd name="connsiteX3" fmla="*/ 1571903 w 7448447"/>
              <a:gd name="connsiteY3" fmla="*/ 4152101 h 4173568"/>
              <a:gd name="connsiteX4" fmla="*/ 31850 w 7448447"/>
              <a:gd name="connsiteY4" fmla="*/ 4173568 h 4173568"/>
              <a:gd name="connsiteX5" fmla="*/ 0 w 7448447"/>
              <a:gd name="connsiteY5" fmla="*/ 0 h 4173568"/>
              <a:gd name="connsiteX0" fmla="*/ 0 w 7448447"/>
              <a:gd name="connsiteY0" fmla="*/ 0 h 4152239"/>
              <a:gd name="connsiteX1" fmla="*/ 7442351 w 7448447"/>
              <a:gd name="connsiteY1" fmla="*/ 2081 h 4152239"/>
              <a:gd name="connsiteX2" fmla="*/ 7448447 w 7448447"/>
              <a:gd name="connsiteY2" fmla="*/ 201893 h 4152239"/>
              <a:gd name="connsiteX3" fmla="*/ 1571903 w 7448447"/>
              <a:gd name="connsiteY3" fmla="*/ 4152101 h 4152239"/>
              <a:gd name="connsiteX4" fmla="*/ 38960 w 7448447"/>
              <a:gd name="connsiteY4" fmla="*/ 4152239 h 4152239"/>
              <a:gd name="connsiteX5" fmla="*/ 0 w 7448447"/>
              <a:gd name="connsiteY5" fmla="*/ 0 h 4152239"/>
              <a:gd name="connsiteX0" fmla="*/ 10807 w 7409487"/>
              <a:gd name="connsiteY0" fmla="*/ 0 h 4155794"/>
              <a:gd name="connsiteX1" fmla="*/ 7403391 w 7409487"/>
              <a:gd name="connsiteY1" fmla="*/ 5636 h 4155794"/>
              <a:gd name="connsiteX2" fmla="*/ 7409487 w 7409487"/>
              <a:gd name="connsiteY2" fmla="*/ 205448 h 4155794"/>
              <a:gd name="connsiteX3" fmla="*/ 1532943 w 7409487"/>
              <a:gd name="connsiteY3" fmla="*/ 4155656 h 4155794"/>
              <a:gd name="connsiteX4" fmla="*/ 0 w 7409487"/>
              <a:gd name="connsiteY4" fmla="*/ 4155794 h 4155794"/>
              <a:gd name="connsiteX5" fmla="*/ 10807 w 7409487"/>
              <a:gd name="connsiteY5" fmla="*/ 0 h 4155794"/>
              <a:gd name="connsiteX0" fmla="*/ 10807 w 7409487"/>
              <a:gd name="connsiteY0" fmla="*/ 5029 h 4160823"/>
              <a:gd name="connsiteX1" fmla="*/ 7406946 w 7409487"/>
              <a:gd name="connsiteY1" fmla="*/ 0 h 4160823"/>
              <a:gd name="connsiteX2" fmla="*/ 7409487 w 7409487"/>
              <a:gd name="connsiteY2" fmla="*/ 210477 h 4160823"/>
              <a:gd name="connsiteX3" fmla="*/ 1532943 w 7409487"/>
              <a:gd name="connsiteY3" fmla="*/ 4160685 h 4160823"/>
              <a:gd name="connsiteX4" fmla="*/ 0 w 7409487"/>
              <a:gd name="connsiteY4" fmla="*/ 4160823 h 4160823"/>
              <a:gd name="connsiteX5" fmla="*/ 10807 w 7409487"/>
              <a:gd name="connsiteY5" fmla="*/ 5029 h 4160823"/>
              <a:gd name="connsiteX0" fmla="*/ 10807 w 7410501"/>
              <a:gd name="connsiteY0" fmla="*/ 12139 h 4167933"/>
              <a:gd name="connsiteX1" fmla="*/ 7410501 w 7410501"/>
              <a:gd name="connsiteY1" fmla="*/ 0 h 4167933"/>
              <a:gd name="connsiteX2" fmla="*/ 7409487 w 7410501"/>
              <a:gd name="connsiteY2" fmla="*/ 217587 h 4167933"/>
              <a:gd name="connsiteX3" fmla="*/ 1532943 w 7410501"/>
              <a:gd name="connsiteY3" fmla="*/ 4167795 h 4167933"/>
              <a:gd name="connsiteX4" fmla="*/ 0 w 7410501"/>
              <a:gd name="connsiteY4" fmla="*/ 4167933 h 4167933"/>
              <a:gd name="connsiteX5" fmla="*/ 10807 w 7410501"/>
              <a:gd name="connsiteY5" fmla="*/ 12139 h 4167933"/>
              <a:gd name="connsiteX0" fmla="*/ 10807 w 7410501"/>
              <a:gd name="connsiteY0" fmla="*/ 1474 h 4167933"/>
              <a:gd name="connsiteX1" fmla="*/ 7410501 w 7410501"/>
              <a:gd name="connsiteY1" fmla="*/ 0 h 4167933"/>
              <a:gd name="connsiteX2" fmla="*/ 7409487 w 7410501"/>
              <a:gd name="connsiteY2" fmla="*/ 217587 h 4167933"/>
              <a:gd name="connsiteX3" fmla="*/ 1532943 w 7410501"/>
              <a:gd name="connsiteY3" fmla="*/ 4167795 h 4167933"/>
              <a:gd name="connsiteX4" fmla="*/ 0 w 7410501"/>
              <a:gd name="connsiteY4" fmla="*/ 4167933 h 4167933"/>
              <a:gd name="connsiteX5" fmla="*/ 10807 w 7410501"/>
              <a:gd name="connsiteY5" fmla="*/ 1474 h 4167933"/>
              <a:gd name="connsiteX0" fmla="*/ 3698 w 7410501"/>
              <a:gd name="connsiteY0" fmla="*/ 5028 h 4167933"/>
              <a:gd name="connsiteX1" fmla="*/ 7410501 w 7410501"/>
              <a:gd name="connsiteY1" fmla="*/ 0 h 4167933"/>
              <a:gd name="connsiteX2" fmla="*/ 7409487 w 7410501"/>
              <a:gd name="connsiteY2" fmla="*/ 217587 h 4167933"/>
              <a:gd name="connsiteX3" fmla="*/ 1532943 w 7410501"/>
              <a:gd name="connsiteY3" fmla="*/ 4167795 h 4167933"/>
              <a:gd name="connsiteX4" fmla="*/ 0 w 7410501"/>
              <a:gd name="connsiteY4" fmla="*/ 4167933 h 4167933"/>
              <a:gd name="connsiteX5" fmla="*/ 3698 w 7410501"/>
              <a:gd name="connsiteY5" fmla="*/ 5028 h 4167933"/>
              <a:gd name="connsiteX0" fmla="*/ 3698 w 7409487"/>
              <a:gd name="connsiteY0" fmla="*/ 10745 h 4173650"/>
              <a:gd name="connsiteX1" fmla="*/ 6227068 w 7409487"/>
              <a:gd name="connsiteY1" fmla="*/ 0 h 4173650"/>
              <a:gd name="connsiteX2" fmla="*/ 7409487 w 7409487"/>
              <a:gd name="connsiteY2" fmla="*/ 223304 h 4173650"/>
              <a:gd name="connsiteX3" fmla="*/ 1532943 w 7409487"/>
              <a:gd name="connsiteY3" fmla="*/ 4173512 h 4173650"/>
              <a:gd name="connsiteX4" fmla="*/ 0 w 7409487"/>
              <a:gd name="connsiteY4" fmla="*/ 4173650 h 4173650"/>
              <a:gd name="connsiteX5" fmla="*/ 3698 w 7409487"/>
              <a:gd name="connsiteY5" fmla="*/ 10745 h 4173650"/>
              <a:gd name="connsiteX0" fmla="*/ 3698 w 6227068"/>
              <a:gd name="connsiteY0" fmla="*/ 10745 h 4173650"/>
              <a:gd name="connsiteX1" fmla="*/ 6227068 w 6227068"/>
              <a:gd name="connsiteY1" fmla="*/ 0 h 4173650"/>
              <a:gd name="connsiteX2" fmla="*/ 6003090 w 6227068"/>
              <a:gd name="connsiteY2" fmla="*/ 171850 h 4173650"/>
              <a:gd name="connsiteX3" fmla="*/ 1532943 w 6227068"/>
              <a:gd name="connsiteY3" fmla="*/ 4173512 h 4173650"/>
              <a:gd name="connsiteX4" fmla="*/ 0 w 6227068"/>
              <a:gd name="connsiteY4" fmla="*/ 4173650 h 4173650"/>
              <a:gd name="connsiteX5" fmla="*/ 3698 w 6227068"/>
              <a:gd name="connsiteY5" fmla="*/ 10745 h 4173650"/>
              <a:gd name="connsiteX0" fmla="*/ 3698 w 6227068"/>
              <a:gd name="connsiteY0" fmla="*/ 10745 h 4190663"/>
              <a:gd name="connsiteX1" fmla="*/ 6227068 w 6227068"/>
              <a:gd name="connsiteY1" fmla="*/ 0 h 4190663"/>
              <a:gd name="connsiteX2" fmla="*/ 6003090 w 6227068"/>
              <a:gd name="connsiteY2" fmla="*/ 171850 h 4190663"/>
              <a:gd name="connsiteX3" fmla="*/ 12204 w 6227068"/>
              <a:gd name="connsiteY3" fmla="*/ 4190663 h 4190663"/>
              <a:gd name="connsiteX4" fmla="*/ 0 w 6227068"/>
              <a:gd name="connsiteY4" fmla="*/ 4173650 h 4190663"/>
              <a:gd name="connsiteX5" fmla="*/ 3698 w 6227068"/>
              <a:gd name="connsiteY5" fmla="*/ 10745 h 4190663"/>
              <a:gd name="connsiteX0" fmla="*/ 1083 w 6224453"/>
              <a:gd name="connsiteY0" fmla="*/ 10745 h 4190663"/>
              <a:gd name="connsiteX1" fmla="*/ 6224453 w 6224453"/>
              <a:gd name="connsiteY1" fmla="*/ 0 h 4190663"/>
              <a:gd name="connsiteX2" fmla="*/ 6000475 w 6224453"/>
              <a:gd name="connsiteY2" fmla="*/ 171850 h 4190663"/>
              <a:gd name="connsiteX3" fmla="*/ 9589 w 6224453"/>
              <a:gd name="connsiteY3" fmla="*/ 4190663 h 4190663"/>
              <a:gd name="connsiteX4" fmla="*/ 725 w 6224453"/>
              <a:gd name="connsiteY4" fmla="*/ 4166969 h 4190663"/>
              <a:gd name="connsiteX5" fmla="*/ 1083 w 6224453"/>
              <a:gd name="connsiteY5" fmla="*/ 10745 h 4190663"/>
              <a:gd name="connsiteX0" fmla="*/ 1083 w 6224453"/>
              <a:gd name="connsiteY0" fmla="*/ 10745 h 4177300"/>
              <a:gd name="connsiteX1" fmla="*/ 6224453 w 6224453"/>
              <a:gd name="connsiteY1" fmla="*/ 0 h 4177300"/>
              <a:gd name="connsiteX2" fmla="*/ 6000475 w 6224453"/>
              <a:gd name="connsiteY2" fmla="*/ 171850 h 4177300"/>
              <a:gd name="connsiteX3" fmla="*/ 32974 w 6224453"/>
              <a:gd name="connsiteY3" fmla="*/ 4177300 h 4177300"/>
              <a:gd name="connsiteX4" fmla="*/ 725 w 6224453"/>
              <a:gd name="connsiteY4" fmla="*/ 4166969 h 4177300"/>
              <a:gd name="connsiteX5" fmla="*/ 1083 w 6224453"/>
              <a:gd name="connsiteY5" fmla="*/ 10745 h 4177300"/>
              <a:gd name="connsiteX0" fmla="*/ 1083 w 6224453"/>
              <a:gd name="connsiteY0" fmla="*/ 10745 h 4180641"/>
              <a:gd name="connsiteX1" fmla="*/ 6224453 w 6224453"/>
              <a:gd name="connsiteY1" fmla="*/ 0 h 4180641"/>
              <a:gd name="connsiteX2" fmla="*/ 6000475 w 6224453"/>
              <a:gd name="connsiteY2" fmla="*/ 171850 h 4180641"/>
              <a:gd name="connsiteX3" fmla="*/ 32974 w 6224453"/>
              <a:gd name="connsiteY3" fmla="*/ 4180641 h 4180641"/>
              <a:gd name="connsiteX4" fmla="*/ 725 w 6224453"/>
              <a:gd name="connsiteY4" fmla="*/ 4166969 h 4180641"/>
              <a:gd name="connsiteX5" fmla="*/ 1083 w 6224453"/>
              <a:gd name="connsiteY5" fmla="*/ 10745 h 4180641"/>
              <a:gd name="connsiteX0" fmla="*/ 1083 w 6224453"/>
              <a:gd name="connsiteY0" fmla="*/ 10745 h 4180641"/>
              <a:gd name="connsiteX1" fmla="*/ 6224453 w 6224453"/>
              <a:gd name="connsiteY1" fmla="*/ 0 h 4180641"/>
              <a:gd name="connsiteX2" fmla="*/ 6214279 w 6224453"/>
              <a:gd name="connsiteY2" fmla="*/ 14838 h 4180641"/>
              <a:gd name="connsiteX3" fmla="*/ 32974 w 6224453"/>
              <a:gd name="connsiteY3" fmla="*/ 4180641 h 4180641"/>
              <a:gd name="connsiteX4" fmla="*/ 725 w 6224453"/>
              <a:gd name="connsiteY4" fmla="*/ 4166969 h 4180641"/>
              <a:gd name="connsiteX5" fmla="*/ 1083 w 6224453"/>
              <a:gd name="connsiteY5" fmla="*/ 10745 h 4180641"/>
              <a:gd name="connsiteX0" fmla="*/ 1083 w 6224453"/>
              <a:gd name="connsiteY0" fmla="*/ 10745 h 4180641"/>
              <a:gd name="connsiteX1" fmla="*/ 6224453 w 6224453"/>
              <a:gd name="connsiteY1" fmla="*/ 0 h 4180641"/>
              <a:gd name="connsiteX2" fmla="*/ 6214279 w 6224453"/>
              <a:gd name="connsiteY2" fmla="*/ 14838 h 4180641"/>
              <a:gd name="connsiteX3" fmla="*/ 32974 w 6224453"/>
              <a:gd name="connsiteY3" fmla="*/ 4180641 h 4180641"/>
              <a:gd name="connsiteX4" fmla="*/ 725 w 6224453"/>
              <a:gd name="connsiteY4" fmla="*/ 4166969 h 4180641"/>
              <a:gd name="connsiteX5" fmla="*/ 1083 w 6224453"/>
              <a:gd name="connsiteY5" fmla="*/ 10745 h 4180641"/>
              <a:gd name="connsiteX0" fmla="*/ 1083 w 6224453"/>
              <a:gd name="connsiteY0" fmla="*/ 10745 h 4182750"/>
              <a:gd name="connsiteX1" fmla="*/ 6224453 w 6224453"/>
              <a:gd name="connsiteY1" fmla="*/ 0 h 4182750"/>
              <a:gd name="connsiteX2" fmla="*/ 6214279 w 6224453"/>
              <a:gd name="connsiteY2" fmla="*/ 14838 h 4182750"/>
              <a:gd name="connsiteX3" fmla="*/ 32974 w 6224453"/>
              <a:gd name="connsiteY3" fmla="*/ 4180641 h 4182750"/>
              <a:gd name="connsiteX4" fmla="*/ 725 w 6224453"/>
              <a:gd name="connsiteY4" fmla="*/ 4182750 h 4182750"/>
              <a:gd name="connsiteX5" fmla="*/ 1083 w 6224453"/>
              <a:gd name="connsiteY5" fmla="*/ 10745 h 4182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24453" h="4182750">
                <a:moveTo>
                  <a:pt x="1083" y="10745"/>
                </a:moveTo>
                <a:lnTo>
                  <a:pt x="6224453" y="0"/>
                </a:lnTo>
                <a:lnTo>
                  <a:pt x="6214279" y="14838"/>
                </a:lnTo>
                <a:cubicBezTo>
                  <a:pt x="6225075" y="7029"/>
                  <a:pt x="2093409" y="2792040"/>
                  <a:pt x="32974" y="4180641"/>
                </a:cubicBezTo>
                <a:lnTo>
                  <a:pt x="725" y="4182750"/>
                </a:lnTo>
                <a:cubicBezTo>
                  <a:pt x="4327" y="2797485"/>
                  <a:pt x="-2519" y="1396010"/>
                  <a:pt x="1083" y="1074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251999" rtlCol="0" anchor="ctr"/>
          <a:lstStyle/>
          <a:p>
            <a:pPr algn="ctr"/>
            <a:r>
              <a:rPr lang="en-GB" b="0" i="0">
                <a:latin typeface="Raleway" pitchFamily="2" charset="77"/>
              </a:rPr>
              <a:t> </a:t>
            </a:r>
          </a:p>
        </p:txBody>
      </p:sp>
      <p:sp>
        <p:nvSpPr>
          <p:cNvPr id="8" name="Tekstfelt 7">
            <a:extLst>
              <a:ext uri="{FF2B5EF4-FFF2-40B4-BE49-F238E27FC236}">
                <a16:creationId xmlns:a16="http://schemas.microsoft.com/office/drawing/2014/main" id="{09410621-E5E5-0A4D-88BA-64814E8629EA}"/>
              </a:ext>
            </a:extLst>
          </p:cNvPr>
          <p:cNvSpPr txBox="1"/>
          <p:nvPr/>
        </p:nvSpPr>
        <p:spPr>
          <a:xfrm>
            <a:off x="1351280" y="-518160"/>
            <a:ext cx="184731" cy="369332"/>
          </a:xfrm>
          <a:prstGeom prst="rect">
            <a:avLst/>
          </a:prstGeom>
          <a:noFill/>
        </p:spPr>
        <p:txBody>
          <a:bodyPr wrap="none" rtlCol="0">
            <a:spAutoFit/>
          </a:bodyPr>
          <a:lstStyle/>
          <a:p>
            <a:endParaRPr lang="da-DK" b="0" i="0">
              <a:latin typeface="Raleway" pitchFamily="2" charset="77"/>
            </a:endParaRPr>
          </a:p>
        </p:txBody>
      </p:sp>
      <p:sp>
        <p:nvSpPr>
          <p:cNvPr id="6" name="Pladsholder til dato 5">
            <a:extLst>
              <a:ext uri="{FF2B5EF4-FFF2-40B4-BE49-F238E27FC236}">
                <a16:creationId xmlns:a16="http://schemas.microsoft.com/office/drawing/2014/main" id="{FB6A7147-D812-C445-A75A-91A1B36A358C}"/>
              </a:ext>
            </a:extLst>
          </p:cNvPr>
          <p:cNvSpPr>
            <a:spLocks noGrp="1"/>
          </p:cNvSpPr>
          <p:nvPr>
            <p:ph type="dt" sz="half" idx="15"/>
          </p:nvPr>
        </p:nvSpPr>
        <p:spPr/>
        <p:txBody>
          <a:bodyPr/>
          <a:lstStyle/>
          <a:p>
            <a:fld id="{E7C0FDD3-7F91-8E4C-A78E-9D076CCBFF8C}" type="datetimeFigureOut">
              <a:rPr lang="da-DK" smtClean="0"/>
              <a:t>29.04.2024</a:t>
            </a:fld>
            <a:endParaRPr lang="da-DK"/>
          </a:p>
        </p:txBody>
      </p:sp>
      <p:sp>
        <p:nvSpPr>
          <p:cNvPr id="7" name="Pladsholder til sidefod 6">
            <a:extLst>
              <a:ext uri="{FF2B5EF4-FFF2-40B4-BE49-F238E27FC236}">
                <a16:creationId xmlns:a16="http://schemas.microsoft.com/office/drawing/2014/main" id="{F600A82B-18C6-924F-B2D4-933F2B64F2DD}"/>
              </a:ext>
            </a:extLst>
          </p:cNvPr>
          <p:cNvSpPr>
            <a:spLocks noGrp="1"/>
          </p:cNvSpPr>
          <p:nvPr>
            <p:ph type="ftr" sz="quarter" idx="16"/>
          </p:nvPr>
        </p:nvSpPr>
        <p:spPr/>
        <p:txBody>
          <a:bodyPr/>
          <a:lstStyle/>
          <a:p>
            <a:endParaRPr lang="da-DK"/>
          </a:p>
        </p:txBody>
      </p:sp>
      <p:sp>
        <p:nvSpPr>
          <p:cNvPr id="9" name="Pladsholder til slidenummer 8">
            <a:extLst>
              <a:ext uri="{FF2B5EF4-FFF2-40B4-BE49-F238E27FC236}">
                <a16:creationId xmlns:a16="http://schemas.microsoft.com/office/drawing/2014/main" id="{4CFB2C9F-1FF0-FD41-97CC-692DBA2AC7C0}"/>
              </a:ext>
            </a:extLst>
          </p:cNvPr>
          <p:cNvSpPr>
            <a:spLocks noGrp="1"/>
          </p:cNvSpPr>
          <p:nvPr>
            <p:ph type="sldNum" sz="quarter" idx="17"/>
          </p:nvPr>
        </p:nvSpPr>
        <p:spPr/>
        <p:txBody>
          <a:bodyPr/>
          <a:lstStyle/>
          <a:p>
            <a:fld id="{4CAE7064-8F39-1B44-A3EE-4608F6ADFAD8}" type="slidenum">
              <a:rPr lang="da-DK" smtClean="0"/>
              <a:t>‹nr.›</a:t>
            </a:fld>
            <a:endParaRPr lang="da-DK"/>
          </a:p>
        </p:txBody>
      </p:sp>
      <p:sp>
        <p:nvSpPr>
          <p:cNvPr id="10" name="Pladsholder til indhold 7">
            <a:extLst>
              <a:ext uri="{FF2B5EF4-FFF2-40B4-BE49-F238E27FC236}">
                <a16:creationId xmlns:a16="http://schemas.microsoft.com/office/drawing/2014/main" id="{7840864C-4643-054E-9682-A03491D69CDB}"/>
              </a:ext>
            </a:extLst>
          </p:cNvPr>
          <p:cNvSpPr>
            <a:spLocks noGrp="1"/>
          </p:cNvSpPr>
          <p:nvPr>
            <p:ph sz="quarter" idx="13"/>
          </p:nvPr>
        </p:nvSpPr>
        <p:spPr>
          <a:xfrm>
            <a:off x="850170" y="1749796"/>
            <a:ext cx="7411484" cy="4213225"/>
          </a:xfrm>
        </p:spPr>
        <p:txBody>
          <a:bodyPr lIns="0" tIns="0" rIns="0" b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3" name="Titel 2">
            <a:extLst>
              <a:ext uri="{FF2B5EF4-FFF2-40B4-BE49-F238E27FC236}">
                <a16:creationId xmlns:a16="http://schemas.microsoft.com/office/drawing/2014/main" id="{D451ADAA-E12C-0746-AE79-C100C4E25C3B}"/>
              </a:ext>
            </a:extLst>
          </p:cNvPr>
          <p:cNvSpPr>
            <a:spLocks noGrp="1"/>
          </p:cNvSpPr>
          <p:nvPr>
            <p:ph type="title"/>
          </p:nvPr>
        </p:nvSpPr>
        <p:spPr/>
        <p:txBody>
          <a:bodyPr/>
          <a:lstStyle/>
          <a:p>
            <a:r>
              <a:rPr lang="da-DK"/>
              <a:t>Klik for at redigere titeltypografien i masteren</a:t>
            </a:r>
          </a:p>
        </p:txBody>
      </p:sp>
      <p:sp>
        <p:nvSpPr>
          <p:cNvPr id="11" name="Pladsholder til tekst 12">
            <a:extLst>
              <a:ext uri="{FF2B5EF4-FFF2-40B4-BE49-F238E27FC236}">
                <a16:creationId xmlns:a16="http://schemas.microsoft.com/office/drawing/2014/main" id="{86BED865-E026-BE4C-8B79-DA3728783CD5}"/>
              </a:ext>
            </a:extLst>
          </p:cNvPr>
          <p:cNvSpPr>
            <a:spLocks noGrp="1"/>
          </p:cNvSpPr>
          <p:nvPr>
            <p:ph type="body" sz="quarter" idx="21" hasCustomPrompt="1"/>
          </p:nvPr>
        </p:nvSpPr>
        <p:spPr>
          <a:xfrm>
            <a:off x="3201438" y="5978907"/>
            <a:ext cx="4947200" cy="285750"/>
          </a:xfrm>
        </p:spPr>
        <p:txBody>
          <a:bodyPr rIns="216000"/>
          <a:lstStyle>
            <a:lvl1pPr algn="r">
              <a:defRPr sz="900" i="1">
                <a:solidFill>
                  <a:schemeClr val="bg1"/>
                </a:solidFill>
              </a:defRPr>
            </a:lvl1pPr>
          </a:lstStyle>
          <a:p>
            <a:pPr lvl="0"/>
            <a:r>
              <a:rPr lang="da-DK"/>
              <a:t>Indsæt kilde, </a:t>
            </a:r>
            <a:r>
              <a:rPr lang="da-DK" err="1"/>
              <a:t>credits</a:t>
            </a:r>
            <a:r>
              <a:rPr lang="da-DK"/>
              <a:t> el.lign.</a:t>
            </a:r>
          </a:p>
        </p:txBody>
      </p:sp>
    </p:spTree>
    <p:extLst>
      <p:ext uri="{BB962C8B-B14F-4D97-AF65-F5344CB8AC3E}">
        <p14:creationId xmlns:p14="http://schemas.microsoft.com/office/powerpoint/2010/main" val="1139791918"/>
      </p:ext>
    </p:extLst>
  </p:cSld>
  <p:clrMapOvr>
    <a:masterClrMapping/>
  </p:clrMapOvr>
  <p:transition spd="med">
    <p:push dir="u"/>
  </p:transition>
  <p:extLst>
    <p:ext uri="{DCECCB84-F9BA-43D5-87BE-67443E8EF086}">
      <p15:sldGuideLst xmlns:p15="http://schemas.microsoft.com/office/powerpoint/2012/main">
        <p15:guide id="2" pos="71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afsnitsoverskrift 1">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ladsholder til dato 2">
            <a:extLst>
              <a:ext uri="{FF2B5EF4-FFF2-40B4-BE49-F238E27FC236}">
                <a16:creationId xmlns:a16="http://schemas.microsoft.com/office/drawing/2014/main" id="{6320358C-AD31-014A-B261-9E53D8E21C34}"/>
              </a:ext>
            </a:extLst>
          </p:cNvPr>
          <p:cNvSpPr>
            <a:spLocks noGrp="1"/>
          </p:cNvSpPr>
          <p:nvPr>
            <p:ph type="dt" sz="half" idx="10"/>
          </p:nvPr>
        </p:nvSpPr>
        <p:spPr/>
        <p:txBody>
          <a:bodyPr/>
          <a:lstStyle/>
          <a:p>
            <a:fld id="{E7C0FDD3-7F91-8E4C-A78E-9D076CCBFF8C}" type="datetimeFigureOut">
              <a:rPr lang="da-DK" smtClean="0"/>
              <a:t>29.04.2024</a:t>
            </a:fld>
            <a:endParaRPr lang="da-DK"/>
          </a:p>
        </p:txBody>
      </p:sp>
      <p:sp>
        <p:nvSpPr>
          <p:cNvPr id="4" name="Pladsholder til slidenummer 3">
            <a:extLst>
              <a:ext uri="{FF2B5EF4-FFF2-40B4-BE49-F238E27FC236}">
                <a16:creationId xmlns:a16="http://schemas.microsoft.com/office/drawing/2014/main" id="{502E5624-52B4-0841-A9BC-AA1C7AB7282E}"/>
              </a:ext>
            </a:extLst>
          </p:cNvPr>
          <p:cNvSpPr>
            <a:spLocks noGrp="1"/>
          </p:cNvSpPr>
          <p:nvPr>
            <p:ph type="sldNum" sz="quarter" idx="11"/>
          </p:nvPr>
        </p:nvSpPr>
        <p:spPr/>
        <p:txBody>
          <a:bodyPr/>
          <a:lstStyle/>
          <a:p>
            <a:fld id="{4CAE7064-8F39-1B44-A3EE-4608F6ADFAD8}" type="slidenum">
              <a:rPr lang="da-DK" smtClean="0"/>
              <a:t>‹nr.›</a:t>
            </a:fld>
            <a:endParaRPr lang="da-DK"/>
          </a:p>
        </p:txBody>
      </p:sp>
      <p:sp>
        <p:nvSpPr>
          <p:cNvPr id="5" name="Pladsholder til sidefod 4">
            <a:extLst>
              <a:ext uri="{FF2B5EF4-FFF2-40B4-BE49-F238E27FC236}">
                <a16:creationId xmlns:a16="http://schemas.microsoft.com/office/drawing/2014/main" id="{81F8A600-3278-4844-A850-5CF911004E86}"/>
              </a:ext>
            </a:extLst>
          </p:cNvPr>
          <p:cNvSpPr>
            <a:spLocks noGrp="1"/>
          </p:cNvSpPr>
          <p:nvPr>
            <p:ph type="ftr" sz="quarter" idx="12"/>
          </p:nvPr>
        </p:nvSpPr>
        <p:spPr/>
        <p:txBody>
          <a:bodyPr/>
          <a:lstStyle/>
          <a:p>
            <a:endParaRPr lang="da-DK"/>
          </a:p>
        </p:txBody>
      </p:sp>
      <p:sp>
        <p:nvSpPr>
          <p:cNvPr id="8" name="Trekant 2">
            <a:extLst>
              <a:ext uri="{FF2B5EF4-FFF2-40B4-BE49-F238E27FC236}">
                <a16:creationId xmlns:a16="http://schemas.microsoft.com/office/drawing/2014/main" id="{F3DF60D5-B1B1-4F47-9BB3-5D882D0691FE}"/>
              </a:ext>
            </a:extLst>
          </p:cNvPr>
          <p:cNvSpPr/>
          <p:nvPr/>
        </p:nvSpPr>
        <p:spPr>
          <a:xfrm>
            <a:off x="10914837" y="6000416"/>
            <a:ext cx="1290226" cy="865534"/>
          </a:xfrm>
          <a:custGeom>
            <a:avLst/>
            <a:gdLst>
              <a:gd name="connsiteX0" fmla="*/ 0 w 9703324"/>
              <a:gd name="connsiteY0" fmla="*/ 3436229 h 3436229"/>
              <a:gd name="connsiteX1" fmla="*/ 4851662 w 9703324"/>
              <a:gd name="connsiteY1" fmla="*/ 0 h 3436229"/>
              <a:gd name="connsiteX2" fmla="*/ 9703324 w 9703324"/>
              <a:gd name="connsiteY2" fmla="*/ 3436229 h 3436229"/>
              <a:gd name="connsiteX3" fmla="*/ 0 w 9703324"/>
              <a:gd name="connsiteY3" fmla="*/ 3436229 h 3436229"/>
              <a:gd name="connsiteX0" fmla="*/ 0 w 9703324"/>
              <a:gd name="connsiteY0" fmla="*/ 6509367 h 6509367"/>
              <a:gd name="connsiteX1" fmla="*/ 9697039 w 9703324"/>
              <a:gd name="connsiteY1" fmla="*/ 0 h 6509367"/>
              <a:gd name="connsiteX2" fmla="*/ 9703324 w 9703324"/>
              <a:gd name="connsiteY2" fmla="*/ 6509367 h 6509367"/>
              <a:gd name="connsiteX3" fmla="*/ 0 w 9703324"/>
              <a:gd name="connsiteY3" fmla="*/ 6509367 h 6509367"/>
            </a:gdLst>
            <a:ahLst/>
            <a:cxnLst>
              <a:cxn ang="0">
                <a:pos x="connsiteX0" y="connsiteY0"/>
              </a:cxn>
              <a:cxn ang="0">
                <a:pos x="connsiteX1" y="connsiteY1"/>
              </a:cxn>
              <a:cxn ang="0">
                <a:pos x="connsiteX2" y="connsiteY2"/>
              </a:cxn>
              <a:cxn ang="0">
                <a:pos x="connsiteX3" y="connsiteY3"/>
              </a:cxn>
            </a:cxnLst>
            <a:rect l="l" t="t" r="r" b="b"/>
            <a:pathLst>
              <a:path w="9703324" h="6509367">
                <a:moveTo>
                  <a:pt x="0" y="6509367"/>
                </a:moveTo>
                <a:lnTo>
                  <a:pt x="9697039" y="0"/>
                </a:lnTo>
                <a:lnTo>
                  <a:pt x="9703324" y="6509367"/>
                </a:lnTo>
                <a:lnTo>
                  <a:pt x="0" y="6509367"/>
                </a:lnTo>
                <a:close/>
              </a:path>
            </a:pathLst>
          </a:cu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b="0" i="0">
              <a:solidFill>
                <a:schemeClr val="accent4"/>
              </a:solidFill>
              <a:latin typeface="Raleway" pitchFamily="2" charset="77"/>
            </a:endParaRPr>
          </a:p>
        </p:txBody>
      </p:sp>
      <p:sp>
        <p:nvSpPr>
          <p:cNvPr id="13" name="Pladsholder til tekst 11">
            <a:extLst>
              <a:ext uri="{FF2B5EF4-FFF2-40B4-BE49-F238E27FC236}">
                <a16:creationId xmlns:a16="http://schemas.microsoft.com/office/drawing/2014/main" id="{5004ED92-37F4-4045-8994-FCADBC1670A4}"/>
              </a:ext>
            </a:extLst>
          </p:cNvPr>
          <p:cNvSpPr>
            <a:spLocks noGrp="1"/>
          </p:cNvSpPr>
          <p:nvPr>
            <p:ph type="body" sz="quarter" idx="13" hasCustomPrompt="1"/>
          </p:nvPr>
        </p:nvSpPr>
        <p:spPr>
          <a:xfrm>
            <a:off x="1572019" y="4412974"/>
            <a:ext cx="8833554" cy="808384"/>
          </a:xfrm>
        </p:spPr>
        <p:txBody>
          <a:bodyPr lIns="0" tIns="0" rIns="0" bIns="0"/>
          <a:lstStyle>
            <a:lvl1pPr algn="ctr">
              <a:defRPr sz="2400" b="1">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da-DK"/>
              <a:t>Indsæt sekundær overskrift</a:t>
            </a:r>
          </a:p>
        </p:txBody>
      </p:sp>
      <p:sp>
        <p:nvSpPr>
          <p:cNvPr id="9" name="Titel 1">
            <a:extLst>
              <a:ext uri="{FF2B5EF4-FFF2-40B4-BE49-F238E27FC236}">
                <a16:creationId xmlns:a16="http://schemas.microsoft.com/office/drawing/2014/main" id="{8CC7DB5A-EB0E-BA4B-8752-A21C6DB76244}"/>
              </a:ext>
            </a:extLst>
          </p:cNvPr>
          <p:cNvSpPr>
            <a:spLocks noGrp="1"/>
          </p:cNvSpPr>
          <p:nvPr>
            <p:ph type="title" hasCustomPrompt="1"/>
          </p:nvPr>
        </p:nvSpPr>
        <p:spPr>
          <a:xfrm>
            <a:off x="1572019" y="2445028"/>
            <a:ext cx="8833554" cy="1848018"/>
          </a:xfrm>
        </p:spPr>
        <p:txBody>
          <a:bodyPr anchor="b"/>
          <a:lstStyle>
            <a:lvl1pPr algn="ctr">
              <a:defRPr sz="6600" b="1">
                <a:solidFill>
                  <a:schemeClr val="bg1"/>
                </a:solidFill>
              </a:defRPr>
            </a:lvl1pPr>
          </a:lstStyle>
          <a:p>
            <a:r>
              <a:rPr lang="da-DK"/>
              <a:t>AFSNITSOVERSKRIFT</a:t>
            </a:r>
          </a:p>
        </p:txBody>
      </p:sp>
    </p:spTree>
    <p:extLst>
      <p:ext uri="{BB962C8B-B14F-4D97-AF65-F5344CB8AC3E}">
        <p14:creationId xmlns:p14="http://schemas.microsoft.com/office/powerpoint/2010/main" val="1284509155"/>
      </p:ext>
    </p:extLst>
  </p:cSld>
  <p:clrMapOvr>
    <a:masterClrMapping/>
  </p:clrMapOvr>
  <p:transition spd="med">
    <p:push dir="u"/>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5" Type="http://schemas.openxmlformats.org/officeDocument/2006/relationships/theme" Target="../theme/theme2.xml"/><Relationship Id="rId4" Type="http://schemas.openxmlformats.org/officeDocument/2006/relationships/slideLayout" Target="../slideLayouts/slideLayout5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slideLayout" Target="../slideLayouts/slideLayout58.xml"/><Relationship Id="rId1" Type="http://schemas.openxmlformats.org/officeDocument/2006/relationships/slideLayout" Target="../slideLayouts/slideLayout57.xml"/><Relationship Id="rId5" Type="http://schemas.openxmlformats.org/officeDocument/2006/relationships/theme" Target="../theme/theme3.xml"/><Relationship Id="rId4" Type="http://schemas.openxmlformats.org/officeDocument/2006/relationships/slideLayout" Target="../slideLayouts/slideLayout6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63.xml"/><Relationship Id="rId2" Type="http://schemas.openxmlformats.org/officeDocument/2006/relationships/slideLayout" Target="../slideLayouts/slideLayout62.xml"/><Relationship Id="rId1" Type="http://schemas.openxmlformats.org/officeDocument/2006/relationships/slideLayout" Target="../slideLayouts/slideLayout61.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87.xml"/><Relationship Id="rId18" Type="http://schemas.openxmlformats.org/officeDocument/2006/relationships/slideLayout" Target="../slideLayouts/slideLayout92.xml"/><Relationship Id="rId26" Type="http://schemas.openxmlformats.org/officeDocument/2006/relationships/slideLayout" Target="../slideLayouts/slideLayout100.xml"/><Relationship Id="rId39" Type="http://schemas.openxmlformats.org/officeDocument/2006/relationships/slideLayout" Target="../slideLayouts/slideLayout113.xml"/><Relationship Id="rId21" Type="http://schemas.openxmlformats.org/officeDocument/2006/relationships/slideLayout" Target="../slideLayouts/slideLayout95.xml"/><Relationship Id="rId34" Type="http://schemas.openxmlformats.org/officeDocument/2006/relationships/slideLayout" Target="../slideLayouts/slideLayout108.xml"/><Relationship Id="rId42" Type="http://schemas.openxmlformats.org/officeDocument/2006/relationships/slideLayout" Target="../slideLayouts/slideLayout116.xml"/><Relationship Id="rId47" Type="http://schemas.openxmlformats.org/officeDocument/2006/relationships/slideLayout" Target="../slideLayouts/slideLayout121.xml"/><Relationship Id="rId50" Type="http://schemas.openxmlformats.org/officeDocument/2006/relationships/slideLayout" Target="../slideLayouts/slideLayout124.xml"/><Relationship Id="rId7" Type="http://schemas.openxmlformats.org/officeDocument/2006/relationships/slideLayout" Target="../slideLayouts/slideLayout81.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29" Type="http://schemas.openxmlformats.org/officeDocument/2006/relationships/slideLayout" Target="../slideLayouts/slideLayout103.xml"/><Relationship Id="rId11" Type="http://schemas.openxmlformats.org/officeDocument/2006/relationships/slideLayout" Target="../slideLayouts/slideLayout85.xml"/><Relationship Id="rId24" Type="http://schemas.openxmlformats.org/officeDocument/2006/relationships/slideLayout" Target="../slideLayouts/slideLayout98.xml"/><Relationship Id="rId32" Type="http://schemas.openxmlformats.org/officeDocument/2006/relationships/slideLayout" Target="../slideLayouts/slideLayout106.xml"/><Relationship Id="rId37" Type="http://schemas.openxmlformats.org/officeDocument/2006/relationships/slideLayout" Target="../slideLayouts/slideLayout111.xml"/><Relationship Id="rId40" Type="http://schemas.openxmlformats.org/officeDocument/2006/relationships/slideLayout" Target="../slideLayouts/slideLayout114.xml"/><Relationship Id="rId45" Type="http://schemas.openxmlformats.org/officeDocument/2006/relationships/slideLayout" Target="../slideLayouts/slideLayout119.xml"/><Relationship Id="rId53" Type="http://schemas.openxmlformats.org/officeDocument/2006/relationships/slideLayout" Target="../slideLayouts/slideLayout127.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19" Type="http://schemas.openxmlformats.org/officeDocument/2006/relationships/slideLayout" Target="../slideLayouts/slideLayout93.xml"/><Relationship Id="rId31" Type="http://schemas.openxmlformats.org/officeDocument/2006/relationships/slideLayout" Target="../slideLayouts/slideLayout105.xml"/><Relationship Id="rId44" Type="http://schemas.openxmlformats.org/officeDocument/2006/relationships/slideLayout" Target="../slideLayouts/slideLayout118.xml"/><Relationship Id="rId52" Type="http://schemas.openxmlformats.org/officeDocument/2006/relationships/slideLayout" Target="../slideLayouts/slideLayout126.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 Id="rId22" Type="http://schemas.openxmlformats.org/officeDocument/2006/relationships/slideLayout" Target="../slideLayouts/slideLayout96.xml"/><Relationship Id="rId27" Type="http://schemas.openxmlformats.org/officeDocument/2006/relationships/slideLayout" Target="../slideLayouts/slideLayout101.xml"/><Relationship Id="rId30" Type="http://schemas.openxmlformats.org/officeDocument/2006/relationships/slideLayout" Target="../slideLayouts/slideLayout104.xml"/><Relationship Id="rId35" Type="http://schemas.openxmlformats.org/officeDocument/2006/relationships/slideLayout" Target="../slideLayouts/slideLayout109.xml"/><Relationship Id="rId43" Type="http://schemas.openxmlformats.org/officeDocument/2006/relationships/slideLayout" Target="../slideLayouts/slideLayout117.xml"/><Relationship Id="rId48" Type="http://schemas.openxmlformats.org/officeDocument/2006/relationships/slideLayout" Target="../slideLayouts/slideLayout122.xml"/><Relationship Id="rId8" Type="http://schemas.openxmlformats.org/officeDocument/2006/relationships/slideLayout" Target="../slideLayouts/slideLayout82.xml"/><Relationship Id="rId51" Type="http://schemas.openxmlformats.org/officeDocument/2006/relationships/slideLayout" Target="../slideLayouts/slideLayout125.xml"/><Relationship Id="rId3" Type="http://schemas.openxmlformats.org/officeDocument/2006/relationships/slideLayout" Target="../slideLayouts/slideLayout77.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5" Type="http://schemas.openxmlformats.org/officeDocument/2006/relationships/slideLayout" Target="../slideLayouts/slideLayout99.xml"/><Relationship Id="rId33" Type="http://schemas.openxmlformats.org/officeDocument/2006/relationships/slideLayout" Target="../slideLayouts/slideLayout107.xml"/><Relationship Id="rId38" Type="http://schemas.openxmlformats.org/officeDocument/2006/relationships/slideLayout" Target="../slideLayouts/slideLayout112.xml"/><Relationship Id="rId46" Type="http://schemas.openxmlformats.org/officeDocument/2006/relationships/slideLayout" Target="../slideLayouts/slideLayout120.xml"/><Relationship Id="rId20" Type="http://schemas.openxmlformats.org/officeDocument/2006/relationships/slideLayout" Target="../slideLayouts/slideLayout94.xml"/><Relationship Id="rId41" Type="http://schemas.openxmlformats.org/officeDocument/2006/relationships/slideLayout" Target="../slideLayouts/slideLayout115.xml"/><Relationship Id="rId54" Type="http://schemas.openxmlformats.org/officeDocument/2006/relationships/theme" Target="../theme/theme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5" Type="http://schemas.openxmlformats.org/officeDocument/2006/relationships/slideLayout" Target="../slideLayouts/slideLayout89.xml"/><Relationship Id="rId23" Type="http://schemas.openxmlformats.org/officeDocument/2006/relationships/slideLayout" Target="../slideLayouts/slideLayout97.xml"/><Relationship Id="rId28" Type="http://schemas.openxmlformats.org/officeDocument/2006/relationships/slideLayout" Target="../slideLayouts/slideLayout102.xml"/><Relationship Id="rId36" Type="http://schemas.openxmlformats.org/officeDocument/2006/relationships/slideLayout" Target="../slideLayouts/slideLayout110.xml"/><Relationship Id="rId49" Type="http://schemas.openxmlformats.org/officeDocument/2006/relationships/slideLayout" Target="../slideLayouts/slideLayout123.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40.xml"/><Relationship Id="rId18" Type="http://schemas.openxmlformats.org/officeDocument/2006/relationships/slideLayout" Target="../slideLayouts/slideLayout145.xml"/><Relationship Id="rId26" Type="http://schemas.openxmlformats.org/officeDocument/2006/relationships/slideLayout" Target="../slideLayouts/slideLayout153.xml"/><Relationship Id="rId39" Type="http://schemas.openxmlformats.org/officeDocument/2006/relationships/slideLayout" Target="../slideLayouts/slideLayout166.xml"/><Relationship Id="rId21" Type="http://schemas.openxmlformats.org/officeDocument/2006/relationships/slideLayout" Target="../slideLayouts/slideLayout148.xml"/><Relationship Id="rId34" Type="http://schemas.openxmlformats.org/officeDocument/2006/relationships/slideLayout" Target="../slideLayouts/slideLayout161.xml"/><Relationship Id="rId42" Type="http://schemas.openxmlformats.org/officeDocument/2006/relationships/slideLayout" Target="../slideLayouts/slideLayout169.xml"/><Relationship Id="rId47" Type="http://schemas.openxmlformats.org/officeDocument/2006/relationships/slideLayout" Target="../slideLayouts/slideLayout174.xml"/><Relationship Id="rId50" Type="http://schemas.openxmlformats.org/officeDocument/2006/relationships/slideLayout" Target="../slideLayouts/slideLayout177.xml"/><Relationship Id="rId55" Type="http://schemas.openxmlformats.org/officeDocument/2006/relationships/theme" Target="../theme/theme7.xml"/><Relationship Id="rId7" Type="http://schemas.openxmlformats.org/officeDocument/2006/relationships/slideLayout" Target="../slideLayouts/slideLayout134.xml"/><Relationship Id="rId2" Type="http://schemas.openxmlformats.org/officeDocument/2006/relationships/slideLayout" Target="../slideLayouts/slideLayout129.xml"/><Relationship Id="rId16" Type="http://schemas.openxmlformats.org/officeDocument/2006/relationships/slideLayout" Target="../slideLayouts/slideLayout143.xml"/><Relationship Id="rId29" Type="http://schemas.openxmlformats.org/officeDocument/2006/relationships/slideLayout" Target="../slideLayouts/slideLayout156.xml"/><Relationship Id="rId11" Type="http://schemas.openxmlformats.org/officeDocument/2006/relationships/slideLayout" Target="../slideLayouts/slideLayout138.xml"/><Relationship Id="rId24" Type="http://schemas.openxmlformats.org/officeDocument/2006/relationships/slideLayout" Target="../slideLayouts/slideLayout151.xml"/><Relationship Id="rId32" Type="http://schemas.openxmlformats.org/officeDocument/2006/relationships/slideLayout" Target="../slideLayouts/slideLayout159.xml"/><Relationship Id="rId37" Type="http://schemas.openxmlformats.org/officeDocument/2006/relationships/slideLayout" Target="../slideLayouts/slideLayout164.xml"/><Relationship Id="rId40" Type="http://schemas.openxmlformats.org/officeDocument/2006/relationships/slideLayout" Target="../slideLayouts/slideLayout167.xml"/><Relationship Id="rId45" Type="http://schemas.openxmlformats.org/officeDocument/2006/relationships/slideLayout" Target="../slideLayouts/slideLayout172.xml"/><Relationship Id="rId53" Type="http://schemas.openxmlformats.org/officeDocument/2006/relationships/slideLayout" Target="../slideLayouts/slideLayout180.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19" Type="http://schemas.openxmlformats.org/officeDocument/2006/relationships/slideLayout" Target="../slideLayouts/slideLayout146.xml"/><Relationship Id="rId31" Type="http://schemas.openxmlformats.org/officeDocument/2006/relationships/slideLayout" Target="../slideLayouts/slideLayout158.xml"/><Relationship Id="rId44" Type="http://schemas.openxmlformats.org/officeDocument/2006/relationships/slideLayout" Target="../slideLayouts/slideLayout171.xml"/><Relationship Id="rId52" Type="http://schemas.openxmlformats.org/officeDocument/2006/relationships/slideLayout" Target="../slideLayouts/slideLayout179.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slideLayout" Target="../slideLayouts/slideLayout141.xml"/><Relationship Id="rId22" Type="http://schemas.openxmlformats.org/officeDocument/2006/relationships/slideLayout" Target="../slideLayouts/slideLayout149.xml"/><Relationship Id="rId27" Type="http://schemas.openxmlformats.org/officeDocument/2006/relationships/slideLayout" Target="../slideLayouts/slideLayout154.xml"/><Relationship Id="rId30" Type="http://schemas.openxmlformats.org/officeDocument/2006/relationships/slideLayout" Target="../slideLayouts/slideLayout157.xml"/><Relationship Id="rId35" Type="http://schemas.openxmlformats.org/officeDocument/2006/relationships/slideLayout" Target="../slideLayouts/slideLayout162.xml"/><Relationship Id="rId43" Type="http://schemas.openxmlformats.org/officeDocument/2006/relationships/slideLayout" Target="../slideLayouts/slideLayout170.xml"/><Relationship Id="rId48" Type="http://schemas.openxmlformats.org/officeDocument/2006/relationships/slideLayout" Target="../slideLayouts/slideLayout175.xml"/><Relationship Id="rId8" Type="http://schemas.openxmlformats.org/officeDocument/2006/relationships/slideLayout" Target="../slideLayouts/slideLayout135.xml"/><Relationship Id="rId51" Type="http://schemas.openxmlformats.org/officeDocument/2006/relationships/slideLayout" Target="../slideLayouts/slideLayout178.xml"/><Relationship Id="rId3" Type="http://schemas.openxmlformats.org/officeDocument/2006/relationships/slideLayout" Target="../slideLayouts/slideLayout130.xml"/><Relationship Id="rId12" Type="http://schemas.openxmlformats.org/officeDocument/2006/relationships/slideLayout" Target="../slideLayouts/slideLayout139.xml"/><Relationship Id="rId17" Type="http://schemas.openxmlformats.org/officeDocument/2006/relationships/slideLayout" Target="../slideLayouts/slideLayout144.xml"/><Relationship Id="rId25" Type="http://schemas.openxmlformats.org/officeDocument/2006/relationships/slideLayout" Target="../slideLayouts/slideLayout152.xml"/><Relationship Id="rId33" Type="http://schemas.openxmlformats.org/officeDocument/2006/relationships/slideLayout" Target="../slideLayouts/slideLayout160.xml"/><Relationship Id="rId38" Type="http://schemas.openxmlformats.org/officeDocument/2006/relationships/slideLayout" Target="../slideLayouts/slideLayout165.xml"/><Relationship Id="rId46" Type="http://schemas.openxmlformats.org/officeDocument/2006/relationships/slideLayout" Target="../slideLayouts/slideLayout173.xml"/><Relationship Id="rId20" Type="http://schemas.openxmlformats.org/officeDocument/2006/relationships/slideLayout" Target="../slideLayouts/slideLayout147.xml"/><Relationship Id="rId41" Type="http://schemas.openxmlformats.org/officeDocument/2006/relationships/slideLayout" Target="../slideLayouts/slideLayout168.xml"/><Relationship Id="rId54" Type="http://schemas.openxmlformats.org/officeDocument/2006/relationships/slideLayout" Target="../slideLayouts/slideLayout181.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5" Type="http://schemas.openxmlformats.org/officeDocument/2006/relationships/slideLayout" Target="../slideLayouts/slideLayout142.xml"/><Relationship Id="rId23" Type="http://schemas.openxmlformats.org/officeDocument/2006/relationships/slideLayout" Target="../slideLayouts/slideLayout150.xml"/><Relationship Id="rId28" Type="http://schemas.openxmlformats.org/officeDocument/2006/relationships/slideLayout" Target="../slideLayouts/slideLayout155.xml"/><Relationship Id="rId36" Type="http://schemas.openxmlformats.org/officeDocument/2006/relationships/slideLayout" Target="../slideLayouts/slideLayout163.xml"/><Relationship Id="rId49" Type="http://schemas.openxmlformats.org/officeDocument/2006/relationships/slideLayout" Target="../slideLayouts/slideLayout1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89.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theme" Target="../theme/theme8.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205.xml"/><Relationship Id="rId18" Type="http://schemas.openxmlformats.org/officeDocument/2006/relationships/slideLayout" Target="../slideLayouts/slideLayout210.xml"/><Relationship Id="rId26" Type="http://schemas.openxmlformats.org/officeDocument/2006/relationships/slideLayout" Target="../slideLayouts/slideLayout218.xml"/><Relationship Id="rId39" Type="http://schemas.openxmlformats.org/officeDocument/2006/relationships/slideLayout" Target="../slideLayouts/slideLayout231.xml"/><Relationship Id="rId21" Type="http://schemas.openxmlformats.org/officeDocument/2006/relationships/slideLayout" Target="../slideLayouts/slideLayout213.xml"/><Relationship Id="rId34" Type="http://schemas.openxmlformats.org/officeDocument/2006/relationships/slideLayout" Target="../slideLayouts/slideLayout226.xml"/><Relationship Id="rId42" Type="http://schemas.openxmlformats.org/officeDocument/2006/relationships/slideLayout" Target="../slideLayouts/slideLayout234.xml"/><Relationship Id="rId47" Type="http://schemas.openxmlformats.org/officeDocument/2006/relationships/slideLayout" Target="../slideLayouts/slideLayout239.xml"/><Relationship Id="rId50" Type="http://schemas.openxmlformats.org/officeDocument/2006/relationships/slideLayout" Target="../slideLayouts/slideLayout242.xml"/><Relationship Id="rId55" Type="http://schemas.openxmlformats.org/officeDocument/2006/relationships/theme" Target="../theme/theme9.xml"/><Relationship Id="rId7" Type="http://schemas.openxmlformats.org/officeDocument/2006/relationships/slideLayout" Target="../slideLayouts/slideLayout199.xml"/><Relationship Id="rId2" Type="http://schemas.openxmlformats.org/officeDocument/2006/relationships/slideLayout" Target="../slideLayouts/slideLayout194.xml"/><Relationship Id="rId16" Type="http://schemas.openxmlformats.org/officeDocument/2006/relationships/slideLayout" Target="../slideLayouts/slideLayout208.xml"/><Relationship Id="rId29" Type="http://schemas.openxmlformats.org/officeDocument/2006/relationships/slideLayout" Target="../slideLayouts/slideLayout221.xml"/><Relationship Id="rId11" Type="http://schemas.openxmlformats.org/officeDocument/2006/relationships/slideLayout" Target="../slideLayouts/slideLayout203.xml"/><Relationship Id="rId24" Type="http://schemas.openxmlformats.org/officeDocument/2006/relationships/slideLayout" Target="../slideLayouts/slideLayout216.xml"/><Relationship Id="rId32" Type="http://schemas.openxmlformats.org/officeDocument/2006/relationships/slideLayout" Target="../slideLayouts/slideLayout224.xml"/><Relationship Id="rId37" Type="http://schemas.openxmlformats.org/officeDocument/2006/relationships/slideLayout" Target="../slideLayouts/slideLayout229.xml"/><Relationship Id="rId40" Type="http://schemas.openxmlformats.org/officeDocument/2006/relationships/slideLayout" Target="../slideLayouts/slideLayout232.xml"/><Relationship Id="rId45" Type="http://schemas.openxmlformats.org/officeDocument/2006/relationships/slideLayout" Target="../slideLayouts/slideLayout237.xml"/><Relationship Id="rId53" Type="http://schemas.openxmlformats.org/officeDocument/2006/relationships/slideLayout" Target="../slideLayouts/slideLayout245.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19" Type="http://schemas.openxmlformats.org/officeDocument/2006/relationships/slideLayout" Target="../slideLayouts/slideLayout211.xml"/><Relationship Id="rId31" Type="http://schemas.openxmlformats.org/officeDocument/2006/relationships/slideLayout" Target="../slideLayouts/slideLayout223.xml"/><Relationship Id="rId44" Type="http://schemas.openxmlformats.org/officeDocument/2006/relationships/slideLayout" Target="../slideLayouts/slideLayout236.xml"/><Relationship Id="rId52" Type="http://schemas.openxmlformats.org/officeDocument/2006/relationships/slideLayout" Target="../slideLayouts/slideLayout244.xml"/><Relationship Id="rId4" Type="http://schemas.openxmlformats.org/officeDocument/2006/relationships/slideLayout" Target="../slideLayouts/slideLayout196.xml"/><Relationship Id="rId9" Type="http://schemas.openxmlformats.org/officeDocument/2006/relationships/slideLayout" Target="../slideLayouts/slideLayout201.xml"/><Relationship Id="rId14" Type="http://schemas.openxmlformats.org/officeDocument/2006/relationships/slideLayout" Target="../slideLayouts/slideLayout206.xml"/><Relationship Id="rId22" Type="http://schemas.openxmlformats.org/officeDocument/2006/relationships/slideLayout" Target="../slideLayouts/slideLayout214.xml"/><Relationship Id="rId27" Type="http://schemas.openxmlformats.org/officeDocument/2006/relationships/slideLayout" Target="../slideLayouts/slideLayout219.xml"/><Relationship Id="rId30" Type="http://schemas.openxmlformats.org/officeDocument/2006/relationships/slideLayout" Target="../slideLayouts/slideLayout222.xml"/><Relationship Id="rId35" Type="http://schemas.openxmlformats.org/officeDocument/2006/relationships/slideLayout" Target="../slideLayouts/slideLayout227.xml"/><Relationship Id="rId43" Type="http://schemas.openxmlformats.org/officeDocument/2006/relationships/slideLayout" Target="../slideLayouts/slideLayout235.xml"/><Relationship Id="rId48" Type="http://schemas.openxmlformats.org/officeDocument/2006/relationships/slideLayout" Target="../slideLayouts/slideLayout240.xml"/><Relationship Id="rId8" Type="http://schemas.openxmlformats.org/officeDocument/2006/relationships/slideLayout" Target="../slideLayouts/slideLayout200.xml"/><Relationship Id="rId51" Type="http://schemas.openxmlformats.org/officeDocument/2006/relationships/slideLayout" Target="../slideLayouts/slideLayout243.xml"/><Relationship Id="rId3" Type="http://schemas.openxmlformats.org/officeDocument/2006/relationships/slideLayout" Target="../slideLayouts/slideLayout195.xml"/><Relationship Id="rId12" Type="http://schemas.openxmlformats.org/officeDocument/2006/relationships/slideLayout" Target="../slideLayouts/slideLayout204.xml"/><Relationship Id="rId17" Type="http://schemas.openxmlformats.org/officeDocument/2006/relationships/slideLayout" Target="../slideLayouts/slideLayout209.xml"/><Relationship Id="rId25" Type="http://schemas.openxmlformats.org/officeDocument/2006/relationships/slideLayout" Target="../slideLayouts/slideLayout217.xml"/><Relationship Id="rId33" Type="http://schemas.openxmlformats.org/officeDocument/2006/relationships/slideLayout" Target="../slideLayouts/slideLayout225.xml"/><Relationship Id="rId38" Type="http://schemas.openxmlformats.org/officeDocument/2006/relationships/slideLayout" Target="../slideLayouts/slideLayout230.xml"/><Relationship Id="rId46" Type="http://schemas.openxmlformats.org/officeDocument/2006/relationships/slideLayout" Target="../slideLayouts/slideLayout238.xml"/><Relationship Id="rId20" Type="http://schemas.openxmlformats.org/officeDocument/2006/relationships/slideLayout" Target="../slideLayouts/slideLayout212.xml"/><Relationship Id="rId41" Type="http://schemas.openxmlformats.org/officeDocument/2006/relationships/slideLayout" Target="../slideLayouts/slideLayout233.xml"/><Relationship Id="rId54" Type="http://schemas.openxmlformats.org/officeDocument/2006/relationships/slideLayout" Target="../slideLayouts/slideLayout246.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5" Type="http://schemas.openxmlformats.org/officeDocument/2006/relationships/slideLayout" Target="../slideLayouts/slideLayout207.xml"/><Relationship Id="rId23" Type="http://schemas.openxmlformats.org/officeDocument/2006/relationships/slideLayout" Target="../slideLayouts/slideLayout215.xml"/><Relationship Id="rId28" Type="http://schemas.openxmlformats.org/officeDocument/2006/relationships/slideLayout" Target="../slideLayouts/slideLayout220.xml"/><Relationship Id="rId36" Type="http://schemas.openxmlformats.org/officeDocument/2006/relationships/slideLayout" Target="../slideLayouts/slideLayout228.xml"/><Relationship Id="rId49" Type="http://schemas.openxmlformats.org/officeDocument/2006/relationships/slideLayout" Target="../slideLayouts/slideLayout2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47AD4D3F-D517-F844-907E-4348C9738171}"/>
              </a:ext>
            </a:extLst>
          </p:cNvPr>
          <p:cNvSpPr>
            <a:spLocks noGrp="1"/>
          </p:cNvSpPr>
          <p:nvPr>
            <p:ph type="dt" sz="half" idx="2"/>
          </p:nvPr>
        </p:nvSpPr>
        <p:spPr>
          <a:xfrm>
            <a:off x="10832825" y="198000"/>
            <a:ext cx="780288" cy="278250"/>
          </a:xfrm>
          <a:prstGeom prst="rect">
            <a:avLst/>
          </a:prstGeom>
        </p:spPr>
        <p:txBody>
          <a:bodyPr vert="horz" lIns="0" tIns="0" rIns="0" bIns="0" rtlCol="0" anchor="t" anchorCtr="0"/>
          <a:lstStyle>
            <a:lvl1pPr algn="ctr">
              <a:defRPr lang="da-DK" sz="900" b="0" i="0" kern="1200" smtClean="0">
                <a:solidFill>
                  <a:schemeClr val="bg1">
                    <a:lumMod val="50000"/>
                  </a:schemeClr>
                </a:solidFill>
                <a:latin typeface="+mn-lt"/>
                <a:ea typeface="+mn-ea"/>
                <a:cs typeface="+mn-cs"/>
              </a:defRPr>
            </a:lvl1pPr>
          </a:lstStyle>
          <a:p>
            <a:fld id="{5F20A297-1FDE-5F4B-9BEB-DB5D28EC1B77}" type="datetime1">
              <a:rPr lang="da-DK" smtClean="0"/>
              <a:pPr/>
              <a:t>29.04.2024</a:t>
            </a:fld>
            <a:endParaRPr lang="da-DK"/>
          </a:p>
        </p:txBody>
      </p:sp>
      <p:sp>
        <p:nvSpPr>
          <p:cNvPr id="6" name="Pladsholder til slidenummer 5">
            <a:extLst>
              <a:ext uri="{FF2B5EF4-FFF2-40B4-BE49-F238E27FC236}">
                <a16:creationId xmlns:a16="http://schemas.microsoft.com/office/drawing/2014/main" id="{EBEEF8BA-DDFA-C545-8A25-D21753738302}"/>
              </a:ext>
            </a:extLst>
          </p:cNvPr>
          <p:cNvSpPr>
            <a:spLocks noGrp="1"/>
          </p:cNvSpPr>
          <p:nvPr>
            <p:ph type="sldNum" sz="quarter" idx="4"/>
          </p:nvPr>
        </p:nvSpPr>
        <p:spPr>
          <a:xfrm>
            <a:off x="11616288" y="198000"/>
            <a:ext cx="395319" cy="278250"/>
          </a:xfrm>
          <a:prstGeom prst="rect">
            <a:avLst/>
          </a:prstGeom>
        </p:spPr>
        <p:txBody>
          <a:bodyPr vert="horz" lIns="0" tIns="0" rIns="0" bIns="0" rtlCol="0" anchor="t" anchorCtr="0"/>
          <a:lstStyle>
            <a:lvl1pPr algn="l">
              <a:defRPr sz="900" b="0" i="0">
                <a:solidFill>
                  <a:schemeClr val="bg1">
                    <a:lumMod val="50000"/>
                  </a:schemeClr>
                </a:solidFill>
                <a:latin typeface="+mn-lt"/>
              </a:defRPr>
            </a:lvl1pPr>
          </a:lstStyle>
          <a:p>
            <a:r>
              <a:rPr lang="en-GB"/>
              <a:t>￨   </a:t>
            </a:r>
            <a:fld id="{159A5DD1-94BC-8F49-AC76-73BE307D95E2}" type="slidenum">
              <a:rPr lang="en-GB" smtClean="0"/>
              <a:pPr/>
              <a:t>‹nr.›</a:t>
            </a:fld>
            <a:endParaRPr lang="en-GB"/>
          </a:p>
        </p:txBody>
      </p:sp>
      <p:sp>
        <p:nvSpPr>
          <p:cNvPr id="7" name="Pladsholder til titel 6">
            <a:extLst>
              <a:ext uri="{FF2B5EF4-FFF2-40B4-BE49-F238E27FC236}">
                <a16:creationId xmlns:a16="http://schemas.microsoft.com/office/drawing/2014/main" id="{36C276C5-6110-9146-9F2B-5F742378FD38}"/>
              </a:ext>
            </a:extLst>
          </p:cNvPr>
          <p:cNvSpPr>
            <a:spLocks noGrp="1"/>
          </p:cNvSpPr>
          <p:nvPr>
            <p:ph type="title"/>
          </p:nvPr>
        </p:nvSpPr>
        <p:spPr>
          <a:xfrm>
            <a:off x="737154" y="476250"/>
            <a:ext cx="7411484" cy="1148511"/>
          </a:xfrm>
          <a:prstGeom prst="rect">
            <a:avLst/>
          </a:prstGeom>
        </p:spPr>
        <p:txBody>
          <a:bodyPr vert="horz" lIns="0" tIns="0" rIns="0" bIns="0" rtlCol="0" anchor="b">
            <a:noAutofit/>
          </a:bodyPr>
          <a:lstStyle/>
          <a:p>
            <a:r>
              <a:rPr lang="da-DK"/>
              <a:t>Klik for at skrive en overskrift</a:t>
            </a:r>
          </a:p>
        </p:txBody>
      </p:sp>
      <p:sp>
        <p:nvSpPr>
          <p:cNvPr id="18" name="Pladsholder til sidefod 17">
            <a:extLst>
              <a:ext uri="{FF2B5EF4-FFF2-40B4-BE49-F238E27FC236}">
                <a16:creationId xmlns:a16="http://schemas.microsoft.com/office/drawing/2014/main" id="{24AC0C53-6797-154D-B388-CDD36326B1FC}"/>
              </a:ext>
            </a:extLst>
          </p:cNvPr>
          <p:cNvSpPr>
            <a:spLocks noGrp="1"/>
          </p:cNvSpPr>
          <p:nvPr>
            <p:ph type="ftr" sz="quarter" idx="3"/>
          </p:nvPr>
        </p:nvSpPr>
        <p:spPr>
          <a:xfrm>
            <a:off x="9513210" y="198000"/>
            <a:ext cx="1314916" cy="278250"/>
          </a:xfrm>
          <a:prstGeom prst="rect">
            <a:avLst/>
          </a:prstGeom>
        </p:spPr>
        <p:txBody>
          <a:bodyPr vert="horz" lIns="0" tIns="0" rIns="0" bIns="0" rtlCol="0" anchor="t" anchorCtr="0"/>
          <a:lstStyle>
            <a:lvl1pPr algn="r">
              <a:defRPr lang="da-DK" sz="900" b="0" i="0" kern="1200" dirty="0">
                <a:solidFill>
                  <a:schemeClr val="bg1">
                    <a:lumMod val="50000"/>
                  </a:schemeClr>
                </a:solidFill>
                <a:latin typeface="+mn-lt"/>
                <a:ea typeface="+mn-ea"/>
                <a:cs typeface="+mn-cs"/>
              </a:defRPr>
            </a:lvl1pPr>
          </a:lstStyle>
          <a:p>
            <a:r>
              <a:rPr lang="da-DK"/>
              <a:t>RettighedsAlliancen   ￨</a:t>
            </a:r>
          </a:p>
        </p:txBody>
      </p:sp>
      <p:sp>
        <p:nvSpPr>
          <p:cNvPr id="2" name="Pladsholder til tekst 1">
            <a:extLst>
              <a:ext uri="{FF2B5EF4-FFF2-40B4-BE49-F238E27FC236}">
                <a16:creationId xmlns:a16="http://schemas.microsoft.com/office/drawing/2014/main" id="{F905D8E9-E4E4-EE41-B989-F8D21936490B}"/>
              </a:ext>
            </a:extLst>
          </p:cNvPr>
          <p:cNvSpPr>
            <a:spLocks noGrp="1"/>
          </p:cNvSpPr>
          <p:nvPr>
            <p:ph type="body" idx="1"/>
          </p:nvPr>
        </p:nvSpPr>
        <p:spPr>
          <a:xfrm>
            <a:off x="737154" y="1736725"/>
            <a:ext cx="7411484" cy="4213225"/>
          </a:xfrm>
          <a:prstGeom prst="rect">
            <a:avLst/>
          </a:prstGeom>
        </p:spPr>
        <p:txBody>
          <a:bodyPr vert="horz" lIns="91440" tIns="45720" rIns="91440" bIns="45720" rtlCol="0">
            <a:no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88894162"/>
      </p:ext>
    </p:extLst>
  </p:cSld>
  <p:clrMap bg1="lt1" tx1="dk1" bg2="lt2" tx2="dk2" accent1="accent1" accent2="accent2" accent3="accent3" accent4="accent4" accent5="accent5" accent6="accent6" hlink="hlink" folHlink="folHlink"/>
  <p:sldLayoutIdLst>
    <p:sldLayoutId id="2147483821" r:id="rId1"/>
    <p:sldLayoutId id="2147483661" r:id="rId2"/>
    <p:sldLayoutId id="2147483772" r:id="rId3"/>
    <p:sldLayoutId id="2147483741" r:id="rId4"/>
    <p:sldLayoutId id="2147483667" r:id="rId5"/>
    <p:sldLayoutId id="2147484053" r:id="rId6"/>
    <p:sldLayoutId id="2147484054" r:id="rId7"/>
    <p:sldLayoutId id="2147484055" r:id="rId8"/>
    <p:sldLayoutId id="2147484056" r:id="rId9"/>
    <p:sldLayoutId id="2147483748" r:id="rId10"/>
    <p:sldLayoutId id="2147484045" r:id="rId11"/>
    <p:sldLayoutId id="2147483808" r:id="rId12"/>
    <p:sldLayoutId id="2147484047" r:id="rId13"/>
    <p:sldLayoutId id="2147484049" r:id="rId14"/>
    <p:sldLayoutId id="2147484050" r:id="rId15"/>
    <p:sldLayoutId id="2147484043" r:id="rId16"/>
    <p:sldLayoutId id="2147483795" r:id="rId17"/>
    <p:sldLayoutId id="2147484023" r:id="rId18"/>
    <p:sldLayoutId id="2147483669" r:id="rId19"/>
    <p:sldLayoutId id="2147483716" r:id="rId20"/>
    <p:sldLayoutId id="2147483670" r:id="rId21"/>
    <p:sldLayoutId id="2147483671" r:id="rId22"/>
    <p:sldLayoutId id="2147483672" r:id="rId23"/>
    <p:sldLayoutId id="2147483674" r:id="rId24"/>
    <p:sldLayoutId id="2147483780" r:id="rId25"/>
    <p:sldLayoutId id="2147483684" r:id="rId26"/>
    <p:sldLayoutId id="2147484036" r:id="rId27"/>
    <p:sldLayoutId id="2147483803" r:id="rId28"/>
    <p:sldLayoutId id="2147484035" r:id="rId29"/>
    <p:sldLayoutId id="2147483724" r:id="rId30"/>
    <p:sldLayoutId id="2147484026" r:id="rId31"/>
    <p:sldLayoutId id="2147483677" r:id="rId32"/>
    <p:sldLayoutId id="2147483728" r:id="rId33"/>
    <p:sldLayoutId id="2147483797" r:id="rId34"/>
    <p:sldLayoutId id="2147483778" r:id="rId35"/>
    <p:sldLayoutId id="2147484052" r:id="rId36"/>
    <p:sldLayoutId id="2147484426" r:id="rId37"/>
    <p:sldLayoutId id="2147484432" r:id="rId38"/>
    <p:sldLayoutId id="2147484430" r:id="rId39"/>
    <p:sldLayoutId id="2147484431" r:id="rId40"/>
    <p:sldLayoutId id="2147484433" r:id="rId41"/>
    <p:sldLayoutId id="2147484427" r:id="rId42"/>
    <p:sldLayoutId id="2147484428" r:id="rId43"/>
    <p:sldLayoutId id="2147484429" r:id="rId44"/>
    <p:sldLayoutId id="2147484424" r:id="rId45"/>
    <p:sldLayoutId id="2147484425" r:id="rId46"/>
    <p:sldLayoutId id="2147484434" r:id="rId47"/>
    <p:sldLayoutId id="2147483710" r:id="rId48"/>
    <p:sldLayoutId id="2147483738" r:id="rId49"/>
    <p:sldLayoutId id="2147484044" r:id="rId50"/>
    <p:sldLayoutId id="2147483810" r:id="rId51"/>
    <p:sldLayoutId id="2147484437" r:id="rId52"/>
  </p:sldLayoutIdLst>
  <p:transition spd="med">
    <p:push dir="u"/>
  </p:transition>
  <p:hf hdr="0"/>
  <p:txStyles>
    <p:titleStyle>
      <a:lvl1pPr algn="l" defTabSz="914400" rtl="0" eaLnBrk="1" latinLnBrk="0" hangingPunct="1">
        <a:lnSpc>
          <a:spcPct val="90000"/>
        </a:lnSpc>
        <a:spcBef>
          <a:spcPct val="0"/>
        </a:spcBef>
        <a:buNone/>
        <a:defRPr sz="3800" b="0" i="0" kern="1200">
          <a:solidFill>
            <a:srgbClr val="5A5A5A"/>
          </a:solidFill>
          <a:latin typeface="Century Gothic" panose="020B0502020202020204" pitchFamily="34" charset="0"/>
          <a:ea typeface="+mj-ea"/>
          <a:cs typeface="+mj-cs"/>
        </a:defRPr>
      </a:lvl1pPr>
    </p:titleStyle>
    <p:bodyStyle>
      <a:lvl1pPr marL="0" indent="0" algn="l" defTabSz="626400" rtl="0" eaLnBrk="1" latinLnBrk="0" hangingPunct="1">
        <a:lnSpc>
          <a:spcPct val="100000"/>
        </a:lnSpc>
        <a:spcBef>
          <a:spcPts val="0"/>
        </a:spcBef>
        <a:spcAft>
          <a:spcPts val="600"/>
        </a:spcAft>
        <a:buFont typeface="Arial" panose="020B0604020202020204" pitchFamily="34" charset="0"/>
        <a:buNone/>
        <a:defRPr sz="1300" kern="1200">
          <a:solidFill>
            <a:srgbClr val="5A5A5A"/>
          </a:solidFill>
          <a:latin typeface="+mn-lt"/>
          <a:ea typeface="+mn-ea"/>
          <a:cs typeface="+mn-cs"/>
        </a:defRPr>
      </a:lvl1pPr>
      <a:lvl2pPr marL="285750" indent="-285750" algn="l" defTabSz="626400" rtl="0" eaLnBrk="1" latinLnBrk="0" hangingPunct="1">
        <a:lnSpc>
          <a:spcPct val="100000"/>
        </a:lnSpc>
        <a:spcBef>
          <a:spcPts val="0"/>
        </a:spcBef>
        <a:spcAft>
          <a:spcPts val="600"/>
        </a:spcAft>
        <a:buFont typeface="Arial" panose="020B0604020202020204" pitchFamily="34" charset="0"/>
        <a:buChar char="•"/>
        <a:tabLst/>
        <a:defRPr sz="1300" kern="1200">
          <a:solidFill>
            <a:srgbClr val="5A5A5A"/>
          </a:solidFill>
          <a:latin typeface="+mn-lt"/>
          <a:ea typeface="+mn-ea"/>
          <a:cs typeface="+mn-cs"/>
        </a:defRPr>
      </a:lvl2pPr>
      <a:lvl3pPr marL="723900" indent="-342900" algn="l" defTabSz="626400" rtl="0" eaLnBrk="1" latinLnBrk="0" hangingPunct="1">
        <a:lnSpc>
          <a:spcPct val="100000"/>
        </a:lnSpc>
        <a:spcBef>
          <a:spcPts val="0"/>
        </a:spcBef>
        <a:spcAft>
          <a:spcPts val="600"/>
        </a:spcAft>
        <a:buFont typeface="Normal systemskrift"/>
        <a:buChar char="-"/>
        <a:tabLst>
          <a:tab pos="749300" algn="l"/>
        </a:tabLst>
        <a:defRPr sz="1300" kern="1200">
          <a:solidFill>
            <a:srgbClr val="5A5A5A"/>
          </a:solidFill>
          <a:latin typeface="+mn-lt"/>
          <a:ea typeface="+mn-ea"/>
          <a:cs typeface="+mn-cs"/>
        </a:defRPr>
      </a:lvl3pPr>
      <a:lvl4pPr marL="1155700" indent="-228600" algn="l" defTabSz="626400" rtl="0" eaLnBrk="1" latinLnBrk="0" hangingPunct="1">
        <a:lnSpc>
          <a:spcPct val="100000"/>
        </a:lnSpc>
        <a:spcBef>
          <a:spcPts val="0"/>
        </a:spcBef>
        <a:spcAft>
          <a:spcPts val="600"/>
        </a:spcAft>
        <a:buFont typeface="+mj-lt"/>
        <a:buAutoNum type="arabicPeriod"/>
        <a:tabLst/>
        <a:defRPr sz="1300" kern="1200">
          <a:solidFill>
            <a:srgbClr val="5A5A5A"/>
          </a:solidFill>
          <a:latin typeface="+mn-lt"/>
          <a:ea typeface="+mn-ea"/>
          <a:cs typeface="+mn-cs"/>
        </a:defRPr>
      </a:lvl4pPr>
      <a:lvl5pPr marL="1511300" indent="-228600" algn="l" defTabSz="626400" rtl="0" eaLnBrk="1" latinLnBrk="0" hangingPunct="1">
        <a:lnSpc>
          <a:spcPct val="100000"/>
        </a:lnSpc>
        <a:spcBef>
          <a:spcPts val="0"/>
        </a:spcBef>
        <a:spcAft>
          <a:spcPts val="600"/>
        </a:spcAft>
        <a:buFont typeface="+mj-lt"/>
        <a:buAutoNum type="alphaLcPeriod"/>
        <a:tabLst/>
        <a:defRPr sz="1300" kern="1200">
          <a:solidFill>
            <a:srgbClr val="5A5A5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461">
          <p15:clr>
            <a:srgbClr val="FBAE40"/>
          </p15:clr>
        </p15:guide>
        <p15:guide id="3">
          <p15:clr>
            <a:srgbClr val="FBAE40"/>
          </p15:clr>
        </p15:guide>
        <p15:guide id="4" orient="horz" pos="4088">
          <p15:clr>
            <a:srgbClr val="FBAE40"/>
          </p15:clr>
        </p15:guide>
        <p15:guide id="5" orient="horz" pos="300">
          <p15:clr>
            <a:srgbClr val="FBAE40"/>
          </p15:clr>
        </p15:guide>
        <p15:guide id="6" orient="horz">
          <p15:clr>
            <a:srgbClr val="FBAE40"/>
          </p15:clr>
        </p15:guide>
        <p15:guide id="7" orient="horz" pos="4315">
          <p15:clr>
            <a:srgbClr val="FBAE40"/>
          </p15:clr>
        </p15:guide>
        <p15:guide id="8" orient="horz" pos="1026">
          <p15:clr>
            <a:srgbClr val="A4A3A4"/>
          </p15:clr>
        </p15:guide>
        <p15:guide id="9" orient="horz" pos="1094">
          <p15:clr>
            <a:srgbClr val="A4A3A4"/>
          </p15:clr>
        </p15:guide>
        <p15:guide id="10" orient="horz" pos="3748">
          <p15:clr>
            <a:srgbClr val="A4A3A4"/>
          </p15:clr>
        </p15:guide>
        <p15:guide id="11" pos="5133">
          <p15:clr>
            <a:srgbClr val="A4A3A4"/>
          </p15:clr>
        </p15:guide>
        <p15:guide id="12" pos="7680">
          <p15:clr>
            <a:srgbClr val="FBAE40"/>
          </p15:clr>
        </p15:guide>
        <p15:guide id="13" pos="7401">
          <p15:clr>
            <a:srgbClr val="FBAE40"/>
          </p15:clr>
        </p15:guide>
        <p15:guide id="14" orient="horz" pos="2296">
          <p15:clr>
            <a:srgbClr val="A4A3A4"/>
          </p15:clr>
        </p15:guide>
        <p15:guide id="15" orient="horz" pos="3430">
          <p15:clr>
            <a:srgbClr val="A4A3A4"/>
          </p15:clr>
        </p15:guide>
        <p15:guide id="16" pos="3659">
          <p15:clr>
            <a:srgbClr val="A4A3A4"/>
          </p15:clr>
        </p15:guide>
        <p15:guide id="17" pos="3908">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47AD4D3F-D517-F844-907E-4348C9738171}"/>
              </a:ext>
            </a:extLst>
          </p:cNvPr>
          <p:cNvSpPr>
            <a:spLocks noGrp="1"/>
          </p:cNvSpPr>
          <p:nvPr>
            <p:ph type="dt" sz="half" idx="2"/>
          </p:nvPr>
        </p:nvSpPr>
        <p:spPr>
          <a:xfrm>
            <a:off x="10832825" y="198000"/>
            <a:ext cx="780288" cy="278250"/>
          </a:xfrm>
          <a:prstGeom prst="rect">
            <a:avLst/>
          </a:prstGeom>
        </p:spPr>
        <p:txBody>
          <a:bodyPr vert="horz" lIns="0" tIns="0" rIns="0" bIns="0" rtlCol="0" anchor="t" anchorCtr="0"/>
          <a:lstStyle>
            <a:lvl1pPr algn="ctr">
              <a:defRPr lang="da-DK" sz="900" b="0" i="0" kern="1200" smtClean="0">
                <a:solidFill>
                  <a:schemeClr val="bg1">
                    <a:lumMod val="65000"/>
                  </a:schemeClr>
                </a:solidFill>
                <a:latin typeface="+mn-lt"/>
                <a:ea typeface="+mn-ea"/>
                <a:cs typeface="+mn-cs"/>
              </a:defRPr>
            </a:lvl1pPr>
          </a:lstStyle>
          <a:p>
            <a:fld id="{5F20A297-1FDE-5F4B-9BEB-DB5D28EC1B77}" type="datetime1">
              <a:rPr lang="da-DK" smtClean="0"/>
              <a:pPr/>
              <a:t>29.04.2024</a:t>
            </a:fld>
            <a:endParaRPr lang="da-DK"/>
          </a:p>
        </p:txBody>
      </p:sp>
      <p:sp>
        <p:nvSpPr>
          <p:cNvPr id="6" name="Pladsholder til slidenummer 5">
            <a:extLst>
              <a:ext uri="{FF2B5EF4-FFF2-40B4-BE49-F238E27FC236}">
                <a16:creationId xmlns:a16="http://schemas.microsoft.com/office/drawing/2014/main" id="{EBEEF8BA-DDFA-C545-8A25-D21753738302}"/>
              </a:ext>
            </a:extLst>
          </p:cNvPr>
          <p:cNvSpPr>
            <a:spLocks noGrp="1"/>
          </p:cNvSpPr>
          <p:nvPr>
            <p:ph type="sldNum" sz="quarter" idx="4"/>
          </p:nvPr>
        </p:nvSpPr>
        <p:spPr>
          <a:xfrm>
            <a:off x="11616288" y="198000"/>
            <a:ext cx="395319" cy="278250"/>
          </a:xfrm>
          <a:prstGeom prst="rect">
            <a:avLst/>
          </a:prstGeom>
        </p:spPr>
        <p:txBody>
          <a:bodyPr vert="horz" lIns="0" tIns="0" rIns="0" bIns="0" rtlCol="0" anchor="t" anchorCtr="0"/>
          <a:lstStyle>
            <a:lvl1pPr algn="l">
              <a:defRPr sz="900" b="0" i="0">
                <a:solidFill>
                  <a:schemeClr val="bg1">
                    <a:lumMod val="65000"/>
                  </a:schemeClr>
                </a:solidFill>
                <a:latin typeface="+mn-lt"/>
              </a:defRPr>
            </a:lvl1pPr>
          </a:lstStyle>
          <a:p>
            <a:r>
              <a:rPr lang="en-GB"/>
              <a:t>￨   </a:t>
            </a:r>
            <a:fld id="{159A5DD1-94BC-8F49-AC76-73BE307D95E2}" type="slidenum">
              <a:rPr lang="en-GB" smtClean="0"/>
              <a:pPr/>
              <a:t>‹nr.›</a:t>
            </a:fld>
            <a:endParaRPr lang="en-GB"/>
          </a:p>
        </p:txBody>
      </p:sp>
      <p:sp>
        <p:nvSpPr>
          <p:cNvPr id="7" name="Pladsholder til titel 6">
            <a:extLst>
              <a:ext uri="{FF2B5EF4-FFF2-40B4-BE49-F238E27FC236}">
                <a16:creationId xmlns:a16="http://schemas.microsoft.com/office/drawing/2014/main" id="{36C276C5-6110-9146-9F2B-5F742378FD38}"/>
              </a:ext>
            </a:extLst>
          </p:cNvPr>
          <p:cNvSpPr>
            <a:spLocks noGrp="1"/>
          </p:cNvSpPr>
          <p:nvPr>
            <p:ph type="title"/>
          </p:nvPr>
        </p:nvSpPr>
        <p:spPr>
          <a:xfrm>
            <a:off x="737154" y="476250"/>
            <a:ext cx="7411484" cy="1148511"/>
          </a:xfrm>
          <a:prstGeom prst="rect">
            <a:avLst/>
          </a:prstGeom>
        </p:spPr>
        <p:txBody>
          <a:bodyPr vert="horz" lIns="0" tIns="0" rIns="0" bIns="0" rtlCol="0" anchor="b">
            <a:noAutofit/>
          </a:bodyPr>
          <a:lstStyle/>
          <a:p>
            <a:r>
              <a:rPr lang="da-DK"/>
              <a:t>Klik for at skrive en overskrift</a:t>
            </a:r>
          </a:p>
        </p:txBody>
      </p:sp>
      <p:sp>
        <p:nvSpPr>
          <p:cNvPr id="18" name="Pladsholder til sidefod 17">
            <a:extLst>
              <a:ext uri="{FF2B5EF4-FFF2-40B4-BE49-F238E27FC236}">
                <a16:creationId xmlns:a16="http://schemas.microsoft.com/office/drawing/2014/main" id="{24AC0C53-6797-154D-B388-CDD36326B1FC}"/>
              </a:ext>
            </a:extLst>
          </p:cNvPr>
          <p:cNvSpPr>
            <a:spLocks noGrp="1"/>
          </p:cNvSpPr>
          <p:nvPr>
            <p:ph type="ftr" sz="quarter" idx="3"/>
          </p:nvPr>
        </p:nvSpPr>
        <p:spPr>
          <a:xfrm>
            <a:off x="9513210" y="198000"/>
            <a:ext cx="1314916" cy="278250"/>
          </a:xfrm>
          <a:prstGeom prst="rect">
            <a:avLst/>
          </a:prstGeom>
        </p:spPr>
        <p:txBody>
          <a:bodyPr vert="horz" lIns="0" tIns="0" rIns="0" bIns="0" rtlCol="0" anchor="t" anchorCtr="0"/>
          <a:lstStyle>
            <a:lvl1pPr algn="r">
              <a:defRPr lang="da-DK" sz="900" b="0" i="0" kern="1200" dirty="0">
                <a:solidFill>
                  <a:schemeClr val="bg1">
                    <a:lumMod val="65000"/>
                  </a:schemeClr>
                </a:solidFill>
                <a:latin typeface="+mn-lt"/>
                <a:ea typeface="+mn-ea"/>
                <a:cs typeface="+mn-cs"/>
              </a:defRPr>
            </a:lvl1pPr>
          </a:lstStyle>
          <a:p>
            <a:r>
              <a:rPr lang="da-DK"/>
              <a:t>RettighedsAlliancen   ￨</a:t>
            </a:r>
          </a:p>
        </p:txBody>
      </p:sp>
      <p:sp>
        <p:nvSpPr>
          <p:cNvPr id="2" name="Pladsholder til tekst 1">
            <a:extLst>
              <a:ext uri="{FF2B5EF4-FFF2-40B4-BE49-F238E27FC236}">
                <a16:creationId xmlns:a16="http://schemas.microsoft.com/office/drawing/2014/main" id="{F905D8E9-E4E4-EE41-B989-F8D21936490B}"/>
              </a:ext>
            </a:extLst>
          </p:cNvPr>
          <p:cNvSpPr>
            <a:spLocks noGrp="1"/>
          </p:cNvSpPr>
          <p:nvPr>
            <p:ph type="body" idx="1"/>
          </p:nvPr>
        </p:nvSpPr>
        <p:spPr>
          <a:xfrm>
            <a:off x="737154" y="1736725"/>
            <a:ext cx="7411484" cy="4213225"/>
          </a:xfrm>
          <a:prstGeom prst="rect">
            <a:avLst/>
          </a:prstGeom>
        </p:spPr>
        <p:txBody>
          <a:bodyPr vert="horz" lIns="91440" tIns="45720" rIns="91440" bIns="45720" rtlCol="0">
            <a:no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605268861"/>
      </p:ext>
    </p:extLst>
  </p:cSld>
  <p:clrMap bg1="lt1" tx1="dk1" bg2="lt2" tx2="dk2" accent1="accent1" accent2="accent2" accent3="accent3" accent4="accent4" accent5="accent5" accent6="accent6" hlink="hlink" folHlink="folHlink"/>
  <p:sldLayoutIdLst>
    <p:sldLayoutId id="2147484329" r:id="rId1"/>
    <p:sldLayoutId id="2147484324" r:id="rId2"/>
    <p:sldLayoutId id="2147484330" r:id="rId3"/>
    <p:sldLayoutId id="2147484323" r:id="rId4"/>
  </p:sldLayoutIdLst>
  <p:transition spd="med">
    <p:push dir="u"/>
  </p:transition>
  <p:hf hdr="0"/>
  <p:txStyles>
    <p:titleStyle>
      <a:lvl1pPr algn="l" defTabSz="914400" rtl="0" eaLnBrk="1" latinLnBrk="0" hangingPunct="1">
        <a:lnSpc>
          <a:spcPct val="90000"/>
        </a:lnSpc>
        <a:spcBef>
          <a:spcPct val="0"/>
        </a:spcBef>
        <a:buNone/>
        <a:defRPr sz="3800" b="0" i="0" kern="1200">
          <a:solidFill>
            <a:schemeClr val="tx2"/>
          </a:solidFill>
          <a:latin typeface="Century Gothic" panose="020B0502020202020204" pitchFamily="34" charset="0"/>
          <a:ea typeface="+mj-ea"/>
          <a:cs typeface="+mj-cs"/>
        </a:defRPr>
      </a:lvl1pPr>
    </p:titleStyle>
    <p:bodyStyle>
      <a:lvl1pPr marL="0" indent="0" algn="l" defTabSz="626400" rtl="0" eaLnBrk="1" latinLnBrk="0" hangingPunct="1">
        <a:lnSpc>
          <a:spcPct val="100000"/>
        </a:lnSpc>
        <a:spcBef>
          <a:spcPts val="0"/>
        </a:spcBef>
        <a:spcAft>
          <a:spcPts val="600"/>
        </a:spcAft>
        <a:buFont typeface="Arial" panose="020B0604020202020204" pitchFamily="34" charset="0"/>
        <a:buNone/>
        <a:defRPr sz="1300" kern="1200">
          <a:solidFill>
            <a:schemeClr val="tx2"/>
          </a:solidFill>
          <a:latin typeface="+mn-lt"/>
          <a:ea typeface="+mn-ea"/>
          <a:cs typeface="+mn-cs"/>
        </a:defRPr>
      </a:lvl1pPr>
      <a:lvl2pPr marL="285750" indent="-285750" algn="l" defTabSz="626400" rtl="0" eaLnBrk="1" latinLnBrk="0" hangingPunct="1">
        <a:lnSpc>
          <a:spcPct val="100000"/>
        </a:lnSpc>
        <a:spcBef>
          <a:spcPts val="0"/>
        </a:spcBef>
        <a:spcAft>
          <a:spcPts val="600"/>
        </a:spcAft>
        <a:buFont typeface="Arial" panose="020B0604020202020204" pitchFamily="34" charset="0"/>
        <a:buChar char="•"/>
        <a:tabLst/>
        <a:defRPr sz="1300" kern="1200">
          <a:solidFill>
            <a:schemeClr val="tx2"/>
          </a:solidFill>
          <a:latin typeface="+mn-lt"/>
          <a:ea typeface="+mn-ea"/>
          <a:cs typeface="+mn-cs"/>
        </a:defRPr>
      </a:lvl2pPr>
      <a:lvl3pPr marL="723900" indent="-342900" algn="l" defTabSz="626400" rtl="0" eaLnBrk="1" latinLnBrk="0" hangingPunct="1">
        <a:lnSpc>
          <a:spcPct val="100000"/>
        </a:lnSpc>
        <a:spcBef>
          <a:spcPts val="0"/>
        </a:spcBef>
        <a:spcAft>
          <a:spcPts val="600"/>
        </a:spcAft>
        <a:buFont typeface="Normal systemskrift"/>
        <a:buChar char="-"/>
        <a:tabLst>
          <a:tab pos="749300" algn="l"/>
        </a:tabLst>
        <a:defRPr sz="1300" kern="1200">
          <a:solidFill>
            <a:schemeClr val="tx2"/>
          </a:solidFill>
          <a:latin typeface="+mn-lt"/>
          <a:ea typeface="+mn-ea"/>
          <a:cs typeface="+mn-cs"/>
        </a:defRPr>
      </a:lvl3pPr>
      <a:lvl4pPr marL="1155700" indent="-228600" algn="l" defTabSz="626400" rtl="0" eaLnBrk="1" latinLnBrk="0" hangingPunct="1">
        <a:lnSpc>
          <a:spcPct val="100000"/>
        </a:lnSpc>
        <a:spcBef>
          <a:spcPts val="0"/>
        </a:spcBef>
        <a:spcAft>
          <a:spcPts val="600"/>
        </a:spcAft>
        <a:buFont typeface="+mj-lt"/>
        <a:buAutoNum type="arabicPeriod"/>
        <a:tabLst/>
        <a:defRPr sz="1300" kern="1200">
          <a:solidFill>
            <a:schemeClr val="tx2"/>
          </a:solidFill>
          <a:latin typeface="+mn-lt"/>
          <a:ea typeface="+mn-ea"/>
          <a:cs typeface="+mn-cs"/>
        </a:defRPr>
      </a:lvl4pPr>
      <a:lvl5pPr marL="1511300" indent="-228600" algn="l" defTabSz="626400" rtl="0" eaLnBrk="1" latinLnBrk="0" hangingPunct="1">
        <a:lnSpc>
          <a:spcPct val="100000"/>
        </a:lnSpc>
        <a:spcBef>
          <a:spcPts val="0"/>
        </a:spcBef>
        <a:spcAft>
          <a:spcPts val="600"/>
        </a:spcAft>
        <a:buFont typeface="+mj-lt"/>
        <a:buAutoNum type="alphaLcPeriod"/>
        <a:tabLst/>
        <a:defRPr sz="13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461" userDrawn="1">
          <p15:clr>
            <a:srgbClr val="FBAE40"/>
          </p15:clr>
        </p15:guide>
        <p15:guide id="3" userDrawn="1">
          <p15:clr>
            <a:srgbClr val="FBAE40"/>
          </p15:clr>
        </p15:guide>
        <p15:guide id="4" orient="horz" pos="4088" userDrawn="1">
          <p15:clr>
            <a:srgbClr val="FBAE40"/>
          </p15:clr>
        </p15:guide>
        <p15:guide id="5" orient="horz" pos="300" userDrawn="1">
          <p15:clr>
            <a:srgbClr val="FBAE40"/>
          </p15:clr>
        </p15:guide>
        <p15:guide id="6" orient="horz" userDrawn="1">
          <p15:clr>
            <a:srgbClr val="FBAE40"/>
          </p15:clr>
        </p15:guide>
        <p15:guide id="7" orient="horz" pos="4315" userDrawn="1">
          <p15:clr>
            <a:srgbClr val="FBAE40"/>
          </p15:clr>
        </p15:guide>
        <p15:guide id="8" orient="horz" pos="1026" userDrawn="1">
          <p15:clr>
            <a:srgbClr val="A4A3A4"/>
          </p15:clr>
        </p15:guide>
        <p15:guide id="9" orient="horz" pos="1094" userDrawn="1">
          <p15:clr>
            <a:srgbClr val="A4A3A4"/>
          </p15:clr>
        </p15:guide>
        <p15:guide id="10" orient="horz" pos="3748" userDrawn="1">
          <p15:clr>
            <a:srgbClr val="A4A3A4"/>
          </p15:clr>
        </p15:guide>
        <p15:guide id="11" pos="5133" userDrawn="1">
          <p15:clr>
            <a:srgbClr val="A4A3A4"/>
          </p15:clr>
        </p15:guide>
        <p15:guide id="12" pos="7680" userDrawn="1">
          <p15:clr>
            <a:srgbClr val="FBAE40"/>
          </p15:clr>
        </p15:guide>
        <p15:guide id="13" pos="7401" userDrawn="1">
          <p15:clr>
            <a:srgbClr val="FBAE40"/>
          </p15:clr>
        </p15:guide>
        <p15:guide id="14" orient="horz" pos="2296" userDrawn="1">
          <p15:clr>
            <a:srgbClr val="A4A3A4"/>
          </p15:clr>
        </p15:guide>
        <p15:guide id="15" orient="horz" pos="3430" userDrawn="1">
          <p15:clr>
            <a:srgbClr val="A4A3A4"/>
          </p15:clr>
        </p15:guide>
        <p15:guide id="16" pos="3659" userDrawn="1">
          <p15:clr>
            <a:srgbClr val="A4A3A4"/>
          </p15:clr>
        </p15:guide>
        <p15:guide id="17" pos="3908" userDrawn="1">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47AD4D3F-D517-F844-907E-4348C9738171}"/>
              </a:ext>
            </a:extLst>
          </p:cNvPr>
          <p:cNvSpPr>
            <a:spLocks noGrp="1"/>
          </p:cNvSpPr>
          <p:nvPr>
            <p:ph type="dt" sz="half" idx="2"/>
          </p:nvPr>
        </p:nvSpPr>
        <p:spPr>
          <a:xfrm>
            <a:off x="10832825" y="198000"/>
            <a:ext cx="780288" cy="278250"/>
          </a:xfrm>
          <a:prstGeom prst="rect">
            <a:avLst/>
          </a:prstGeom>
        </p:spPr>
        <p:txBody>
          <a:bodyPr vert="horz" lIns="0" tIns="0" rIns="0" bIns="0" rtlCol="0" anchor="t" anchorCtr="0"/>
          <a:lstStyle>
            <a:lvl1pPr algn="ctr">
              <a:defRPr lang="da-DK" sz="900" b="0" i="0" kern="1200" smtClean="0">
                <a:solidFill>
                  <a:schemeClr val="bg1">
                    <a:lumMod val="65000"/>
                  </a:schemeClr>
                </a:solidFill>
                <a:latin typeface="+mn-lt"/>
                <a:ea typeface="+mn-ea"/>
                <a:cs typeface="+mn-cs"/>
              </a:defRPr>
            </a:lvl1pPr>
          </a:lstStyle>
          <a:p>
            <a:fld id="{5F20A297-1FDE-5F4B-9BEB-DB5D28EC1B77}" type="datetime1">
              <a:rPr lang="da-DK" smtClean="0"/>
              <a:pPr/>
              <a:t>29.04.2024</a:t>
            </a:fld>
            <a:endParaRPr lang="da-DK"/>
          </a:p>
        </p:txBody>
      </p:sp>
      <p:sp>
        <p:nvSpPr>
          <p:cNvPr id="6" name="Pladsholder til slidenummer 5">
            <a:extLst>
              <a:ext uri="{FF2B5EF4-FFF2-40B4-BE49-F238E27FC236}">
                <a16:creationId xmlns:a16="http://schemas.microsoft.com/office/drawing/2014/main" id="{EBEEF8BA-DDFA-C545-8A25-D21753738302}"/>
              </a:ext>
            </a:extLst>
          </p:cNvPr>
          <p:cNvSpPr>
            <a:spLocks noGrp="1"/>
          </p:cNvSpPr>
          <p:nvPr>
            <p:ph type="sldNum" sz="quarter" idx="4"/>
          </p:nvPr>
        </p:nvSpPr>
        <p:spPr>
          <a:xfrm>
            <a:off x="11616288" y="198000"/>
            <a:ext cx="395319" cy="278250"/>
          </a:xfrm>
          <a:prstGeom prst="rect">
            <a:avLst/>
          </a:prstGeom>
        </p:spPr>
        <p:txBody>
          <a:bodyPr vert="horz" lIns="0" tIns="0" rIns="0" bIns="0" rtlCol="0" anchor="t" anchorCtr="0"/>
          <a:lstStyle>
            <a:lvl1pPr algn="l">
              <a:defRPr sz="900" b="0" i="0">
                <a:solidFill>
                  <a:schemeClr val="bg1">
                    <a:lumMod val="65000"/>
                  </a:schemeClr>
                </a:solidFill>
                <a:latin typeface="+mn-lt"/>
              </a:defRPr>
            </a:lvl1pPr>
          </a:lstStyle>
          <a:p>
            <a:r>
              <a:rPr lang="en-GB"/>
              <a:t>￨   </a:t>
            </a:r>
            <a:fld id="{159A5DD1-94BC-8F49-AC76-73BE307D95E2}" type="slidenum">
              <a:rPr lang="en-GB" smtClean="0"/>
              <a:pPr/>
              <a:t>‹nr.›</a:t>
            </a:fld>
            <a:endParaRPr lang="en-GB"/>
          </a:p>
        </p:txBody>
      </p:sp>
      <p:sp>
        <p:nvSpPr>
          <p:cNvPr id="7" name="Pladsholder til titel 6">
            <a:extLst>
              <a:ext uri="{FF2B5EF4-FFF2-40B4-BE49-F238E27FC236}">
                <a16:creationId xmlns:a16="http://schemas.microsoft.com/office/drawing/2014/main" id="{36C276C5-6110-9146-9F2B-5F742378FD38}"/>
              </a:ext>
            </a:extLst>
          </p:cNvPr>
          <p:cNvSpPr>
            <a:spLocks noGrp="1"/>
          </p:cNvSpPr>
          <p:nvPr>
            <p:ph type="title"/>
          </p:nvPr>
        </p:nvSpPr>
        <p:spPr>
          <a:xfrm>
            <a:off x="737154" y="476250"/>
            <a:ext cx="7411484" cy="1148511"/>
          </a:xfrm>
          <a:prstGeom prst="rect">
            <a:avLst/>
          </a:prstGeom>
        </p:spPr>
        <p:txBody>
          <a:bodyPr vert="horz" lIns="0" tIns="0" rIns="0" bIns="0" rtlCol="0" anchor="b">
            <a:noAutofit/>
          </a:bodyPr>
          <a:lstStyle/>
          <a:p>
            <a:r>
              <a:rPr lang="da-DK"/>
              <a:t>Klik for at skrive en overskrift</a:t>
            </a:r>
          </a:p>
        </p:txBody>
      </p:sp>
      <p:sp>
        <p:nvSpPr>
          <p:cNvPr id="18" name="Pladsholder til sidefod 17">
            <a:extLst>
              <a:ext uri="{FF2B5EF4-FFF2-40B4-BE49-F238E27FC236}">
                <a16:creationId xmlns:a16="http://schemas.microsoft.com/office/drawing/2014/main" id="{24AC0C53-6797-154D-B388-CDD36326B1FC}"/>
              </a:ext>
            </a:extLst>
          </p:cNvPr>
          <p:cNvSpPr>
            <a:spLocks noGrp="1"/>
          </p:cNvSpPr>
          <p:nvPr>
            <p:ph type="ftr" sz="quarter" idx="3"/>
          </p:nvPr>
        </p:nvSpPr>
        <p:spPr>
          <a:xfrm>
            <a:off x="9513210" y="198000"/>
            <a:ext cx="1314916" cy="278250"/>
          </a:xfrm>
          <a:prstGeom prst="rect">
            <a:avLst/>
          </a:prstGeom>
        </p:spPr>
        <p:txBody>
          <a:bodyPr vert="horz" lIns="0" tIns="0" rIns="0" bIns="0" rtlCol="0" anchor="t" anchorCtr="0"/>
          <a:lstStyle>
            <a:lvl1pPr algn="r">
              <a:defRPr lang="da-DK" sz="900" b="0" i="0" kern="1200" dirty="0">
                <a:solidFill>
                  <a:schemeClr val="bg1">
                    <a:lumMod val="65000"/>
                  </a:schemeClr>
                </a:solidFill>
                <a:latin typeface="+mn-lt"/>
                <a:ea typeface="+mn-ea"/>
                <a:cs typeface="+mn-cs"/>
              </a:defRPr>
            </a:lvl1pPr>
          </a:lstStyle>
          <a:p>
            <a:r>
              <a:rPr lang="da-DK"/>
              <a:t>RettighedsAlliancen   ￨</a:t>
            </a:r>
          </a:p>
        </p:txBody>
      </p:sp>
      <p:sp>
        <p:nvSpPr>
          <p:cNvPr id="2" name="Pladsholder til tekst 1">
            <a:extLst>
              <a:ext uri="{FF2B5EF4-FFF2-40B4-BE49-F238E27FC236}">
                <a16:creationId xmlns:a16="http://schemas.microsoft.com/office/drawing/2014/main" id="{F905D8E9-E4E4-EE41-B989-F8D21936490B}"/>
              </a:ext>
            </a:extLst>
          </p:cNvPr>
          <p:cNvSpPr>
            <a:spLocks noGrp="1"/>
          </p:cNvSpPr>
          <p:nvPr>
            <p:ph type="body" idx="1"/>
          </p:nvPr>
        </p:nvSpPr>
        <p:spPr>
          <a:xfrm>
            <a:off x="737154" y="1736725"/>
            <a:ext cx="7411484" cy="4213225"/>
          </a:xfrm>
          <a:prstGeom prst="rect">
            <a:avLst/>
          </a:prstGeom>
        </p:spPr>
        <p:txBody>
          <a:bodyPr vert="horz" lIns="91440" tIns="45720" rIns="91440" bIns="45720" rtlCol="0">
            <a:no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3718135888"/>
      </p:ext>
    </p:extLst>
  </p:cSld>
  <p:clrMap bg1="lt1" tx1="dk1" bg2="lt2" tx2="dk2" accent1="accent1" accent2="accent2" accent3="accent3" accent4="accent4" accent5="accent5" accent6="accent6" hlink="hlink" folHlink="folHlink"/>
  <p:sldLayoutIdLst>
    <p:sldLayoutId id="2147484397" r:id="rId1"/>
    <p:sldLayoutId id="2147484409" r:id="rId2"/>
    <p:sldLayoutId id="2147484405" r:id="rId3"/>
    <p:sldLayoutId id="2147484399" r:id="rId4"/>
  </p:sldLayoutIdLst>
  <p:transition spd="med">
    <p:push dir="u"/>
  </p:transition>
  <p:hf hdr="0"/>
  <p:txStyles>
    <p:titleStyle>
      <a:lvl1pPr algn="l" defTabSz="914400" rtl="0" eaLnBrk="1" latinLnBrk="0" hangingPunct="1">
        <a:lnSpc>
          <a:spcPct val="90000"/>
        </a:lnSpc>
        <a:spcBef>
          <a:spcPct val="0"/>
        </a:spcBef>
        <a:buNone/>
        <a:defRPr sz="3800" b="0" i="0" kern="1200">
          <a:solidFill>
            <a:srgbClr val="5A5A5A"/>
          </a:solidFill>
          <a:latin typeface="Century Gothic" panose="020B0502020202020204" pitchFamily="34" charset="0"/>
          <a:ea typeface="+mj-ea"/>
          <a:cs typeface="+mj-cs"/>
        </a:defRPr>
      </a:lvl1pPr>
    </p:titleStyle>
    <p:bodyStyle>
      <a:lvl1pPr marL="0" indent="0" algn="l" defTabSz="626400" rtl="0" eaLnBrk="1" latinLnBrk="0" hangingPunct="1">
        <a:lnSpc>
          <a:spcPct val="100000"/>
        </a:lnSpc>
        <a:spcBef>
          <a:spcPts val="0"/>
        </a:spcBef>
        <a:spcAft>
          <a:spcPts val="600"/>
        </a:spcAft>
        <a:buFont typeface="Arial" panose="020B0604020202020204" pitchFamily="34" charset="0"/>
        <a:buNone/>
        <a:defRPr sz="1300" kern="1200">
          <a:solidFill>
            <a:srgbClr val="5A5A5A"/>
          </a:solidFill>
          <a:latin typeface="+mn-lt"/>
          <a:ea typeface="+mn-ea"/>
          <a:cs typeface="+mn-cs"/>
        </a:defRPr>
      </a:lvl1pPr>
      <a:lvl2pPr marL="285750" indent="-285750" algn="l" defTabSz="626400" rtl="0" eaLnBrk="1" latinLnBrk="0" hangingPunct="1">
        <a:lnSpc>
          <a:spcPct val="100000"/>
        </a:lnSpc>
        <a:spcBef>
          <a:spcPts val="0"/>
        </a:spcBef>
        <a:spcAft>
          <a:spcPts val="600"/>
        </a:spcAft>
        <a:buFont typeface="Arial" panose="020B0604020202020204" pitchFamily="34" charset="0"/>
        <a:buChar char="•"/>
        <a:tabLst/>
        <a:defRPr sz="1300" kern="1200">
          <a:solidFill>
            <a:srgbClr val="5A5A5A"/>
          </a:solidFill>
          <a:latin typeface="+mn-lt"/>
          <a:ea typeface="+mn-ea"/>
          <a:cs typeface="+mn-cs"/>
        </a:defRPr>
      </a:lvl2pPr>
      <a:lvl3pPr marL="723900" indent="-342900" algn="l" defTabSz="626400" rtl="0" eaLnBrk="1" latinLnBrk="0" hangingPunct="1">
        <a:lnSpc>
          <a:spcPct val="100000"/>
        </a:lnSpc>
        <a:spcBef>
          <a:spcPts val="0"/>
        </a:spcBef>
        <a:spcAft>
          <a:spcPts val="600"/>
        </a:spcAft>
        <a:buFont typeface="Normal systemskrift"/>
        <a:buChar char="-"/>
        <a:tabLst>
          <a:tab pos="749300" algn="l"/>
        </a:tabLst>
        <a:defRPr sz="1300" kern="1200">
          <a:solidFill>
            <a:srgbClr val="5A5A5A"/>
          </a:solidFill>
          <a:latin typeface="+mn-lt"/>
          <a:ea typeface="+mn-ea"/>
          <a:cs typeface="+mn-cs"/>
        </a:defRPr>
      </a:lvl3pPr>
      <a:lvl4pPr marL="1155700" indent="-228600" algn="l" defTabSz="626400" rtl="0" eaLnBrk="1" latinLnBrk="0" hangingPunct="1">
        <a:lnSpc>
          <a:spcPct val="100000"/>
        </a:lnSpc>
        <a:spcBef>
          <a:spcPts val="0"/>
        </a:spcBef>
        <a:spcAft>
          <a:spcPts val="600"/>
        </a:spcAft>
        <a:buFont typeface="+mj-lt"/>
        <a:buAutoNum type="arabicPeriod"/>
        <a:tabLst/>
        <a:defRPr sz="1300" kern="1200">
          <a:solidFill>
            <a:srgbClr val="5A5A5A"/>
          </a:solidFill>
          <a:latin typeface="+mn-lt"/>
          <a:ea typeface="+mn-ea"/>
          <a:cs typeface="+mn-cs"/>
        </a:defRPr>
      </a:lvl4pPr>
      <a:lvl5pPr marL="1511300" indent="-228600" algn="l" defTabSz="626400" rtl="0" eaLnBrk="1" latinLnBrk="0" hangingPunct="1">
        <a:lnSpc>
          <a:spcPct val="100000"/>
        </a:lnSpc>
        <a:spcBef>
          <a:spcPts val="0"/>
        </a:spcBef>
        <a:spcAft>
          <a:spcPts val="600"/>
        </a:spcAft>
        <a:buFont typeface="+mj-lt"/>
        <a:buAutoNum type="alphaLcPeriod"/>
        <a:tabLst/>
        <a:defRPr sz="1300" kern="1200">
          <a:solidFill>
            <a:srgbClr val="5A5A5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461" userDrawn="1">
          <p15:clr>
            <a:srgbClr val="FBAE40"/>
          </p15:clr>
        </p15:guide>
        <p15:guide id="3" userDrawn="1">
          <p15:clr>
            <a:srgbClr val="FBAE40"/>
          </p15:clr>
        </p15:guide>
        <p15:guide id="4" orient="horz" pos="4088" userDrawn="1">
          <p15:clr>
            <a:srgbClr val="FBAE40"/>
          </p15:clr>
        </p15:guide>
        <p15:guide id="5" orient="horz" pos="300" userDrawn="1">
          <p15:clr>
            <a:srgbClr val="FBAE40"/>
          </p15:clr>
        </p15:guide>
        <p15:guide id="6" orient="horz" userDrawn="1">
          <p15:clr>
            <a:srgbClr val="FBAE40"/>
          </p15:clr>
        </p15:guide>
        <p15:guide id="7" orient="horz" pos="4315" userDrawn="1">
          <p15:clr>
            <a:srgbClr val="FBAE40"/>
          </p15:clr>
        </p15:guide>
        <p15:guide id="8" orient="horz" pos="1026" userDrawn="1">
          <p15:clr>
            <a:srgbClr val="A4A3A4"/>
          </p15:clr>
        </p15:guide>
        <p15:guide id="9" orient="horz" pos="1094" userDrawn="1">
          <p15:clr>
            <a:srgbClr val="A4A3A4"/>
          </p15:clr>
        </p15:guide>
        <p15:guide id="10" orient="horz" pos="3748" userDrawn="1">
          <p15:clr>
            <a:srgbClr val="A4A3A4"/>
          </p15:clr>
        </p15:guide>
        <p15:guide id="11" pos="5133" userDrawn="1">
          <p15:clr>
            <a:srgbClr val="A4A3A4"/>
          </p15:clr>
        </p15:guide>
        <p15:guide id="12" pos="7680" userDrawn="1">
          <p15:clr>
            <a:srgbClr val="FBAE40"/>
          </p15:clr>
        </p15:guide>
        <p15:guide id="13" pos="7401" userDrawn="1">
          <p15:clr>
            <a:srgbClr val="FBAE40"/>
          </p15:clr>
        </p15:guide>
        <p15:guide id="14" orient="horz" pos="2296" userDrawn="1">
          <p15:clr>
            <a:srgbClr val="A4A3A4"/>
          </p15:clr>
        </p15:guide>
        <p15:guide id="15" orient="horz" pos="3430" userDrawn="1">
          <p15:clr>
            <a:srgbClr val="A4A3A4"/>
          </p15:clr>
        </p15:guide>
        <p15:guide id="16" pos="3659" userDrawn="1">
          <p15:clr>
            <a:srgbClr val="A4A3A4"/>
          </p15:clr>
        </p15:guide>
        <p15:guide id="17" pos="3908" userDrawn="1">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47AD4D3F-D517-F844-907E-4348C9738171}"/>
              </a:ext>
            </a:extLst>
          </p:cNvPr>
          <p:cNvSpPr>
            <a:spLocks noGrp="1"/>
          </p:cNvSpPr>
          <p:nvPr>
            <p:ph type="dt" sz="half" idx="2"/>
          </p:nvPr>
        </p:nvSpPr>
        <p:spPr>
          <a:xfrm>
            <a:off x="10832825" y="198000"/>
            <a:ext cx="780288" cy="278250"/>
          </a:xfrm>
          <a:prstGeom prst="rect">
            <a:avLst/>
          </a:prstGeom>
        </p:spPr>
        <p:txBody>
          <a:bodyPr vert="horz" lIns="0" tIns="0" rIns="0" bIns="0" rtlCol="0" anchor="t" anchorCtr="0"/>
          <a:lstStyle>
            <a:lvl1pPr algn="ctr">
              <a:defRPr lang="da-DK" sz="900" b="0" i="0" kern="1200" smtClean="0">
                <a:solidFill>
                  <a:schemeClr val="tx1">
                    <a:lumMod val="20000"/>
                    <a:lumOff val="80000"/>
                  </a:schemeClr>
                </a:solidFill>
                <a:latin typeface="+mn-lt"/>
                <a:ea typeface="+mn-ea"/>
                <a:cs typeface="+mn-cs"/>
              </a:defRPr>
            </a:lvl1pPr>
          </a:lstStyle>
          <a:p>
            <a:fld id="{5F20A297-1FDE-5F4B-9BEB-DB5D28EC1B77}" type="datetime1">
              <a:rPr lang="da-DK" smtClean="0"/>
              <a:pPr/>
              <a:t>29.04.2024</a:t>
            </a:fld>
            <a:endParaRPr lang="da-DK"/>
          </a:p>
        </p:txBody>
      </p:sp>
      <p:sp>
        <p:nvSpPr>
          <p:cNvPr id="6" name="Pladsholder til slidenummer 5">
            <a:extLst>
              <a:ext uri="{FF2B5EF4-FFF2-40B4-BE49-F238E27FC236}">
                <a16:creationId xmlns:a16="http://schemas.microsoft.com/office/drawing/2014/main" id="{EBEEF8BA-DDFA-C545-8A25-D21753738302}"/>
              </a:ext>
            </a:extLst>
          </p:cNvPr>
          <p:cNvSpPr>
            <a:spLocks noGrp="1"/>
          </p:cNvSpPr>
          <p:nvPr>
            <p:ph type="sldNum" sz="quarter" idx="4"/>
          </p:nvPr>
        </p:nvSpPr>
        <p:spPr>
          <a:xfrm>
            <a:off x="11616288" y="198000"/>
            <a:ext cx="395319" cy="278250"/>
          </a:xfrm>
          <a:prstGeom prst="rect">
            <a:avLst/>
          </a:prstGeom>
        </p:spPr>
        <p:txBody>
          <a:bodyPr vert="horz" lIns="0" tIns="0" rIns="0" bIns="0" rtlCol="0" anchor="t" anchorCtr="0"/>
          <a:lstStyle>
            <a:lvl1pPr algn="l">
              <a:defRPr sz="900" b="0" i="0">
                <a:solidFill>
                  <a:schemeClr val="tx1">
                    <a:lumMod val="20000"/>
                    <a:lumOff val="80000"/>
                  </a:schemeClr>
                </a:solidFill>
                <a:latin typeface="+mn-lt"/>
              </a:defRPr>
            </a:lvl1pPr>
          </a:lstStyle>
          <a:p>
            <a:r>
              <a:rPr lang="en-GB"/>
              <a:t>￨   </a:t>
            </a:r>
            <a:fld id="{159A5DD1-94BC-8F49-AC76-73BE307D95E2}" type="slidenum">
              <a:rPr lang="en-GB" smtClean="0"/>
              <a:pPr/>
              <a:t>‹nr.›</a:t>
            </a:fld>
            <a:endParaRPr lang="en-GB"/>
          </a:p>
        </p:txBody>
      </p:sp>
      <p:sp>
        <p:nvSpPr>
          <p:cNvPr id="7" name="Pladsholder til titel 6">
            <a:extLst>
              <a:ext uri="{FF2B5EF4-FFF2-40B4-BE49-F238E27FC236}">
                <a16:creationId xmlns:a16="http://schemas.microsoft.com/office/drawing/2014/main" id="{36C276C5-6110-9146-9F2B-5F742378FD38}"/>
              </a:ext>
            </a:extLst>
          </p:cNvPr>
          <p:cNvSpPr>
            <a:spLocks noGrp="1"/>
          </p:cNvSpPr>
          <p:nvPr>
            <p:ph type="title"/>
          </p:nvPr>
        </p:nvSpPr>
        <p:spPr>
          <a:xfrm>
            <a:off x="737154" y="476250"/>
            <a:ext cx="7411484" cy="1148511"/>
          </a:xfrm>
          <a:prstGeom prst="rect">
            <a:avLst/>
          </a:prstGeom>
        </p:spPr>
        <p:txBody>
          <a:bodyPr vert="horz" lIns="0" tIns="0" rIns="0" bIns="0" rtlCol="0" anchor="b">
            <a:noAutofit/>
          </a:bodyPr>
          <a:lstStyle/>
          <a:p>
            <a:r>
              <a:rPr lang="da-DK" err="1"/>
              <a:t>Share</a:t>
            </a:r>
            <a:r>
              <a:rPr lang="da-DK"/>
              <a:t> With Care-slides</a:t>
            </a:r>
          </a:p>
        </p:txBody>
      </p:sp>
      <p:sp>
        <p:nvSpPr>
          <p:cNvPr id="18" name="Pladsholder til sidefod 17">
            <a:extLst>
              <a:ext uri="{FF2B5EF4-FFF2-40B4-BE49-F238E27FC236}">
                <a16:creationId xmlns:a16="http://schemas.microsoft.com/office/drawing/2014/main" id="{24AC0C53-6797-154D-B388-CDD36326B1FC}"/>
              </a:ext>
            </a:extLst>
          </p:cNvPr>
          <p:cNvSpPr>
            <a:spLocks noGrp="1"/>
          </p:cNvSpPr>
          <p:nvPr>
            <p:ph type="ftr" sz="quarter" idx="3"/>
          </p:nvPr>
        </p:nvSpPr>
        <p:spPr>
          <a:xfrm>
            <a:off x="9513210" y="198000"/>
            <a:ext cx="1314916" cy="278250"/>
          </a:xfrm>
          <a:prstGeom prst="rect">
            <a:avLst/>
          </a:prstGeom>
        </p:spPr>
        <p:txBody>
          <a:bodyPr vert="horz" lIns="0" tIns="0" rIns="0" bIns="0" rtlCol="0" anchor="t" anchorCtr="0"/>
          <a:lstStyle>
            <a:lvl1pPr algn="r">
              <a:defRPr lang="da-DK" sz="900" b="0" i="0" kern="1200" dirty="0">
                <a:solidFill>
                  <a:schemeClr val="tx1">
                    <a:lumMod val="20000"/>
                    <a:lumOff val="80000"/>
                  </a:schemeClr>
                </a:solidFill>
                <a:latin typeface="+mn-lt"/>
                <a:ea typeface="+mn-ea"/>
                <a:cs typeface="+mn-cs"/>
              </a:defRPr>
            </a:lvl1pPr>
          </a:lstStyle>
          <a:p>
            <a:r>
              <a:rPr lang="da-DK"/>
              <a:t>RettighedsAlliancen   ￨</a:t>
            </a:r>
          </a:p>
        </p:txBody>
      </p:sp>
      <p:sp>
        <p:nvSpPr>
          <p:cNvPr id="2" name="Pladsholder til tekst 1">
            <a:extLst>
              <a:ext uri="{FF2B5EF4-FFF2-40B4-BE49-F238E27FC236}">
                <a16:creationId xmlns:a16="http://schemas.microsoft.com/office/drawing/2014/main" id="{F905D8E9-E4E4-EE41-B989-F8D21936490B}"/>
              </a:ext>
            </a:extLst>
          </p:cNvPr>
          <p:cNvSpPr>
            <a:spLocks noGrp="1"/>
          </p:cNvSpPr>
          <p:nvPr>
            <p:ph type="body" idx="1"/>
          </p:nvPr>
        </p:nvSpPr>
        <p:spPr>
          <a:xfrm>
            <a:off x="737154" y="1736725"/>
            <a:ext cx="7411484" cy="4213225"/>
          </a:xfrm>
          <a:prstGeom prst="rect">
            <a:avLst/>
          </a:prstGeom>
        </p:spPr>
        <p:txBody>
          <a:bodyPr vert="horz" lIns="91440" tIns="45720" rIns="91440" bIns="45720" rtlCol="0">
            <a:no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4198551587"/>
      </p:ext>
    </p:extLst>
  </p:cSld>
  <p:clrMap bg1="lt1" tx1="dk1" bg2="lt2" tx2="dk2" accent1="accent1" accent2="accent2" accent3="accent3" accent4="accent4" accent5="accent5" accent6="accent6" hlink="hlink" folHlink="folHlink"/>
  <p:sldLayoutIdLst>
    <p:sldLayoutId id="2147484292" r:id="rId1"/>
    <p:sldLayoutId id="2147484293" r:id="rId2"/>
    <p:sldLayoutId id="2147484294" r:id="rId3"/>
  </p:sldLayoutIdLst>
  <p:transition spd="med">
    <p:push dir="u"/>
  </p:transition>
  <p:hf hdr="0"/>
  <p:txStyles>
    <p:titleStyle>
      <a:lvl1pPr algn="l" defTabSz="914400" rtl="0" eaLnBrk="1" latinLnBrk="0" hangingPunct="1">
        <a:lnSpc>
          <a:spcPct val="90000"/>
        </a:lnSpc>
        <a:spcBef>
          <a:spcPct val="0"/>
        </a:spcBef>
        <a:buNone/>
        <a:defRPr sz="3800" b="0" i="0" kern="1200">
          <a:solidFill>
            <a:srgbClr val="5A5A5A"/>
          </a:solidFill>
          <a:latin typeface="Century Gothic" panose="020B0502020202020204" pitchFamily="34" charset="0"/>
          <a:ea typeface="+mj-ea"/>
          <a:cs typeface="+mj-cs"/>
        </a:defRPr>
      </a:lvl1pPr>
    </p:titleStyle>
    <p:bodyStyle>
      <a:lvl1pPr marL="0" indent="0" algn="l" defTabSz="626400" rtl="0" eaLnBrk="1" latinLnBrk="0" hangingPunct="1">
        <a:lnSpc>
          <a:spcPct val="100000"/>
        </a:lnSpc>
        <a:spcBef>
          <a:spcPts val="0"/>
        </a:spcBef>
        <a:spcAft>
          <a:spcPts val="600"/>
        </a:spcAft>
        <a:buFont typeface="Arial" panose="020B0604020202020204" pitchFamily="34" charset="0"/>
        <a:buNone/>
        <a:defRPr sz="1300" kern="1200">
          <a:solidFill>
            <a:srgbClr val="5A5A5A"/>
          </a:solidFill>
          <a:latin typeface="+mn-lt"/>
          <a:ea typeface="+mn-ea"/>
          <a:cs typeface="+mn-cs"/>
        </a:defRPr>
      </a:lvl1pPr>
      <a:lvl2pPr marL="285750" indent="-285750" algn="l" defTabSz="626400" rtl="0" eaLnBrk="1" latinLnBrk="0" hangingPunct="1">
        <a:lnSpc>
          <a:spcPct val="100000"/>
        </a:lnSpc>
        <a:spcBef>
          <a:spcPts val="0"/>
        </a:spcBef>
        <a:spcAft>
          <a:spcPts val="600"/>
        </a:spcAft>
        <a:buFont typeface="Arial" panose="020B0604020202020204" pitchFamily="34" charset="0"/>
        <a:buChar char="•"/>
        <a:tabLst/>
        <a:defRPr sz="1300" kern="1200">
          <a:solidFill>
            <a:srgbClr val="5A5A5A"/>
          </a:solidFill>
          <a:latin typeface="+mn-lt"/>
          <a:ea typeface="+mn-ea"/>
          <a:cs typeface="+mn-cs"/>
        </a:defRPr>
      </a:lvl2pPr>
      <a:lvl3pPr marL="723900" indent="-342900" algn="l" defTabSz="626400" rtl="0" eaLnBrk="1" latinLnBrk="0" hangingPunct="1">
        <a:lnSpc>
          <a:spcPct val="100000"/>
        </a:lnSpc>
        <a:spcBef>
          <a:spcPts val="0"/>
        </a:spcBef>
        <a:spcAft>
          <a:spcPts val="600"/>
        </a:spcAft>
        <a:buFont typeface="Normal systemskrift"/>
        <a:buChar char="-"/>
        <a:tabLst>
          <a:tab pos="749300" algn="l"/>
        </a:tabLst>
        <a:defRPr sz="1300" kern="1200">
          <a:solidFill>
            <a:srgbClr val="5A5A5A"/>
          </a:solidFill>
          <a:latin typeface="+mn-lt"/>
          <a:ea typeface="+mn-ea"/>
          <a:cs typeface="+mn-cs"/>
        </a:defRPr>
      </a:lvl3pPr>
      <a:lvl4pPr marL="1155700" indent="-228600" algn="l" defTabSz="626400" rtl="0" eaLnBrk="1" latinLnBrk="0" hangingPunct="1">
        <a:lnSpc>
          <a:spcPct val="100000"/>
        </a:lnSpc>
        <a:spcBef>
          <a:spcPts val="0"/>
        </a:spcBef>
        <a:spcAft>
          <a:spcPts val="600"/>
        </a:spcAft>
        <a:buFont typeface="+mj-lt"/>
        <a:buAutoNum type="arabicPeriod"/>
        <a:tabLst/>
        <a:defRPr sz="1300" kern="1200">
          <a:solidFill>
            <a:srgbClr val="5A5A5A"/>
          </a:solidFill>
          <a:latin typeface="+mn-lt"/>
          <a:ea typeface="+mn-ea"/>
          <a:cs typeface="+mn-cs"/>
        </a:defRPr>
      </a:lvl4pPr>
      <a:lvl5pPr marL="1511300" indent="-228600" algn="l" defTabSz="626400" rtl="0" eaLnBrk="1" latinLnBrk="0" hangingPunct="1">
        <a:lnSpc>
          <a:spcPct val="100000"/>
        </a:lnSpc>
        <a:spcBef>
          <a:spcPts val="0"/>
        </a:spcBef>
        <a:spcAft>
          <a:spcPts val="600"/>
        </a:spcAft>
        <a:buFont typeface="+mj-lt"/>
        <a:buAutoNum type="alphaLcPeriod"/>
        <a:tabLst/>
        <a:defRPr sz="1300" kern="1200">
          <a:solidFill>
            <a:srgbClr val="5A5A5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461" userDrawn="1">
          <p15:clr>
            <a:srgbClr val="FBAE40"/>
          </p15:clr>
        </p15:guide>
        <p15:guide id="3" userDrawn="1">
          <p15:clr>
            <a:srgbClr val="FBAE40"/>
          </p15:clr>
        </p15:guide>
        <p15:guide id="4" orient="horz" pos="4088" userDrawn="1">
          <p15:clr>
            <a:srgbClr val="FBAE40"/>
          </p15:clr>
        </p15:guide>
        <p15:guide id="5" orient="horz" pos="300" userDrawn="1">
          <p15:clr>
            <a:srgbClr val="FBAE40"/>
          </p15:clr>
        </p15:guide>
        <p15:guide id="6" orient="horz" userDrawn="1">
          <p15:clr>
            <a:srgbClr val="FBAE40"/>
          </p15:clr>
        </p15:guide>
        <p15:guide id="7" orient="horz" pos="4315" userDrawn="1">
          <p15:clr>
            <a:srgbClr val="FBAE40"/>
          </p15:clr>
        </p15:guide>
        <p15:guide id="8" orient="horz" pos="1026" userDrawn="1">
          <p15:clr>
            <a:srgbClr val="A4A3A4"/>
          </p15:clr>
        </p15:guide>
        <p15:guide id="9" orient="horz" pos="1094" userDrawn="1">
          <p15:clr>
            <a:srgbClr val="A4A3A4"/>
          </p15:clr>
        </p15:guide>
        <p15:guide id="10" orient="horz" pos="3748" userDrawn="1">
          <p15:clr>
            <a:srgbClr val="A4A3A4"/>
          </p15:clr>
        </p15:guide>
        <p15:guide id="11" pos="5133" userDrawn="1">
          <p15:clr>
            <a:srgbClr val="A4A3A4"/>
          </p15:clr>
        </p15:guide>
        <p15:guide id="12" pos="7680" userDrawn="1">
          <p15:clr>
            <a:srgbClr val="FBAE40"/>
          </p15:clr>
        </p15:guide>
        <p15:guide id="13" pos="7401" userDrawn="1">
          <p15:clr>
            <a:srgbClr val="FBAE40"/>
          </p15:clr>
        </p15:guide>
        <p15:guide id="14" orient="horz" pos="2296" userDrawn="1">
          <p15:clr>
            <a:srgbClr val="A4A3A4"/>
          </p15:clr>
        </p15:guide>
        <p15:guide id="15" orient="horz" pos="3430" userDrawn="1">
          <p15:clr>
            <a:srgbClr val="A4A3A4"/>
          </p15:clr>
        </p15:guide>
        <p15:guide id="16" pos="3659" userDrawn="1">
          <p15:clr>
            <a:srgbClr val="A4A3A4"/>
          </p15:clr>
        </p15:guide>
        <p15:guide id="17" pos="3908" userDrawn="1">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6EAC2E96-6422-4D4B-B3BA-E8E3DCB1E2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EA734993-4F4B-2747-A3F3-25B5B54429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6007C26F-37F9-E34D-9BE7-0C1B3E132C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FB91B8-CD87-3C42-A095-7AF5FB5FA3CB}" type="datetimeFigureOut">
              <a:rPr lang="da-DK" smtClean="0"/>
              <a:t>29.04.2024</a:t>
            </a:fld>
            <a:endParaRPr lang="da-DK"/>
          </a:p>
        </p:txBody>
      </p:sp>
      <p:sp>
        <p:nvSpPr>
          <p:cNvPr id="5" name="Pladsholder til sidefod 4">
            <a:extLst>
              <a:ext uri="{FF2B5EF4-FFF2-40B4-BE49-F238E27FC236}">
                <a16:creationId xmlns:a16="http://schemas.microsoft.com/office/drawing/2014/main" id="{800D6B9D-3C67-2844-B4EA-3142B371F0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B93E69CC-A4A2-454A-B6F1-EC9692C0AC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46AC59-91E0-B046-97F9-22F2522EED52}" type="slidenum">
              <a:rPr lang="da-DK" smtClean="0"/>
              <a:t>‹nr.›</a:t>
            </a:fld>
            <a:endParaRPr lang="da-DK"/>
          </a:p>
        </p:txBody>
      </p:sp>
    </p:spTree>
    <p:extLst>
      <p:ext uri="{BB962C8B-B14F-4D97-AF65-F5344CB8AC3E}">
        <p14:creationId xmlns:p14="http://schemas.microsoft.com/office/powerpoint/2010/main" val="2084205135"/>
      </p:ext>
    </p:extLst>
  </p:cSld>
  <p:clrMap bg1="lt1" tx1="dk1" bg2="lt2" tx2="dk2" accent1="accent1" accent2="accent2" accent3="accent3" accent4="accent4" accent5="accent5" accent6="accent6" hlink="hlink" folHlink="folHlink"/>
  <p:sldLayoutIdLst>
    <p:sldLayoutId id="2147484233" r:id="rId1"/>
    <p:sldLayoutId id="2147484234" r:id="rId2"/>
    <p:sldLayoutId id="2147484235" r:id="rId3"/>
    <p:sldLayoutId id="2147484236" r:id="rId4"/>
    <p:sldLayoutId id="2147484237" r:id="rId5"/>
    <p:sldLayoutId id="2147484238" r:id="rId6"/>
    <p:sldLayoutId id="2147484239" r:id="rId7"/>
    <p:sldLayoutId id="2147484240" r:id="rId8"/>
    <p:sldLayoutId id="2147484241" r:id="rId9"/>
    <p:sldLayoutId id="2147484242" r:id="rId10"/>
    <p:sldLayoutId id="2147484243" r:id="rId11"/>
  </p:sldLayoutIdLst>
  <p:transition spd="med">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47AD4D3F-D517-F844-907E-4348C9738171}"/>
              </a:ext>
            </a:extLst>
          </p:cNvPr>
          <p:cNvSpPr>
            <a:spLocks noGrp="1"/>
          </p:cNvSpPr>
          <p:nvPr>
            <p:ph type="dt" sz="half" idx="2"/>
          </p:nvPr>
        </p:nvSpPr>
        <p:spPr>
          <a:xfrm>
            <a:off x="10832825" y="198000"/>
            <a:ext cx="780288" cy="278250"/>
          </a:xfrm>
          <a:prstGeom prst="rect">
            <a:avLst/>
          </a:prstGeom>
        </p:spPr>
        <p:txBody>
          <a:bodyPr vert="horz" lIns="0" tIns="0" rIns="0" bIns="0" rtlCol="0" anchor="t" anchorCtr="0"/>
          <a:lstStyle>
            <a:lvl1pPr algn="ctr">
              <a:defRPr lang="da-DK" sz="900" b="0" i="0" kern="1200" smtClean="0">
                <a:solidFill>
                  <a:schemeClr val="bg1">
                    <a:lumMod val="50000"/>
                  </a:schemeClr>
                </a:solidFill>
                <a:latin typeface="+mn-lt"/>
                <a:ea typeface="+mn-ea"/>
                <a:cs typeface="+mn-cs"/>
              </a:defRPr>
            </a:lvl1pPr>
          </a:lstStyle>
          <a:p>
            <a:fld id="{E7C0FDD3-7F91-8E4C-A78E-9D076CCBFF8C}" type="datetimeFigureOut">
              <a:rPr lang="da-DK" smtClean="0"/>
              <a:t>29.04.2024</a:t>
            </a:fld>
            <a:endParaRPr lang="da-DK"/>
          </a:p>
        </p:txBody>
      </p:sp>
      <p:sp>
        <p:nvSpPr>
          <p:cNvPr id="6" name="Pladsholder til slidenummer 5">
            <a:extLst>
              <a:ext uri="{FF2B5EF4-FFF2-40B4-BE49-F238E27FC236}">
                <a16:creationId xmlns:a16="http://schemas.microsoft.com/office/drawing/2014/main" id="{EBEEF8BA-DDFA-C545-8A25-D21753738302}"/>
              </a:ext>
            </a:extLst>
          </p:cNvPr>
          <p:cNvSpPr>
            <a:spLocks noGrp="1"/>
          </p:cNvSpPr>
          <p:nvPr>
            <p:ph type="sldNum" sz="quarter" idx="4"/>
          </p:nvPr>
        </p:nvSpPr>
        <p:spPr>
          <a:xfrm>
            <a:off x="11616288" y="198000"/>
            <a:ext cx="395319" cy="278250"/>
          </a:xfrm>
          <a:prstGeom prst="rect">
            <a:avLst/>
          </a:prstGeom>
        </p:spPr>
        <p:txBody>
          <a:bodyPr vert="horz" lIns="0" tIns="0" rIns="0" bIns="0" rtlCol="0" anchor="t" anchorCtr="0"/>
          <a:lstStyle>
            <a:lvl1pPr algn="l">
              <a:defRPr sz="900" b="0" i="0">
                <a:solidFill>
                  <a:schemeClr val="bg1">
                    <a:lumMod val="50000"/>
                  </a:schemeClr>
                </a:solidFill>
                <a:latin typeface="+mn-lt"/>
              </a:defRPr>
            </a:lvl1pPr>
          </a:lstStyle>
          <a:p>
            <a:fld id="{4CAE7064-8F39-1B44-A3EE-4608F6ADFAD8}" type="slidenum">
              <a:rPr lang="da-DK" smtClean="0"/>
              <a:t>‹nr.›</a:t>
            </a:fld>
            <a:endParaRPr lang="da-DK"/>
          </a:p>
        </p:txBody>
      </p:sp>
      <p:sp>
        <p:nvSpPr>
          <p:cNvPr id="7" name="Pladsholder til titel 6">
            <a:extLst>
              <a:ext uri="{FF2B5EF4-FFF2-40B4-BE49-F238E27FC236}">
                <a16:creationId xmlns:a16="http://schemas.microsoft.com/office/drawing/2014/main" id="{36C276C5-6110-9146-9F2B-5F742378FD38}"/>
              </a:ext>
            </a:extLst>
          </p:cNvPr>
          <p:cNvSpPr>
            <a:spLocks noGrp="1"/>
          </p:cNvSpPr>
          <p:nvPr>
            <p:ph type="title"/>
          </p:nvPr>
        </p:nvSpPr>
        <p:spPr>
          <a:xfrm>
            <a:off x="737154" y="476250"/>
            <a:ext cx="7411484" cy="1148511"/>
          </a:xfrm>
          <a:prstGeom prst="rect">
            <a:avLst/>
          </a:prstGeom>
        </p:spPr>
        <p:txBody>
          <a:bodyPr vert="horz" lIns="0" tIns="0" rIns="0" bIns="0" rtlCol="0" anchor="b">
            <a:noAutofit/>
          </a:bodyPr>
          <a:lstStyle/>
          <a:p>
            <a:r>
              <a:rPr lang="da-DK"/>
              <a:t>Klik for at skrive en overskrift</a:t>
            </a:r>
          </a:p>
        </p:txBody>
      </p:sp>
      <p:sp>
        <p:nvSpPr>
          <p:cNvPr id="18" name="Pladsholder til sidefod 17">
            <a:extLst>
              <a:ext uri="{FF2B5EF4-FFF2-40B4-BE49-F238E27FC236}">
                <a16:creationId xmlns:a16="http://schemas.microsoft.com/office/drawing/2014/main" id="{24AC0C53-6797-154D-B388-CDD36326B1FC}"/>
              </a:ext>
            </a:extLst>
          </p:cNvPr>
          <p:cNvSpPr>
            <a:spLocks noGrp="1"/>
          </p:cNvSpPr>
          <p:nvPr>
            <p:ph type="ftr" sz="quarter" idx="3"/>
          </p:nvPr>
        </p:nvSpPr>
        <p:spPr>
          <a:xfrm>
            <a:off x="9513210" y="198000"/>
            <a:ext cx="1314916" cy="278250"/>
          </a:xfrm>
          <a:prstGeom prst="rect">
            <a:avLst/>
          </a:prstGeom>
        </p:spPr>
        <p:txBody>
          <a:bodyPr vert="horz" lIns="0" tIns="0" rIns="0" bIns="0" rtlCol="0" anchor="t" anchorCtr="0"/>
          <a:lstStyle>
            <a:lvl1pPr algn="r">
              <a:defRPr lang="da-DK" sz="900" b="0" i="0" kern="1200" dirty="0">
                <a:solidFill>
                  <a:schemeClr val="bg1">
                    <a:lumMod val="50000"/>
                  </a:schemeClr>
                </a:solidFill>
                <a:latin typeface="+mn-lt"/>
                <a:ea typeface="+mn-ea"/>
                <a:cs typeface="+mn-cs"/>
              </a:defRPr>
            </a:lvl1pPr>
          </a:lstStyle>
          <a:p>
            <a:endParaRPr lang="da-DK"/>
          </a:p>
        </p:txBody>
      </p:sp>
      <p:sp>
        <p:nvSpPr>
          <p:cNvPr id="2" name="Pladsholder til tekst 1">
            <a:extLst>
              <a:ext uri="{FF2B5EF4-FFF2-40B4-BE49-F238E27FC236}">
                <a16:creationId xmlns:a16="http://schemas.microsoft.com/office/drawing/2014/main" id="{F905D8E9-E4E4-EE41-B989-F8D21936490B}"/>
              </a:ext>
            </a:extLst>
          </p:cNvPr>
          <p:cNvSpPr>
            <a:spLocks noGrp="1"/>
          </p:cNvSpPr>
          <p:nvPr>
            <p:ph type="body" idx="1"/>
          </p:nvPr>
        </p:nvSpPr>
        <p:spPr>
          <a:xfrm>
            <a:off x="737154" y="1736725"/>
            <a:ext cx="7411484" cy="4213225"/>
          </a:xfrm>
          <a:prstGeom prst="rect">
            <a:avLst/>
          </a:prstGeom>
        </p:spPr>
        <p:txBody>
          <a:bodyPr vert="horz" lIns="91440" tIns="45720" rIns="91440" bIns="45720" rtlCol="0">
            <a:no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4231706066"/>
      </p:ext>
    </p:extLst>
  </p:cSld>
  <p:clrMap bg1="lt1" tx1="dk1" bg2="lt2" tx2="dk2" accent1="accent1" accent2="accent2" accent3="accent3" accent4="accent4" accent5="accent5" accent6="accent6" hlink="hlink" folHlink="folHlink"/>
  <p:sldLayoutIdLst>
    <p:sldLayoutId id="2147484453" r:id="rId1"/>
    <p:sldLayoutId id="2147484454" r:id="rId2"/>
    <p:sldLayoutId id="2147484455" r:id="rId3"/>
    <p:sldLayoutId id="2147484456" r:id="rId4"/>
    <p:sldLayoutId id="2147484457" r:id="rId5"/>
    <p:sldLayoutId id="2147484458" r:id="rId6"/>
    <p:sldLayoutId id="2147484459" r:id="rId7"/>
    <p:sldLayoutId id="2147484460" r:id="rId8"/>
    <p:sldLayoutId id="2147484461" r:id="rId9"/>
    <p:sldLayoutId id="2147484462" r:id="rId10"/>
    <p:sldLayoutId id="2147484463" r:id="rId11"/>
    <p:sldLayoutId id="2147484464" r:id="rId12"/>
    <p:sldLayoutId id="2147484465" r:id="rId13"/>
    <p:sldLayoutId id="2147484466" r:id="rId14"/>
    <p:sldLayoutId id="2147484467" r:id="rId15"/>
    <p:sldLayoutId id="2147484468" r:id="rId16"/>
    <p:sldLayoutId id="2147484469" r:id="rId17"/>
    <p:sldLayoutId id="2147484470" r:id="rId18"/>
    <p:sldLayoutId id="2147484471" r:id="rId19"/>
    <p:sldLayoutId id="2147484472" r:id="rId20"/>
    <p:sldLayoutId id="2147484473" r:id="rId21"/>
    <p:sldLayoutId id="2147484474" r:id="rId22"/>
    <p:sldLayoutId id="2147484475" r:id="rId23"/>
    <p:sldLayoutId id="2147484476" r:id="rId24"/>
    <p:sldLayoutId id="2147484477" r:id="rId25"/>
    <p:sldLayoutId id="2147484478" r:id="rId26"/>
    <p:sldLayoutId id="2147484479" r:id="rId27"/>
    <p:sldLayoutId id="2147484480" r:id="rId28"/>
    <p:sldLayoutId id="2147484481" r:id="rId29"/>
    <p:sldLayoutId id="2147484482" r:id="rId30"/>
    <p:sldLayoutId id="2147484483" r:id="rId31"/>
    <p:sldLayoutId id="2147484484" r:id="rId32"/>
    <p:sldLayoutId id="2147484485" r:id="rId33"/>
    <p:sldLayoutId id="2147484486" r:id="rId34"/>
    <p:sldLayoutId id="2147484487" r:id="rId35"/>
    <p:sldLayoutId id="2147484488" r:id="rId36"/>
    <p:sldLayoutId id="2147484489" r:id="rId37"/>
    <p:sldLayoutId id="2147484490" r:id="rId38"/>
    <p:sldLayoutId id="2147484491" r:id="rId39"/>
    <p:sldLayoutId id="2147484492" r:id="rId40"/>
    <p:sldLayoutId id="2147484493" r:id="rId41"/>
    <p:sldLayoutId id="2147484494" r:id="rId42"/>
    <p:sldLayoutId id="2147484495" r:id="rId43"/>
    <p:sldLayoutId id="2147484496" r:id="rId44"/>
    <p:sldLayoutId id="2147484497" r:id="rId45"/>
    <p:sldLayoutId id="2147484498" r:id="rId46"/>
    <p:sldLayoutId id="2147484499" r:id="rId47"/>
    <p:sldLayoutId id="2147484500" r:id="rId48"/>
    <p:sldLayoutId id="2147484501" r:id="rId49"/>
    <p:sldLayoutId id="2147484502" r:id="rId50"/>
    <p:sldLayoutId id="2147484503" r:id="rId51"/>
    <p:sldLayoutId id="2147484504" r:id="rId52"/>
    <p:sldLayoutId id="2147484505" r:id="rId53"/>
  </p:sldLayoutIdLst>
  <p:transition spd="med">
    <p:push dir="u"/>
  </p:transition>
  <p:txStyles>
    <p:titleStyle>
      <a:lvl1pPr algn="l" defTabSz="914400" rtl="0" eaLnBrk="1" latinLnBrk="0" hangingPunct="1">
        <a:lnSpc>
          <a:spcPct val="90000"/>
        </a:lnSpc>
        <a:spcBef>
          <a:spcPct val="0"/>
        </a:spcBef>
        <a:buNone/>
        <a:defRPr sz="3800" b="0" i="0" kern="1200">
          <a:solidFill>
            <a:srgbClr val="5A5A5A"/>
          </a:solidFill>
          <a:latin typeface="Century Gothic" panose="020B0502020202020204" pitchFamily="34" charset="0"/>
          <a:ea typeface="+mj-ea"/>
          <a:cs typeface="+mj-cs"/>
        </a:defRPr>
      </a:lvl1pPr>
    </p:titleStyle>
    <p:bodyStyle>
      <a:lvl1pPr marL="0" indent="0" algn="l" defTabSz="626400" rtl="0" eaLnBrk="1" latinLnBrk="0" hangingPunct="1">
        <a:lnSpc>
          <a:spcPct val="100000"/>
        </a:lnSpc>
        <a:spcBef>
          <a:spcPts val="0"/>
        </a:spcBef>
        <a:spcAft>
          <a:spcPts val="600"/>
        </a:spcAft>
        <a:buFont typeface="Arial" panose="020B0604020202020204" pitchFamily="34" charset="0"/>
        <a:buNone/>
        <a:defRPr sz="1300" kern="1200">
          <a:solidFill>
            <a:srgbClr val="5A5A5A"/>
          </a:solidFill>
          <a:latin typeface="+mn-lt"/>
          <a:ea typeface="+mn-ea"/>
          <a:cs typeface="+mn-cs"/>
        </a:defRPr>
      </a:lvl1pPr>
      <a:lvl2pPr marL="285750" indent="-285750" algn="l" defTabSz="626400" rtl="0" eaLnBrk="1" latinLnBrk="0" hangingPunct="1">
        <a:lnSpc>
          <a:spcPct val="100000"/>
        </a:lnSpc>
        <a:spcBef>
          <a:spcPts val="0"/>
        </a:spcBef>
        <a:spcAft>
          <a:spcPts val="600"/>
        </a:spcAft>
        <a:buFont typeface="Arial" panose="020B0604020202020204" pitchFamily="34" charset="0"/>
        <a:buChar char="•"/>
        <a:tabLst/>
        <a:defRPr sz="1300" kern="1200">
          <a:solidFill>
            <a:srgbClr val="5A5A5A"/>
          </a:solidFill>
          <a:latin typeface="+mn-lt"/>
          <a:ea typeface="+mn-ea"/>
          <a:cs typeface="+mn-cs"/>
        </a:defRPr>
      </a:lvl2pPr>
      <a:lvl3pPr marL="723900" indent="-342900" algn="l" defTabSz="626400" rtl="0" eaLnBrk="1" latinLnBrk="0" hangingPunct="1">
        <a:lnSpc>
          <a:spcPct val="100000"/>
        </a:lnSpc>
        <a:spcBef>
          <a:spcPts val="0"/>
        </a:spcBef>
        <a:spcAft>
          <a:spcPts val="600"/>
        </a:spcAft>
        <a:buFont typeface="Normal systemskrift"/>
        <a:buChar char="-"/>
        <a:tabLst>
          <a:tab pos="749300" algn="l"/>
        </a:tabLst>
        <a:defRPr sz="1300" kern="1200">
          <a:solidFill>
            <a:srgbClr val="5A5A5A"/>
          </a:solidFill>
          <a:latin typeface="+mn-lt"/>
          <a:ea typeface="+mn-ea"/>
          <a:cs typeface="+mn-cs"/>
        </a:defRPr>
      </a:lvl3pPr>
      <a:lvl4pPr marL="1155700" indent="-228600" algn="l" defTabSz="626400" rtl="0" eaLnBrk="1" latinLnBrk="0" hangingPunct="1">
        <a:lnSpc>
          <a:spcPct val="100000"/>
        </a:lnSpc>
        <a:spcBef>
          <a:spcPts val="0"/>
        </a:spcBef>
        <a:spcAft>
          <a:spcPts val="600"/>
        </a:spcAft>
        <a:buFont typeface="+mj-lt"/>
        <a:buAutoNum type="arabicPeriod"/>
        <a:tabLst/>
        <a:defRPr sz="1300" kern="1200">
          <a:solidFill>
            <a:srgbClr val="5A5A5A"/>
          </a:solidFill>
          <a:latin typeface="+mn-lt"/>
          <a:ea typeface="+mn-ea"/>
          <a:cs typeface="+mn-cs"/>
        </a:defRPr>
      </a:lvl4pPr>
      <a:lvl5pPr marL="1511300" indent="-228600" algn="l" defTabSz="626400" rtl="0" eaLnBrk="1" latinLnBrk="0" hangingPunct="1">
        <a:lnSpc>
          <a:spcPct val="100000"/>
        </a:lnSpc>
        <a:spcBef>
          <a:spcPts val="0"/>
        </a:spcBef>
        <a:spcAft>
          <a:spcPts val="600"/>
        </a:spcAft>
        <a:buFont typeface="+mj-lt"/>
        <a:buAutoNum type="alphaLcPeriod"/>
        <a:tabLst/>
        <a:defRPr sz="1300" kern="1200">
          <a:solidFill>
            <a:srgbClr val="5A5A5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461">
          <p15:clr>
            <a:srgbClr val="FBAE40"/>
          </p15:clr>
        </p15:guide>
        <p15:guide id="3">
          <p15:clr>
            <a:srgbClr val="FBAE40"/>
          </p15:clr>
        </p15:guide>
        <p15:guide id="4" orient="horz" pos="4088">
          <p15:clr>
            <a:srgbClr val="FBAE40"/>
          </p15:clr>
        </p15:guide>
        <p15:guide id="5" orient="horz" pos="300">
          <p15:clr>
            <a:srgbClr val="FBAE40"/>
          </p15:clr>
        </p15:guide>
        <p15:guide id="6" orient="horz">
          <p15:clr>
            <a:srgbClr val="FBAE40"/>
          </p15:clr>
        </p15:guide>
        <p15:guide id="7" orient="horz" pos="4315">
          <p15:clr>
            <a:srgbClr val="FBAE40"/>
          </p15:clr>
        </p15:guide>
        <p15:guide id="8" orient="horz" pos="1026">
          <p15:clr>
            <a:srgbClr val="A4A3A4"/>
          </p15:clr>
        </p15:guide>
        <p15:guide id="9" orient="horz" pos="1094">
          <p15:clr>
            <a:srgbClr val="A4A3A4"/>
          </p15:clr>
        </p15:guide>
        <p15:guide id="10" orient="horz" pos="3748">
          <p15:clr>
            <a:srgbClr val="A4A3A4"/>
          </p15:clr>
        </p15:guide>
        <p15:guide id="11" pos="5133">
          <p15:clr>
            <a:srgbClr val="A4A3A4"/>
          </p15:clr>
        </p15:guide>
        <p15:guide id="12" pos="7680">
          <p15:clr>
            <a:srgbClr val="FBAE40"/>
          </p15:clr>
        </p15:guide>
        <p15:guide id="13" pos="7401">
          <p15:clr>
            <a:srgbClr val="FBAE40"/>
          </p15:clr>
        </p15:guide>
        <p15:guide id="14" orient="horz" pos="2296">
          <p15:clr>
            <a:srgbClr val="A4A3A4"/>
          </p15:clr>
        </p15:guide>
        <p15:guide id="15" orient="horz" pos="3430">
          <p15:clr>
            <a:srgbClr val="A4A3A4"/>
          </p15:clr>
        </p15:guide>
        <p15:guide id="16" pos="3659">
          <p15:clr>
            <a:srgbClr val="A4A3A4"/>
          </p15:clr>
        </p15:guide>
        <p15:guide id="17" pos="3908">
          <p15:clr>
            <a:srgbClr val="A4A3A4"/>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47AD4D3F-D517-F844-907E-4348C9738171}"/>
              </a:ext>
            </a:extLst>
          </p:cNvPr>
          <p:cNvSpPr>
            <a:spLocks noGrp="1"/>
          </p:cNvSpPr>
          <p:nvPr>
            <p:ph type="dt" sz="half" idx="2"/>
          </p:nvPr>
        </p:nvSpPr>
        <p:spPr>
          <a:xfrm>
            <a:off x="10832825" y="198000"/>
            <a:ext cx="780288" cy="278250"/>
          </a:xfrm>
          <a:prstGeom prst="rect">
            <a:avLst/>
          </a:prstGeom>
        </p:spPr>
        <p:txBody>
          <a:bodyPr vert="horz" lIns="0" tIns="0" rIns="0" bIns="0" rtlCol="0" anchor="t" anchorCtr="0"/>
          <a:lstStyle>
            <a:lvl1pPr algn="ctr">
              <a:defRPr lang="da-DK" sz="900" b="0" i="0" kern="1200" smtClean="0">
                <a:solidFill>
                  <a:schemeClr val="bg1">
                    <a:lumMod val="50000"/>
                  </a:schemeClr>
                </a:solidFill>
                <a:latin typeface="+mn-lt"/>
                <a:ea typeface="+mn-ea"/>
                <a:cs typeface="+mn-cs"/>
              </a:defRPr>
            </a:lvl1pPr>
          </a:lstStyle>
          <a:p>
            <a:fld id="{BD0EB051-B84F-C04A-8CD5-444FCCF41368}" type="datetime1">
              <a:rPr lang="da-DK" smtClean="0"/>
              <a:t>29.04.2024</a:t>
            </a:fld>
            <a:endParaRPr lang="da-DK" dirty="0"/>
          </a:p>
        </p:txBody>
      </p:sp>
      <p:sp>
        <p:nvSpPr>
          <p:cNvPr id="6" name="Pladsholder til slidenummer 5">
            <a:extLst>
              <a:ext uri="{FF2B5EF4-FFF2-40B4-BE49-F238E27FC236}">
                <a16:creationId xmlns:a16="http://schemas.microsoft.com/office/drawing/2014/main" id="{EBEEF8BA-DDFA-C545-8A25-D21753738302}"/>
              </a:ext>
            </a:extLst>
          </p:cNvPr>
          <p:cNvSpPr>
            <a:spLocks noGrp="1"/>
          </p:cNvSpPr>
          <p:nvPr>
            <p:ph type="sldNum" sz="quarter" idx="4"/>
          </p:nvPr>
        </p:nvSpPr>
        <p:spPr>
          <a:xfrm>
            <a:off x="11616288" y="198000"/>
            <a:ext cx="395319" cy="278250"/>
          </a:xfrm>
          <a:prstGeom prst="rect">
            <a:avLst/>
          </a:prstGeom>
        </p:spPr>
        <p:txBody>
          <a:bodyPr vert="horz" lIns="0" tIns="0" rIns="0" bIns="0" rtlCol="0" anchor="t" anchorCtr="0"/>
          <a:lstStyle>
            <a:lvl1pPr algn="l">
              <a:defRPr sz="900" b="0" i="0">
                <a:solidFill>
                  <a:schemeClr val="bg1">
                    <a:lumMod val="50000"/>
                  </a:schemeClr>
                </a:solidFill>
                <a:latin typeface="+mn-lt"/>
              </a:defRPr>
            </a:lvl1pPr>
          </a:lstStyle>
          <a:p>
            <a:r>
              <a:rPr lang="en-GB"/>
              <a:t>￨   </a:t>
            </a:r>
            <a:fld id="{159A5DD1-94BC-8F49-AC76-73BE307D95E2}" type="slidenum">
              <a:rPr lang="en-GB" smtClean="0"/>
              <a:pPr/>
              <a:t>‹nr.›</a:t>
            </a:fld>
            <a:endParaRPr lang="en-GB" dirty="0"/>
          </a:p>
        </p:txBody>
      </p:sp>
      <p:sp>
        <p:nvSpPr>
          <p:cNvPr id="7" name="Pladsholder til titel 6">
            <a:extLst>
              <a:ext uri="{FF2B5EF4-FFF2-40B4-BE49-F238E27FC236}">
                <a16:creationId xmlns:a16="http://schemas.microsoft.com/office/drawing/2014/main" id="{36C276C5-6110-9146-9F2B-5F742378FD38}"/>
              </a:ext>
            </a:extLst>
          </p:cNvPr>
          <p:cNvSpPr>
            <a:spLocks noGrp="1"/>
          </p:cNvSpPr>
          <p:nvPr>
            <p:ph type="title"/>
          </p:nvPr>
        </p:nvSpPr>
        <p:spPr>
          <a:xfrm>
            <a:off x="737154" y="476250"/>
            <a:ext cx="7411484" cy="1148511"/>
          </a:xfrm>
          <a:prstGeom prst="rect">
            <a:avLst/>
          </a:prstGeom>
        </p:spPr>
        <p:txBody>
          <a:bodyPr vert="horz" lIns="0" tIns="0" rIns="0" bIns="0" rtlCol="0" anchor="b">
            <a:noAutofit/>
          </a:bodyPr>
          <a:lstStyle/>
          <a:p>
            <a:r>
              <a:rPr lang="da-DK" dirty="0"/>
              <a:t>Klik for at skrive en overskrift</a:t>
            </a:r>
          </a:p>
        </p:txBody>
      </p:sp>
      <p:sp>
        <p:nvSpPr>
          <p:cNvPr id="18" name="Pladsholder til sidefod 17">
            <a:extLst>
              <a:ext uri="{FF2B5EF4-FFF2-40B4-BE49-F238E27FC236}">
                <a16:creationId xmlns:a16="http://schemas.microsoft.com/office/drawing/2014/main" id="{24AC0C53-6797-154D-B388-CDD36326B1FC}"/>
              </a:ext>
            </a:extLst>
          </p:cNvPr>
          <p:cNvSpPr>
            <a:spLocks noGrp="1"/>
          </p:cNvSpPr>
          <p:nvPr>
            <p:ph type="ftr" sz="quarter" idx="3"/>
          </p:nvPr>
        </p:nvSpPr>
        <p:spPr>
          <a:xfrm>
            <a:off x="9513210" y="198000"/>
            <a:ext cx="1314916" cy="278250"/>
          </a:xfrm>
          <a:prstGeom prst="rect">
            <a:avLst/>
          </a:prstGeom>
        </p:spPr>
        <p:txBody>
          <a:bodyPr vert="horz" lIns="0" tIns="0" rIns="0" bIns="0" rtlCol="0" anchor="t" anchorCtr="0"/>
          <a:lstStyle>
            <a:lvl1pPr algn="r">
              <a:defRPr lang="da-DK" sz="900" b="0" i="0" kern="1200" dirty="0">
                <a:solidFill>
                  <a:schemeClr val="bg1">
                    <a:lumMod val="50000"/>
                  </a:schemeClr>
                </a:solidFill>
                <a:latin typeface="+mn-lt"/>
                <a:ea typeface="+mn-ea"/>
                <a:cs typeface="+mn-cs"/>
              </a:defRPr>
            </a:lvl1pPr>
          </a:lstStyle>
          <a:p>
            <a:r>
              <a:rPr lang="da-DK"/>
              <a:t>RettighedsAlliancen   ￨</a:t>
            </a:r>
          </a:p>
        </p:txBody>
      </p:sp>
      <p:sp>
        <p:nvSpPr>
          <p:cNvPr id="2" name="Pladsholder til tekst 1">
            <a:extLst>
              <a:ext uri="{FF2B5EF4-FFF2-40B4-BE49-F238E27FC236}">
                <a16:creationId xmlns:a16="http://schemas.microsoft.com/office/drawing/2014/main" id="{F905D8E9-E4E4-EE41-B989-F8D21936490B}"/>
              </a:ext>
            </a:extLst>
          </p:cNvPr>
          <p:cNvSpPr>
            <a:spLocks noGrp="1"/>
          </p:cNvSpPr>
          <p:nvPr>
            <p:ph type="body" idx="1"/>
          </p:nvPr>
        </p:nvSpPr>
        <p:spPr>
          <a:xfrm>
            <a:off x="737154" y="1736725"/>
            <a:ext cx="7411484" cy="4213225"/>
          </a:xfrm>
          <a:prstGeom prst="rect">
            <a:avLst/>
          </a:prstGeom>
        </p:spPr>
        <p:txBody>
          <a:bodyPr vert="horz" lIns="91440" tIns="45720" rIns="91440" bIns="45720" rtlCol="0">
            <a:no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1015561045"/>
      </p:ext>
    </p:extLst>
  </p:cSld>
  <p:clrMap bg1="lt1" tx1="dk1" bg2="lt2" tx2="dk2" accent1="accent1" accent2="accent2" accent3="accent3" accent4="accent4" accent5="accent5" accent6="accent6" hlink="hlink" folHlink="folHlink"/>
  <p:sldLayoutIdLst>
    <p:sldLayoutId id="2147484507" r:id="rId1"/>
    <p:sldLayoutId id="2147484508" r:id="rId2"/>
    <p:sldLayoutId id="2147484509" r:id="rId3"/>
    <p:sldLayoutId id="2147484510" r:id="rId4"/>
    <p:sldLayoutId id="2147484511" r:id="rId5"/>
    <p:sldLayoutId id="2147484512" r:id="rId6"/>
    <p:sldLayoutId id="2147484513" r:id="rId7"/>
    <p:sldLayoutId id="2147484514" r:id="rId8"/>
    <p:sldLayoutId id="2147484515" r:id="rId9"/>
    <p:sldLayoutId id="2147484516" r:id="rId10"/>
    <p:sldLayoutId id="2147484517" r:id="rId11"/>
    <p:sldLayoutId id="2147484518" r:id="rId12"/>
    <p:sldLayoutId id="2147484519" r:id="rId13"/>
    <p:sldLayoutId id="2147484520" r:id="rId14"/>
    <p:sldLayoutId id="2147484521" r:id="rId15"/>
    <p:sldLayoutId id="2147484522" r:id="rId16"/>
    <p:sldLayoutId id="2147484523" r:id="rId17"/>
    <p:sldLayoutId id="2147484524" r:id="rId18"/>
    <p:sldLayoutId id="2147484525" r:id="rId19"/>
    <p:sldLayoutId id="2147484526" r:id="rId20"/>
    <p:sldLayoutId id="2147484527" r:id="rId21"/>
    <p:sldLayoutId id="2147484528" r:id="rId22"/>
    <p:sldLayoutId id="2147484529" r:id="rId23"/>
    <p:sldLayoutId id="2147484530" r:id="rId24"/>
    <p:sldLayoutId id="2147484531" r:id="rId25"/>
    <p:sldLayoutId id="2147484532" r:id="rId26"/>
    <p:sldLayoutId id="2147484533" r:id="rId27"/>
    <p:sldLayoutId id="2147484534" r:id="rId28"/>
    <p:sldLayoutId id="2147484535" r:id="rId29"/>
    <p:sldLayoutId id="2147484536" r:id="rId30"/>
    <p:sldLayoutId id="2147484537" r:id="rId31"/>
    <p:sldLayoutId id="2147484538" r:id="rId32"/>
    <p:sldLayoutId id="2147484539" r:id="rId33"/>
    <p:sldLayoutId id="2147484540" r:id="rId34"/>
    <p:sldLayoutId id="2147484541" r:id="rId35"/>
    <p:sldLayoutId id="2147484542" r:id="rId36"/>
    <p:sldLayoutId id="2147484543" r:id="rId37"/>
    <p:sldLayoutId id="2147484544" r:id="rId38"/>
    <p:sldLayoutId id="2147484545" r:id="rId39"/>
    <p:sldLayoutId id="2147484546" r:id="rId40"/>
    <p:sldLayoutId id="2147484547" r:id="rId41"/>
    <p:sldLayoutId id="2147484548" r:id="rId42"/>
    <p:sldLayoutId id="2147484549" r:id="rId43"/>
    <p:sldLayoutId id="2147484550" r:id="rId44"/>
    <p:sldLayoutId id="2147484551" r:id="rId45"/>
    <p:sldLayoutId id="2147484552" r:id="rId46"/>
    <p:sldLayoutId id="2147484553" r:id="rId47"/>
    <p:sldLayoutId id="2147484554" r:id="rId48"/>
    <p:sldLayoutId id="2147484555" r:id="rId49"/>
    <p:sldLayoutId id="2147484556" r:id="rId50"/>
    <p:sldLayoutId id="2147484557" r:id="rId51"/>
    <p:sldLayoutId id="2147484558" r:id="rId52"/>
    <p:sldLayoutId id="2147484559" r:id="rId53"/>
    <p:sldLayoutId id="2147484560" r:id="rId54"/>
  </p:sldLayoutIdLst>
  <p:transition spd="med">
    <p:push dir="u"/>
  </p:transition>
  <p:hf hdr="0"/>
  <p:txStyles>
    <p:titleStyle>
      <a:lvl1pPr algn="l" defTabSz="914400" rtl="0" eaLnBrk="1" latinLnBrk="0" hangingPunct="1">
        <a:lnSpc>
          <a:spcPct val="90000"/>
        </a:lnSpc>
        <a:spcBef>
          <a:spcPct val="0"/>
        </a:spcBef>
        <a:buNone/>
        <a:defRPr sz="3800" b="0" i="0" kern="1200">
          <a:solidFill>
            <a:srgbClr val="5A5A5A"/>
          </a:solidFill>
          <a:latin typeface="Century Gothic" panose="020B0502020202020204" pitchFamily="34" charset="0"/>
          <a:ea typeface="+mj-ea"/>
          <a:cs typeface="+mj-cs"/>
        </a:defRPr>
      </a:lvl1pPr>
    </p:titleStyle>
    <p:bodyStyle>
      <a:lvl1pPr marL="0" indent="0" algn="l" defTabSz="626400" rtl="0" eaLnBrk="1" latinLnBrk="0" hangingPunct="1">
        <a:lnSpc>
          <a:spcPct val="100000"/>
        </a:lnSpc>
        <a:spcBef>
          <a:spcPts val="0"/>
        </a:spcBef>
        <a:spcAft>
          <a:spcPts val="600"/>
        </a:spcAft>
        <a:buFont typeface="Arial" panose="020B0604020202020204" pitchFamily="34" charset="0"/>
        <a:buNone/>
        <a:defRPr sz="1300" kern="1200">
          <a:solidFill>
            <a:srgbClr val="5A5A5A"/>
          </a:solidFill>
          <a:latin typeface="+mn-lt"/>
          <a:ea typeface="+mn-ea"/>
          <a:cs typeface="+mn-cs"/>
        </a:defRPr>
      </a:lvl1pPr>
      <a:lvl2pPr marL="285750" indent="-285750" algn="l" defTabSz="626400" rtl="0" eaLnBrk="1" latinLnBrk="0" hangingPunct="1">
        <a:lnSpc>
          <a:spcPct val="100000"/>
        </a:lnSpc>
        <a:spcBef>
          <a:spcPts val="0"/>
        </a:spcBef>
        <a:spcAft>
          <a:spcPts val="600"/>
        </a:spcAft>
        <a:buFont typeface="Arial" panose="020B0604020202020204" pitchFamily="34" charset="0"/>
        <a:buChar char="•"/>
        <a:tabLst/>
        <a:defRPr sz="1300" kern="1200">
          <a:solidFill>
            <a:srgbClr val="5A5A5A"/>
          </a:solidFill>
          <a:latin typeface="+mn-lt"/>
          <a:ea typeface="+mn-ea"/>
          <a:cs typeface="+mn-cs"/>
        </a:defRPr>
      </a:lvl2pPr>
      <a:lvl3pPr marL="723900" indent="-342900" algn="l" defTabSz="626400" rtl="0" eaLnBrk="1" latinLnBrk="0" hangingPunct="1">
        <a:lnSpc>
          <a:spcPct val="100000"/>
        </a:lnSpc>
        <a:spcBef>
          <a:spcPts val="0"/>
        </a:spcBef>
        <a:spcAft>
          <a:spcPts val="600"/>
        </a:spcAft>
        <a:buFont typeface="Normal systemskrift"/>
        <a:buChar char="-"/>
        <a:tabLst>
          <a:tab pos="749300" algn="l"/>
        </a:tabLst>
        <a:defRPr sz="1300" kern="1200">
          <a:solidFill>
            <a:srgbClr val="5A5A5A"/>
          </a:solidFill>
          <a:latin typeface="+mn-lt"/>
          <a:ea typeface="+mn-ea"/>
          <a:cs typeface="+mn-cs"/>
        </a:defRPr>
      </a:lvl3pPr>
      <a:lvl4pPr marL="1155700" indent="-228600" algn="l" defTabSz="626400" rtl="0" eaLnBrk="1" latinLnBrk="0" hangingPunct="1">
        <a:lnSpc>
          <a:spcPct val="100000"/>
        </a:lnSpc>
        <a:spcBef>
          <a:spcPts val="0"/>
        </a:spcBef>
        <a:spcAft>
          <a:spcPts val="600"/>
        </a:spcAft>
        <a:buFont typeface="+mj-lt"/>
        <a:buAutoNum type="arabicPeriod"/>
        <a:tabLst/>
        <a:defRPr sz="1300" kern="1200">
          <a:solidFill>
            <a:srgbClr val="5A5A5A"/>
          </a:solidFill>
          <a:latin typeface="+mn-lt"/>
          <a:ea typeface="+mn-ea"/>
          <a:cs typeface="+mn-cs"/>
        </a:defRPr>
      </a:lvl4pPr>
      <a:lvl5pPr marL="1511300" indent="-228600" algn="l" defTabSz="626400" rtl="0" eaLnBrk="1" latinLnBrk="0" hangingPunct="1">
        <a:lnSpc>
          <a:spcPct val="100000"/>
        </a:lnSpc>
        <a:spcBef>
          <a:spcPts val="0"/>
        </a:spcBef>
        <a:spcAft>
          <a:spcPts val="600"/>
        </a:spcAft>
        <a:buFont typeface="+mj-lt"/>
        <a:buAutoNum type="alphaLcPeriod"/>
        <a:tabLst/>
        <a:defRPr sz="1300" kern="1200">
          <a:solidFill>
            <a:srgbClr val="5A5A5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461">
          <p15:clr>
            <a:srgbClr val="FBAE40"/>
          </p15:clr>
        </p15:guide>
        <p15:guide id="3">
          <p15:clr>
            <a:srgbClr val="FBAE40"/>
          </p15:clr>
        </p15:guide>
        <p15:guide id="4" orient="horz" pos="4088">
          <p15:clr>
            <a:srgbClr val="FBAE40"/>
          </p15:clr>
        </p15:guide>
        <p15:guide id="5" orient="horz" pos="300">
          <p15:clr>
            <a:srgbClr val="FBAE40"/>
          </p15:clr>
        </p15:guide>
        <p15:guide id="6" orient="horz">
          <p15:clr>
            <a:srgbClr val="FBAE40"/>
          </p15:clr>
        </p15:guide>
        <p15:guide id="7" orient="horz" pos="4315">
          <p15:clr>
            <a:srgbClr val="FBAE40"/>
          </p15:clr>
        </p15:guide>
        <p15:guide id="8" orient="horz" pos="1026">
          <p15:clr>
            <a:srgbClr val="A4A3A4"/>
          </p15:clr>
        </p15:guide>
        <p15:guide id="9" orient="horz" pos="1094">
          <p15:clr>
            <a:srgbClr val="A4A3A4"/>
          </p15:clr>
        </p15:guide>
        <p15:guide id="10" orient="horz" pos="3748">
          <p15:clr>
            <a:srgbClr val="A4A3A4"/>
          </p15:clr>
        </p15:guide>
        <p15:guide id="11" pos="5133">
          <p15:clr>
            <a:srgbClr val="A4A3A4"/>
          </p15:clr>
        </p15:guide>
        <p15:guide id="12" pos="7680">
          <p15:clr>
            <a:srgbClr val="FBAE40"/>
          </p15:clr>
        </p15:guide>
        <p15:guide id="13" pos="7401">
          <p15:clr>
            <a:srgbClr val="FBAE40"/>
          </p15:clr>
        </p15:guide>
        <p15:guide id="14" orient="horz" pos="2296">
          <p15:clr>
            <a:srgbClr val="A4A3A4"/>
          </p15:clr>
        </p15:guide>
        <p15:guide id="15" orient="horz" pos="3430">
          <p15:clr>
            <a:srgbClr val="A4A3A4"/>
          </p15:clr>
        </p15:guide>
        <p15:guide id="16" pos="3659">
          <p15:clr>
            <a:srgbClr val="A4A3A4"/>
          </p15:clr>
        </p15:guide>
        <p15:guide id="17" pos="3908">
          <p15:clr>
            <a:srgbClr val="A4A3A4"/>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6EABF9FE-BCC5-3246-A200-0028797229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endParaRPr lang="en-GB"/>
          </a:p>
        </p:txBody>
      </p:sp>
      <p:sp>
        <p:nvSpPr>
          <p:cNvPr id="3" name="Pladsholder til tekst 2">
            <a:extLst>
              <a:ext uri="{FF2B5EF4-FFF2-40B4-BE49-F238E27FC236}">
                <a16:creationId xmlns:a16="http://schemas.microsoft.com/office/drawing/2014/main" id="{633A8C25-EFCB-C04E-9368-8067FB13BD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da-DK"/>
              <a:t>Rediger teksttypografien i masteren
Andet niveau
Tredje niveau
Fjerde niveau
Femte niveau</a:t>
            </a:r>
            <a:endParaRPr lang="en-GB"/>
          </a:p>
        </p:txBody>
      </p:sp>
      <p:sp>
        <p:nvSpPr>
          <p:cNvPr id="4" name="Pladsholder til dato 3">
            <a:extLst>
              <a:ext uri="{FF2B5EF4-FFF2-40B4-BE49-F238E27FC236}">
                <a16:creationId xmlns:a16="http://schemas.microsoft.com/office/drawing/2014/main" id="{47AD4D3F-D517-F844-907E-4348C97381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0307FA-F72D-BD43-8A06-F95C8DFC10BF}" type="datetimeFigureOut">
              <a:rPr lang="en-GB" smtClean="0"/>
              <a:t>29/04/2024</a:t>
            </a:fld>
            <a:endParaRPr lang="en-GB"/>
          </a:p>
        </p:txBody>
      </p:sp>
      <p:sp>
        <p:nvSpPr>
          <p:cNvPr id="5" name="Pladsholder til sidefod 4">
            <a:extLst>
              <a:ext uri="{FF2B5EF4-FFF2-40B4-BE49-F238E27FC236}">
                <a16:creationId xmlns:a16="http://schemas.microsoft.com/office/drawing/2014/main" id="{B40146AC-16F9-F146-88CF-DCC7E0A17C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Pladsholder til slidenummer 5">
            <a:extLst>
              <a:ext uri="{FF2B5EF4-FFF2-40B4-BE49-F238E27FC236}">
                <a16:creationId xmlns:a16="http://schemas.microsoft.com/office/drawing/2014/main" id="{EBEEF8BA-DDFA-C545-8A25-D217537383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9A5DD1-94BC-8F49-AC76-73BE307D95E2}" type="slidenum">
              <a:rPr lang="en-GB" smtClean="0"/>
              <a:t>‹nr.›</a:t>
            </a:fld>
            <a:endParaRPr lang="en-GB"/>
          </a:p>
        </p:txBody>
      </p:sp>
    </p:spTree>
    <p:extLst>
      <p:ext uri="{BB962C8B-B14F-4D97-AF65-F5344CB8AC3E}">
        <p14:creationId xmlns:p14="http://schemas.microsoft.com/office/powerpoint/2010/main" val="3623386920"/>
      </p:ext>
    </p:extLst>
  </p:cSld>
  <p:clrMap bg1="lt1" tx1="dk1" bg2="lt2" tx2="dk2" accent1="accent1" accent2="accent2" accent3="accent3" accent4="accent4" accent5="accent5" accent6="accent6" hlink="hlink" folHlink="folHlink"/>
  <p:sldLayoutIdLst>
    <p:sldLayoutId id="2147484562" r:id="rId1"/>
    <p:sldLayoutId id="2147484563" r:id="rId2"/>
    <p:sldLayoutId id="2147484564" r:id="rId3"/>
    <p:sldLayoutId id="2147484565" r:id="rId4"/>
    <p:sldLayoutId id="2147484566" r:id="rId5"/>
    <p:sldLayoutId id="2147484567" r:id="rId6"/>
    <p:sldLayoutId id="2147484568" r:id="rId7"/>
    <p:sldLayoutId id="2147484569" r:id="rId8"/>
    <p:sldLayoutId id="2147484570" r:id="rId9"/>
    <p:sldLayoutId id="2147484571" r:id="rId10"/>
    <p:sldLayoutId id="21474845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47AD4D3F-D517-F844-907E-4348C9738171}"/>
              </a:ext>
            </a:extLst>
          </p:cNvPr>
          <p:cNvSpPr>
            <a:spLocks noGrp="1"/>
          </p:cNvSpPr>
          <p:nvPr>
            <p:ph type="dt" sz="half" idx="2"/>
          </p:nvPr>
        </p:nvSpPr>
        <p:spPr>
          <a:xfrm>
            <a:off x="10832825" y="198000"/>
            <a:ext cx="780288" cy="278250"/>
          </a:xfrm>
          <a:prstGeom prst="rect">
            <a:avLst/>
          </a:prstGeom>
        </p:spPr>
        <p:txBody>
          <a:bodyPr vert="horz" lIns="0" tIns="0" rIns="0" bIns="0" rtlCol="0" anchor="t" anchorCtr="0"/>
          <a:lstStyle>
            <a:lvl1pPr algn="ctr">
              <a:defRPr lang="da-DK" sz="900" b="0" i="0" kern="1200" smtClean="0">
                <a:solidFill>
                  <a:schemeClr val="bg1">
                    <a:lumMod val="50000"/>
                  </a:schemeClr>
                </a:solidFill>
                <a:latin typeface="+mn-lt"/>
                <a:ea typeface="+mn-ea"/>
                <a:cs typeface="+mn-cs"/>
              </a:defRPr>
            </a:lvl1pPr>
          </a:lstStyle>
          <a:p>
            <a:fld id="{5F20A297-1FDE-5F4B-9BEB-DB5D28EC1B77}" type="datetime1">
              <a:rPr lang="da-DK" smtClean="0"/>
              <a:pPr/>
              <a:t>29.04.2024</a:t>
            </a:fld>
            <a:endParaRPr lang="da-DK"/>
          </a:p>
        </p:txBody>
      </p:sp>
      <p:sp>
        <p:nvSpPr>
          <p:cNvPr id="6" name="Pladsholder til slidenummer 5">
            <a:extLst>
              <a:ext uri="{FF2B5EF4-FFF2-40B4-BE49-F238E27FC236}">
                <a16:creationId xmlns:a16="http://schemas.microsoft.com/office/drawing/2014/main" id="{EBEEF8BA-DDFA-C545-8A25-D21753738302}"/>
              </a:ext>
            </a:extLst>
          </p:cNvPr>
          <p:cNvSpPr>
            <a:spLocks noGrp="1"/>
          </p:cNvSpPr>
          <p:nvPr>
            <p:ph type="sldNum" sz="quarter" idx="4"/>
          </p:nvPr>
        </p:nvSpPr>
        <p:spPr>
          <a:xfrm>
            <a:off x="11616288" y="198000"/>
            <a:ext cx="395319" cy="278250"/>
          </a:xfrm>
          <a:prstGeom prst="rect">
            <a:avLst/>
          </a:prstGeom>
        </p:spPr>
        <p:txBody>
          <a:bodyPr vert="horz" lIns="0" tIns="0" rIns="0" bIns="0" rtlCol="0" anchor="t" anchorCtr="0"/>
          <a:lstStyle>
            <a:lvl1pPr algn="l">
              <a:defRPr sz="900" b="0" i="0">
                <a:solidFill>
                  <a:schemeClr val="bg1">
                    <a:lumMod val="50000"/>
                  </a:schemeClr>
                </a:solidFill>
                <a:latin typeface="+mn-lt"/>
              </a:defRPr>
            </a:lvl1pPr>
          </a:lstStyle>
          <a:p>
            <a:r>
              <a:rPr lang="en-GB"/>
              <a:t>￨   </a:t>
            </a:r>
            <a:fld id="{159A5DD1-94BC-8F49-AC76-73BE307D95E2}" type="slidenum">
              <a:rPr lang="en-GB" smtClean="0"/>
              <a:pPr/>
              <a:t>‹nr.›</a:t>
            </a:fld>
            <a:endParaRPr lang="en-GB"/>
          </a:p>
        </p:txBody>
      </p:sp>
      <p:sp>
        <p:nvSpPr>
          <p:cNvPr id="7" name="Pladsholder til titel 6">
            <a:extLst>
              <a:ext uri="{FF2B5EF4-FFF2-40B4-BE49-F238E27FC236}">
                <a16:creationId xmlns:a16="http://schemas.microsoft.com/office/drawing/2014/main" id="{36C276C5-6110-9146-9F2B-5F742378FD38}"/>
              </a:ext>
            </a:extLst>
          </p:cNvPr>
          <p:cNvSpPr>
            <a:spLocks noGrp="1"/>
          </p:cNvSpPr>
          <p:nvPr>
            <p:ph type="title"/>
          </p:nvPr>
        </p:nvSpPr>
        <p:spPr>
          <a:xfrm>
            <a:off x="737154" y="476250"/>
            <a:ext cx="7411484" cy="1148511"/>
          </a:xfrm>
          <a:prstGeom prst="rect">
            <a:avLst/>
          </a:prstGeom>
        </p:spPr>
        <p:txBody>
          <a:bodyPr vert="horz" lIns="0" tIns="0" rIns="0" bIns="0" rtlCol="0" anchor="b">
            <a:noAutofit/>
          </a:bodyPr>
          <a:lstStyle/>
          <a:p>
            <a:r>
              <a:rPr lang="da-DK"/>
              <a:t>Klik for at skrive en overskrift</a:t>
            </a:r>
          </a:p>
        </p:txBody>
      </p:sp>
      <p:sp>
        <p:nvSpPr>
          <p:cNvPr id="18" name="Pladsholder til sidefod 17">
            <a:extLst>
              <a:ext uri="{FF2B5EF4-FFF2-40B4-BE49-F238E27FC236}">
                <a16:creationId xmlns:a16="http://schemas.microsoft.com/office/drawing/2014/main" id="{24AC0C53-6797-154D-B388-CDD36326B1FC}"/>
              </a:ext>
            </a:extLst>
          </p:cNvPr>
          <p:cNvSpPr>
            <a:spLocks noGrp="1"/>
          </p:cNvSpPr>
          <p:nvPr>
            <p:ph type="ftr" sz="quarter" idx="3"/>
          </p:nvPr>
        </p:nvSpPr>
        <p:spPr>
          <a:xfrm>
            <a:off x="9513210" y="198000"/>
            <a:ext cx="1314916" cy="278250"/>
          </a:xfrm>
          <a:prstGeom prst="rect">
            <a:avLst/>
          </a:prstGeom>
        </p:spPr>
        <p:txBody>
          <a:bodyPr vert="horz" lIns="0" tIns="0" rIns="0" bIns="0" rtlCol="0" anchor="t" anchorCtr="0"/>
          <a:lstStyle>
            <a:lvl1pPr algn="r">
              <a:defRPr lang="da-DK" sz="900" b="0" i="0" kern="1200" dirty="0">
                <a:solidFill>
                  <a:schemeClr val="bg1">
                    <a:lumMod val="50000"/>
                  </a:schemeClr>
                </a:solidFill>
                <a:latin typeface="+mn-lt"/>
                <a:ea typeface="+mn-ea"/>
                <a:cs typeface="+mn-cs"/>
              </a:defRPr>
            </a:lvl1pPr>
          </a:lstStyle>
          <a:p>
            <a:r>
              <a:rPr lang="da-DK"/>
              <a:t>RettighedsAlliancen   ￨</a:t>
            </a:r>
          </a:p>
        </p:txBody>
      </p:sp>
      <p:sp>
        <p:nvSpPr>
          <p:cNvPr id="2" name="Pladsholder til tekst 1">
            <a:extLst>
              <a:ext uri="{FF2B5EF4-FFF2-40B4-BE49-F238E27FC236}">
                <a16:creationId xmlns:a16="http://schemas.microsoft.com/office/drawing/2014/main" id="{F905D8E9-E4E4-EE41-B989-F8D21936490B}"/>
              </a:ext>
            </a:extLst>
          </p:cNvPr>
          <p:cNvSpPr>
            <a:spLocks noGrp="1"/>
          </p:cNvSpPr>
          <p:nvPr>
            <p:ph type="body" idx="1"/>
          </p:nvPr>
        </p:nvSpPr>
        <p:spPr>
          <a:xfrm>
            <a:off x="737154" y="1736725"/>
            <a:ext cx="7411484" cy="4213225"/>
          </a:xfrm>
          <a:prstGeom prst="rect">
            <a:avLst/>
          </a:prstGeom>
        </p:spPr>
        <p:txBody>
          <a:bodyPr vert="horz" lIns="91440" tIns="45720" rIns="91440" bIns="45720" rtlCol="0">
            <a:no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2111749203"/>
      </p:ext>
    </p:extLst>
  </p:cSld>
  <p:clrMap bg1="lt1" tx1="dk1" bg2="lt2" tx2="dk2" accent1="accent1" accent2="accent2" accent3="accent3" accent4="accent4" accent5="accent5" accent6="accent6" hlink="hlink" folHlink="folHlink"/>
  <p:sldLayoutIdLst>
    <p:sldLayoutId id="2147484574" r:id="rId1"/>
    <p:sldLayoutId id="2147484575" r:id="rId2"/>
    <p:sldLayoutId id="2147484576" r:id="rId3"/>
    <p:sldLayoutId id="2147484577" r:id="rId4"/>
    <p:sldLayoutId id="2147484578" r:id="rId5"/>
    <p:sldLayoutId id="2147484579" r:id="rId6"/>
    <p:sldLayoutId id="2147484580" r:id="rId7"/>
    <p:sldLayoutId id="2147484581" r:id="rId8"/>
    <p:sldLayoutId id="2147484582" r:id="rId9"/>
    <p:sldLayoutId id="2147484584" r:id="rId10"/>
    <p:sldLayoutId id="2147484585" r:id="rId11"/>
    <p:sldLayoutId id="2147484586" r:id="rId12"/>
    <p:sldLayoutId id="2147484587" r:id="rId13"/>
    <p:sldLayoutId id="2147484588" r:id="rId14"/>
    <p:sldLayoutId id="2147484589" r:id="rId15"/>
    <p:sldLayoutId id="2147484590" r:id="rId16"/>
    <p:sldLayoutId id="2147484593" r:id="rId17"/>
    <p:sldLayoutId id="2147484594" r:id="rId18"/>
    <p:sldLayoutId id="2147484595" r:id="rId19"/>
    <p:sldLayoutId id="2147484596" r:id="rId20"/>
    <p:sldLayoutId id="2147484597" r:id="rId21"/>
    <p:sldLayoutId id="2147484598" r:id="rId22"/>
    <p:sldLayoutId id="2147484599" r:id="rId23"/>
    <p:sldLayoutId id="2147484600" r:id="rId24"/>
    <p:sldLayoutId id="2147484601" r:id="rId25"/>
    <p:sldLayoutId id="2147484602" r:id="rId26"/>
    <p:sldLayoutId id="2147484603" r:id="rId27"/>
    <p:sldLayoutId id="2147484604" r:id="rId28"/>
    <p:sldLayoutId id="2147484605" r:id="rId29"/>
    <p:sldLayoutId id="2147484606" r:id="rId30"/>
    <p:sldLayoutId id="2147484607" r:id="rId31"/>
    <p:sldLayoutId id="2147484608" r:id="rId32"/>
    <p:sldLayoutId id="2147484609" r:id="rId33"/>
    <p:sldLayoutId id="2147484610" r:id="rId34"/>
    <p:sldLayoutId id="2147484611" r:id="rId35"/>
    <p:sldLayoutId id="2147484612" r:id="rId36"/>
    <p:sldLayoutId id="2147484613" r:id="rId37"/>
    <p:sldLayoutId id="2147484614" r:id="rId38"/>
    <p:sldLayoutId id="2147484615" r:id="rId39"/>
    <p:sldLayoutId id="2147484616" r:id="rId40"/>
    <p:sldLayoutId id="2147484617" r:id="rId41"/>
    <p:sldLayoutId id="2147484618" r:id="rId42"/>
    <p:sldLayoutId id="2147484619" r:id="rId43"/>
    <p:sldLayoutId id="2147484620" r:id="rId44"/>
    <p:sldLayoutId id="2147484621" r:id="rId45"/>
    <p:sldLayoutId id="2147484622" r:id="rId46"/>
    <p:sldLayoutId id="2147484623" r:id="rId47"/>
    <p:sldLayoutId id="2147484624" r:id="rId48"/>
    <p:sldLayoutId id="2147484625" r:id="rId49"/>
    <p:sldLayoutId id="2147484626" r:id="rId50"/>
    <p:sldLayoutId id="2147484627" r:id="rId51"/>
    <p:sldLayoutId id="2147484628" r:id="rId52"/>
    <p:sldLayoutId id="2147484629" r:id="rId53"/>
    <p:sldLayoutId id="2147484630" r:id="rId54"/>
  </p:sldLayoutIdLst>
  <p:transition spd="med">
    <p:push dir="u"/>
  </p:transition>
  <p:hf hdr="0"/>
  <p:txStyles>
    <p:titleStyle>
      <a:lvl1pPr algn="l" defTabSz="914400" rtl="0" eaLnBrk="1" latinLnBrk="0" hangingPunct="1">
        <a:lnSpc>
          <a:spcPct val="90000"/>
        </a:lnSpc>
        <a:spcBef>
          <a:spcPct val="0"/>
        </a:spcBef>
        <a:buNone/>
        <a:defRPr sz="3800" b="0" i="0" kern="1200">
          <a:solidFill>
            <a:srgbClr val="5A5A5A"/>
          </a:solidFill>
          <a:latin typeface="Century Gothic" panose="020B0502020202020204" pitchFamily="34" charset="0"/>
          <a:ea typeface="+mj-ea"/>
          <a:cs typeface="+mj-cs"/>
        </a:defRPr>
      </a:lvl1pPr>
    </p:titleStyle>
    <p:bodyStyle>
      <a:lvl1pPr marL="0" indent="0" algn="l" defTabSz="626400" rtl="0" eaLnBrk="1" latinLnBrk="0" hangingPunct="1">
        <a:lnSpc>
          <a:spcPct val="100000"/>
        </a:lnSpc>
        <a:spcBef>
          <a:spcPts val="0"/>
        </a:spcBef>
        <a:spcAft>
          <a:spcPts val="600"/>
        </a:spcAft>
        <a:buFont typeface="Arial" panose="020B0604020202020204" pitchFamily="34" charset="0"/>
        <a:buNone/>
        <a:defRPr sz="1300" kern="1200">
          <a:solidFill>
            <a:srgbClr val="5A5A5A"/>
          </a:solidFill>
          <a:latin typeface="+mn-lt"/>
          <a:ea typeface="+mn-ea"/>
          <a:cs typeface="+mn-cs"/>
        </a:defRPr>
      </a:lvl1pPr>
      <a:lvl2pPr marL="285750" indent="-285750" algn="l" defTabSz="626400" rtl="0" eaLnBrk="1" latinLnBrk="0" hangingPunct="1">
        <a:lnSpc>
          <a:spcPct val="100000"/>
        </a:lnSpc>
        <a:spcBef>
          <a:spcPts val="0"/>
        </a:spcBef>
        <a:spcAft>
          <a:spcPts val="600"/>
        </a:spcAft>
        <a:buFont typeface="Arial" panose="020B0604020202020204" pitchFamily="34" charset="0"/>
        <a:buChar char="•"/>
        <a:tabLst/>
        <a:defRPr sz="1300" kern="1200">
          <a:solidFill>
            <a:srgbClr val="5A5A5A"/>
          </a:solidFill>
          <a:latin typeface="+mn-lt"/>
          <a:ea typeface="+mn-ea"/>
          <a:cs typeface="+mn-cs"/>
        </a:defRPr>
      </a:lvl2pPr>
      <a:lvl3pPr marL="723900" indent="-342900" algn="l" defTabSz="626400" rtl="0" eaLnBrk="1" latinLnBrk="0" hangingPunct="1">
        <a:lnSpc>
          <a:spcPct val="100000"/>
        </a:lnSpc>
        <a:spcBef>
          <a:spcPts val="0"/>
        </a:spcBef>
        <a:spcAft>
          <a:spcPts val="600"/>
        </a:spcAft>
        <a:buFont typeface="Normal systemskrift"/>
        <a:buChar char="-"/>
        <a:tabLst>
          <a:tab pos="749300" algn="l"/>
        </a:tabLst>
        <a:defRPr sz="1300" kern="1200">
          <a:solidFill>
            <a:srgbClr val="5A5A5A"/>
          </a:solidFill>
          <a:latin typeface="+mn-lt"/>
          <a:ea typeface="+mn-ea"/>
          <a:cs typeface="+mn-cs"/>
        </a:defRPr>
      </a:lvl3pPr>
      <a:lvl4pPr marL="1155700" indent="-228600" algn="l" defTabSz="626400" rtl="0" eaLnBrk="1" latinLnBrk="0" hangingPunct="1">
        <a:lnSpc>
          <a:spcPct val="100000"/>
        </a:lnSpc>
        <a:spcBef>
          <a:spcPts val="0"/>
        </a:spcBef>
        <a:spcAft>
          <a:spcPts val="600"/>
        </a:spcAft>
        <a:buFont typeface="+mj-lt"/>
        <a:buAutoNum type="arabicPeriod"/>
        <a:tabLst/>
        <a:defRPr sz="1300" kern="1200">
          <a:solidFill>
            <a:srgbClr val="5A5A5A"/>
          </a:solidFill>
          <a:latin typeface="+mn-lt"/>
          <a:ea typeface="+mn-ea"/>
          <a:cs typeface="+mn-cs"/>
        </a:defRPr>
      </a:lvl4pPr>
      <a:lvl5pPr marL="1511300" indent="-228600" algn="l" defTabSz="626400" rtl="0" eaLnBrk="1" latinLnBrk="0" hangingPunct="1">
        <a:lnSpc>
          <a:spcPct val="100000"/>
        </a:lnSpc>
        <a:spcBef>
          <a:spcPts val="0"/>
        </a:spcBef>
        <a:spcAft>
          <a:spcPts val="600"/>
        </a:spcAft>
        <a:buFont typeface="+mj-lt"/>
        <a:buAutoNum type="alphaLcPeriod"/>
        <a:tabLst/>
        <a:defRPr sz="1300" kern="1200">
          <a:solidFill>
            <a:srgbClr val="5A5A5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461">
          <p15:clr>
            <a:srgbClr val="FBAE40"/>
          </p15:clr>
        </p15:guide>
        <p15:guide id="3">
          <p15:clr>
            <a:srgbClr val="FBAE40"/>
          </p15:clr>
        </p15:guide>
        <p15:guide id="4" orient="horz" pos="4088">
          <p15:clr>
            <a:srgbClr val="FBAE40"/>
          </p15:clr>
        </p15:guide>
        <p15:guide id="5" orient="horz" pos="300">
          <p15:clr>
            <a:srgbClr val="FBAE40"/>
          </p15:clr>
        </p15:guide>
        <p15:guide id="6" orient="horz">
          <p15:clr>
            <a:srgbClr val="FBAE40"/>
          </p15:clr>
        </p15:guide>
        <p15:guide id="7" orient="horz" pos="4315">
          <p15:clr>
            <a:srgbClr val="FBAE40"/>
          </p15:clr>
        </p15:guide>
        <p15:guide id="8" orient="horz" pos="1026">
          <p15:clr>
            <a:srgbClr val="A4A3A4"/>
          </p15:clr>
        </p15:guide>
        <p15:guide id="9" orient="horz" pos="1094">
          <p15:clr>
            <a:srgbClr val="A4A3A4"/>
          </p15:clr>
        </p15:guide>
        <p15:guide id="10" orient="horz" pos="3748">
          <p15:clr>
            <a:srgbClr val="A4A3A4"/>
          </p15:clr>
        </p15:guide>
        <p15:guide id="11" pos="5133">
          <p15:clr>
            <a:srgbClr val="A4A3A4"/>
          </p15:clr>
        </p15:guide>
        <p15:guide id="12" pos="7680">
          <p15:clr>
            <a:srgbClr val="FBAE40"/>
          </p15:clr>
        </p15:guide>
        <p15:guide id="13" pos="7401">
          <p15:clr>
            <a:srgbClr val="FBAE40"/>
          </p15:clr>
        </p15:guide>
        <p15:guide id="14" orient="horz" pos="2296">
          <p15:clr>
            <a:srgbClr val="A4A3A4"/>
          </p15:clr>
        </p15:guide>
        <p15:guide id="15" orient="horz" pos="3430">
          <p15:clr>
            <a:srgbClr val="A4A3A4"/>
          </p15:clr>
        </p15:guide>
        <p15:guide id="16" pos="3659">
          <p15:clr>
            <a:srgbClr val="A4A3A4"/>
          </p15:clr>
        </p15:guide>
        <p15:guide id="17" pos="3908">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6.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97.svg"/><Relationship Id="rId13" Type="http://schemas.openxmlformats.org/officeDocument/2006/relationships/image" Target="../media/image102.png"/><Relationship Id="rId3" Type="http://schemas.openxmlformats.org/officeDocument/2006/relationships/image" Target="../media/image92.png"/><Relationship Id="rId7" Type="http://schemas.openxmlformats.org/officeDocument/2006/relationships/image" Target="../media/image96.png"/><Relationship Id="rId12" Type="http://schemas.openxmlformats.org/officeDocument/2006/relationships/image" Target="../media/image101.svg"/><Relationship Id="rId2" Type="http://schemas.openxmlformats.org/officeDocument/2006/relationships/notesSlide" Target="../notesSlides/notesSlide2.xml"/><Relationship Id="rId1" Type="http://schemas.openxmlformats.org/officeDocument/2006/relationships/slideLayout" Target="../slideLayouts/slideLayout128.xml"/><Relationship Id="rId6" Type="http://schemas.openxmlformats.org/officeDocument/2006/relationships/image" Target="../media/image95.svg"/><Relationship Id="rId11" Type="http://schemas.openxmlformats.org/officeDocument/2006/relationships/image" Target="../media/image100.png"/><Relationship Id="rId5" Type="http://schemas.openxmlformats.org/officeDocument/2006/relationships/image" Target="../media/image94.png"/><Relationship Id="rId10" Type="http://schemas.openxmlformats.org/officeDocument/2006/relationships/image" Target="../media/image99.svg"/><Relationship Id="rId4" Type="http://schemas.openxmlformats.org/officeDocument/2006/relationships/image" Target="../media/image93.svg"/><Relationship Id="rId9" Type="http://schemas.openxmlformats.org/officeDocument/2006/relationships/image" Target="../media/image98.png"/><Relationship Id="rId14" Type="http://schemas.openxmlformats.org/officeDocument/2006/relationships/image" Target="../media/image103.svg"/></Relationships>
</file>

<file path=ppt/slides/_rels/slide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xml"/><Relationship Id="rId1" Type="http://schemas.openxmlformats.org/officeDocument/2006/relationships/slideLayout" Target="../slideLayouts/slideLayout182.xml"/><Relationship Id="rId6" Type="http://schemas.openxmlformats.org/officeDocument/2006/relationships/image" Target="../media/image107.jpeg"/><Relationship Id="rId5" Type="http://schemas.openxmlformats.org/officeDocument/2006/relationships/hyperlink" Target="https://twitter.com/mariswaran" TargetMode="External"/><Relationship Id="rId4" Type="http://schemas.openxmlformats.org/officeDocument/2006/relationships/image" Target="../media/image106.jpeg"/></Relationships>
</file>

<file path=ppt/slides/_rels/slide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5.xml"/><Relationship Id="rId1" Type="http://schemas.openxmlformats.org/officeDocument/2006/relationships/slideLayout" Target="../slideLayouts/slideLayout244.xml"/></Relationships>
</file>

<file path=ppt/slides/_rels/slide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83C215E1-665D-AD6B-8A4D-5B704CABDA08}"/>
              </a:ext>
            </a:extLst>
          </p:cNvPr>
          <p:cNvSpPr>
            <a:spLocks noGrp="1"/>
          </p:cNvSpPr>
          <p:nvPr>
            <p:ph type="title"/>
          </p:nvPr>
        </p:nvSpPr>
        <p:spPr>
          <a:xfrm>
            <a:off x="1248143" y="2714252"/>
            <a:ext cx="7411484" cy="1148511"/>
          </a:xfrm>
        </p:spPr>
        <p:txBody>
          <a:bodyPr/>
          <a:lstStyle/>
          <a:p>
            <a:r>
              <a:rPr lang="da-DK" sz="4400" dirty="0" err="1"/>
              <a:t>RettighedsAlliancen</a:t>
            </a:r>
            <a:r>
              <a:rPr lang="da-DK" sz="4400" dirty="0"/>
              <a:t> og Dansk Kunstnerråd</a:t>
            </a:r>
            <a:endParaRPr sz="4400" dirty="0"/>
          </a:p>
        </p:txBody>
      </p:sp>
      <p:sp>
        <p:nvSpPr>
          <p:cNvPr id="6" name="Pladsholder til tekst 5">
            <a:extLst>
              <a:ext uri="{FF2B5EF4-FFF2-40B4-BE49-F238E27FC236}">
                <a16:creationId xmlns:a16="http://schemas.microsoft.com/office/drawing/2014/main" id="{4E5501DF-2793-9A18-D07A-BD77F9DB1B17}"/>
              </a:ext>
            </a:extLst>
          </p:cNvPr>
          <p:cNvSpPr>
            <a:spLocks noGrp="1"/>
          </p:cNvSpPr>
          <p:nvPr>
            <p:ph type="body" sz="quarter" idx="17"/>
          </p:nvPr>
        </p:nvSpPr>
        <p:spPr>
          <a:xfrm>
            <a:off x="1248143" y="4264772"/>
            <a:ext cx="7411484" cy="4213225"/>
          </a:xfrm>
        </p:spPr>
        <p:txBody>
          <a:bodyPr/>
          <a:lstStyle/>
          <a:p>
            <a:r>
              <a:rPr lang="da-DK" sz="1800" dirty="0"/>
              <a:t>30. april 2024</a:t>
            </a:r>
          </a:p>
        </p:txBody>
      </p:sp>
      <p:sp>
        <p:nvSpPr>
          <p:cNvPr id="4" name="Pladsholder til slidenummer 3">
            <a:extLst>
              <a:ext uri="{FF2B5EF4-FFF2-40B4-BE49-F238E27FC236}">
                <a16:creationId xmlns:a16="http://schemas.microsoft.com/office/drawing/2014/main" id="{2B477143-3F89-F51F-0396-0127413294BF}"/>
              </a:ext>
            </a:extLst>
          </p:cNvPr>
          <p:cNvSpPr>
            <a:spLocks noGrp="1"/>
          </p:cNvSpPr>
          <p:nvPr>
            <p:ph type="sldNum" sz="quarter" idx="15"/>
          </p:nvPr>
        </p:nvSpPr>
        <p:spPr/>
        <p:txBody>
          <a:bodyPr/>
          <a:lstStyle/>
          <a:p>
            <a:r>
              <a:rPr lang="en-GB"/>
              <a:t>￨   </a:t>
            </a:r>
            <a:fld id="{159A5DD1-94BC-8F49-AC76-73BE307D95E2}" type="slidenum">
              <a:rPr lang="en-GB" smtClean="0"/>
              <a:pPr/>
              <a:t>1</a:t>
            </a:fld>
            <a:endParaRPr lang="en-GB"/>
          </a:p>
        </p:txBody>
      </p:sp>
      <p:sp>
        <p:nvSpPr>
          <p:cNvPr id="3" name="Pladsholder til sidefod 2">
            <a:extLst>
              <a:ext uri="{FF2B5EF4-FFF2-40B4-BE49-F238E27FC236}">
                <a16:creationId xmlns:a16="http://schemas.microsoft.com/office/drawing/2014/main" id="{19B4E472-9ACE-640B-9EFD-C0837455BECC}"/>
              </a:ext>
            </a:extLst>
          </p:cNvPr>
          <p:cNvSpPr>
            <a:spLocks noGrp="1"/>
          </p:cNvSpPr>
          <p:nvPr>
            <p:ph type="ftr" sz="quarter" idx="14"/>
          </p:nvPr>
        </p:nvSpPr>
        <p:spPr/>
        <p:txBody>
          <a:bodyPr/>
          <a:lstStyle/>
          <a:p>
            <a:r>
              <a:rPr lang="da-DK"/>
              <a:t>RettighedsAlliancen   ￨</a:t>
            </a:r>
          </a:p>
        </p:txBody>
      </p:sp>
      <p:sp>
        <p:nvSpPr>
          <p:cNvPr id="2" name="Pladsholder til dato 1">
            <a:extLst>
              <a:ext uri="{FF2B5EF4-FFF2-40B4-BE49-F238E27FC236}">
                <a16:creationId xmlns:a16="http://schemas.microsoft.com/office/drawing/2014/main" id="{C04F574D-7E09-B2F2-94BB-E0B9C615F006}"/>
              </a:ext>
            </a:extLst>
          </p:cNvPr>
          <p:cNvSpPr>
            <a:spLocks noGrp="1"/>
          </p:cNvSpPr>
          <p:nvPr>
            <p:ph type="dt" sz="half" idx="13"/>
          </p:nvPr>
        </p:nvSpPr>
        <p:spPr/>
        <p:txBody>
          <a:bodyPr/>
          <a:lstStyle/>
          <a:p>
            <a:fld id="{5F20A297-1FDE-5F4B-9BEB-DB5D28EC1B77}" type="datetime1">
              <a:rPr lang="da-DK" smtClean="0"/>
              <a:pPr/>
              <a:t>29.04.2024</a:t>
            </a:fld>
            <a:endParaRPr lang="en-GB"/>
          </a:p>
        </p:txBody>
      </p:sp>
    </p:spTree>
    <p:extLst>
      <p:ext uri="{BB962C8B-B14F-4D97-AF65-F5344CB8AC3E}">
        <p14:creationId xmlns:p14="http://schemas.microsoft.com/office/powerpoint/2010/main" val="293882245"/>
      </p:ext>
    </p:extLst>
  </p:cSld>
  <p:clrMapOvr>
    <a:masterClrMapping/>
  </p:clrMapOvr>
  <p:transition spd="med">
    <p:push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13" name="Tekstfelt 12">
            <a:extLst>
              <a:ext uri="{FF2B5EF4-FFF2-40B4-BE49-F238E27FC236}">
                <a16:creationId xmlns:a16="http://schemas.microsoft.com/office/drawing/2014/main" id="{8F6EED77-1742-C5D0-60D8-5D0A0429CBAB}"/>
              </a:ext>
            </a:extLst>
          </p:cNvPr>
          <p:cNvSpPr txBox="1"/>
          <p:nvPr/>
        </p:nvSpPr>
        <p:spPr>
          <a:xfrm>
            <a:off x="232515" y="247024"/>
            <a:ext cx="10941441" cy="523220"/>
          </a:xfrm>
          <a:prstGeom prst="rect">
            <a:avLst/>
          </a:prstGeom>
          <a:noFill/>
        </p:spPr>
        <p:txBody>
          <a:bodyPr wrap="square">
            <a:spAutoFit/>
          </a:bodyPr>
          <a:lstStyle/>
          <a:p>
            <a:r>
              <a:rPr lang="da-DK" sz="2800" b="1">
                <a:solidFill>
                  <a:schemeClr val="accent3"/>
                </a:solidFill>
              </a:rPr>
              <a:t>Skræddersyede </a:t>
            </a:r>
            <a:r>
              <a:rPr lang="da-DK" sz="2800" b="1" err="1">
                <a:solidFill>
                  <a:schemeClr val="accent3"/>
                </a:solidFill>
              </a:rPr>
              <a:t>chatbots</a:t>
            </a:r>
            <a:endParaRPr lang="da-DK" sz="2800" b="1">
              <a:solidFill>
                <a:schemeClr val="accent3"/>
              </a:solidFill>
            </a:endParaRPr>
          </a:p>
        </p:txBody>
      </p:sp>
      <p:sp>
        <p:nvSpPr>
          <p:cNvPr id="2" name="Tekstfelt 1">
            <a:extLst>
              <a:ext uri="{FF2B5EF4-FFF2-40B4-BE49-F238E27FC236}">
                <a16:creationId xmlns:a16="http://schemas.microsoft.com/office/drawing/2014/main" id="{BBC004AB-9956-737A-659D-7982F531CF30}"/>
              </a:ext>
            </a:extLst>
          </p:cNvPr>
          <p:cNvSpPr txBox="1"/>
          <p:nvPr/>
        </p:nvSpPr>
        <p:spPr>
          <a:xfrm>
            <a:off x="4592169" y="1120660"/>
            <a:ext cx="7409331" cy="2862322"/>
          </a:xfrm>
          <a:prstGeom prst="rect">
            <a:avLst/>
          </a:prstGeom>
          <a:noFill/>
        </p:spPr>
        <p:txBody>
          <a:bodyPr wrap="square" rtlCol="0">
            <a:spAutoFit/>
          </a:bodyPr>
          <a:lstStyle/>
          <a:p>
            <a:pPr marL="285750" indent="-285750">
              <a:buFont typeface="Arial" panose="020B0604020202020204" pitchFamily="34" charset="0"/>
              <a:buChar char="•"/>
            </a:pPr>
            <a:r>
              <a:rPr lang="da-DK">
                <a:solidFill>
                  <a:schemeClr val="accent3"/>
                </a:solidFill>
              </a:rPr>
              <a:t>Brugere af </a:t>
            </a:r>
            <a:r>
              <a:rPr lang="da-DK" err="1">
                <a:solidFill>
                  <a:schemeClr val="accent3"/>
                </a:solidFill>
              </a:rPr>
              <a:t>ChatGPT</a:t>
            </a:r>
            <a:r>
              <a:rPr lang="da-DK">
                <a:solidFill>
                  <a:schemeClr val="accent3"/>
                </a:solidFill>
              </a:rPr>
              <a:t> skræddersyer </a:t>
            </a:r>
            <a:r>
              <a:rPr lang="da-DK" err="1">
                <a:solidFill>
                  <a:schemeClr val="accent3"/>
                </a:solidFill>
              </a:rPr>
              <a:t>chatbots</a:t>
            </a:r>
            <a:r>
              <a:rPr lang="da-DK">
                <a:solidFill>
                  <a:schemeClr val="accent3"/>
                </a:solidFill>
              </a:rPr>
              <a:t> ved at fodre dem med indhold</a:t>
            </a:r>
          </a:p>
          <a:p>
            <a:pPr marL="285750" indent="-285750">
              <a:buFont typeface="Arial" panose="020B0604020202020204" pitchFamily="34" charset="0"/>
              <a:buChar char="•"/>
            </a:pPr>
            <a:endParaRPr lang="da-DK">
              <a:solidFill>
                <a:schemeClr val="accent3"/>
              </a:solidFill>
            </a:endParaRPr>
          </a:p>
          <a:p>
            <a:pPr marL="285750" indent="-285750">
              <a:buFont typeface="Arial" panose="020B0604020202020204" pitchFamily="34" charset="0"/>
              <a:buChar char="•"/>
            </a:pPr>
            <a:r>
              <a:rPr lang="da-DK" err="1">
                <a:solidFill>
                  <a:schemeClr val="accent3"/>
                </a:solidFill>
              </a:rPr>
              <a:t>Chatbots</a:t>
            </a:r>
            <a:r>
              <a:rPr lang="da-DK">
                <a:solidFill>
                  <a:schemeClr val="accent3"/>
                </a:solidFill>
              </a:rPr>
              <a:t> kan gengive indhold fra værker, den er fodret med</a:t>
            </a:r>
          </a:p>
          <a:p>
            <a:pPr marL="285750" indent="-285750">
              <a:buFont typeface="Arial" panose="020B0604020202020204" pitchFamily="34" charset="0"/>
              <a:buChar char="•"/>
            </a:pPr>
            <a:endParaRPr lang="da-DK">
              <a:solidFill>
                <a:schemeClr val="accent3"/>
              </a:solidFill>
            </a:endParaRPr>
          </a:p>
          <a:p>
            <a:pPr marL="285750" indent="-285750">
              <a:buFont typeface="Arial" panose="020B0604020202020204" pitchFamily="34" charset="0"/>
              <a:buChar char="•"/>
            </a:pPr>
            <a:r>
              <a:rPr lang="da-DK" err="1">
                <a:solidFill>
                  <a:schemeClr val="accent3"/>
                </a:solidFill>
              </a:rPr>
              <a:t>Chatbots</a:t>
            </a:r>
            <a:r>
              <a:rPr lang="da-DK">
                <a:solidFill>
                  <a:schemeClr val="accent3"/>
                </a:solidFill>
              </a:rPr>
              <a:t> stilles rådighed for andre via GPT Store</a:t>
            </a:r>
          </a:p>
          <a:p>
            <a:pPr marL="285750" indent="-285750">
              <a:buFont typeface="Arial" panose="020B0604020202020204" pitchFamily="34" charset="0"/>
              <a:buChar char="•"/>
            </a:pPr>
            <a:endParaRPr lang="da-DK">
              <a:solidFill>
                <a:schemeClr val="accent3"/>
              </a:solidFill>
            </a:endParaRPr>
          </a:p>
          <a:p>
            <a:pPr marL="285750" indent="-285750">
              <a:buFont typeface="Arial" panose="020B0604020202020204" pitchFamily="34" charset="0"/>
              <a:buChar char="•"/>
            </a:pPr>
            <a:r>
              <a:rPr lang="da-DK">
                <a:solidFill>
                  <a:schemeClr val="accent3"/>
                </a:solidFill>
              </a:rPr>
              <a:t>GPT Store er fyldt med </a:t>
            </a:r>
            <a:r>
              <a:rPr lang="da-DK" err="1">
                <a:solidFill>
                  <a:schemeClr val="accent3"/>
                </a:solidFill>
              </a:rPr>
              <a:t>chatbots</a:t>
            </a:r>
            <a:r>
              <a:rPr lang="da-DK">
                <a:solidFill>
                  <a:schemeClr val="accent3"/>
                </a:solidFill>
              </a:rPr>
              <a:t>, hvortil brugere har uploadet ophavsretligt beskyttede værker</a:t>
            </a:r>
          </a:p>
          <a:p>
            <a:endParaRPr lang="da-DK">
              <a:solidFill>
                <a:schemeClr val="accent3"/>
              </a:solidFill>
            </a:endParaRPr>
          </a:p>
        </p:txBody>
      </p:sp>
      <p:sp>
        <p:nvSpPr>
          <p:cNvPr id="3" name="Tekstfelt 2">
            <a:extLst>
              <a:ext uri="{FF2B5EF4-FFF2-40B4-BE49-F238E27FC236}">
                <a16:creationId xmlns:a16="http://schemas.microsoft.com/office/drawing/2014/main" id="{DD9BA949-9C7E-0D25-99A2-1A461E65741F}"/>
              </a:ext>
            </a:extLst>
          </p:cNvPr>
          <p:cNvSpPr txBox="1"/>
          <p:nvPr/>
        </p:nvSpPr>
        <p:spPr>
          <a:xfrm>
            <a:off x="424687" y="4302652"/>
            <a:ext cx="10396594" cy="2308324"/>
          </a:xfrm>
          <a:prstGeom prst="rect">
            <a:avLst/>
          </a:prstGeom>
          <a:solidFill>
            <a:schemeClr val="accent4"/>
          </a:solidFill>
        </p:spPr>
        <p:txBody>
          <a:bodyPr wrap="square" rtlCol="0">
            <a:spAutoFit/>
          </a:bodyPr>
          <a:lstStyle/>
          <a:p>
            <a:r>
              <a:rPr lang="da-DK" i="1">
                <a:solidFill>
                  <a:schemeClr val="accent3"/>
                </a:solidFill>
              </a:rPr>
              <a:t>Brugerne møder </a:t>
            </a:r>
            <a:r>
              <a:rPr lang="da-DK" b="1" i="1">
                <a:solidFill>
                  <a:schemeClr val="accent3"/>
                </a:solidFill>
              </a:rPr>
              <a:t>ingen information fra tjenesterne</a:t>
            </a:r>
            <a:r>
              <a:rPr lang="da-DK" i="1">
                <a:solidFill>
                  <a:schemeClr val="accent3"/>
                </a:solidFill>
              </a:rPr>
              <a:t>, om at de skal overholde ophavsretten.</a:t>
            </a:r>
          </a:p>
          <a:p>
            <a:endParaRPr lang="da-DK" i="1">
              <a:solidFill>
                <a:schemeClr val="accent3"/>
              </a:solidFill>
            </a:endParaRPr>
          </a:p>
          <a:p>
            <a:r>
              <a:rPr lang="da-DK" i="1">
                <a:solidFill>
                  <a:schemeClr val="accent3"/>
                </a:solidFill>
              </a:rPr>
              <a:t>De skal ikke bekræfte, at de har </a:t>
            </a:r>
            <a:r>
              <a:rPr lang="da-DK" b="1" i="1">
                <a:solidFill>
                  <a:schemeClr val="accent3"/>
                </a:solidFill>
              </a:rPr>
              <a:t>rettighederne til det materiale</a:t>
            </a:r>
            <a:r>
              <a:rPr lang="da-DK" i="1">
                <a:solidFill>
                  <a:schemeClr val="accent3"/>
                </a:solidFill>
              </a:rPr>
              <a:t>, som de uploader.</a:t>
            </a:r>
          </a:p>
          <a:p>
            <a:endParaRPr lang="da-DK" i="1">
              <a:solidFill>
                <a:schemeClr val="accent3"/>
              </a:solidFill>
            </a:endParaRPr>
          </a:p>
          <a:p>
            <a:r>
              <a:rPr lang="da-DK" i="1">
                <a:solidFill>
                  <a:schemeClr val="accent3"/>
                </a:solidFill>
              </a:rPr>
              <a:t>Skræddersyede </a:t>
            </a:r>
            <a:r>
              <a:rPr lang="da-DK" i="1" err="1">
                <a:solidFill>
                  <a:schemeClr val="accent3"/>
                </a:solidFill>
              </a:rPr>
              <a:t>GPT’er</a:t>
            </a:r>
            <a:r>
              <a:rPr lang="da-DK" i="1">
                <a:solidFill>
                  <a:schemeClr val="accent3"/>
                </a:solidFill>
              </a:rPr>
              <a:t> </a:t>
            </a:r>
            <a:r>
              <a:rPr lang="da-DK" b="1" i="1">
                <a:solidFill>
                  <a:schemeClr val="accent3"/>
                </a:solidFill>
              </a:rPr>
              <a:t>distribueres </a:t>
            </a:r>
            <a:r>
              <a:rPr lang="da-DK" i="1">
                <a:solidFill>
                  <a:schemeClr val="accent3"/>
                </a:solidFill>
              </a:rPr>
              <a:t>til andre</a:t>
            </a:r>
          </a:p>
          <a:p>
            <a:endParaRPr lang="da-DK" i="1">
              <a:solidFill>
                <a:schemeClr val="accent3"/>
              </a:solidFill>
            </a:endParaRPr>
          </a:p>
          <a:p>
            <a:r>
              <a:rPr lang="da-DK" i="1">
                <a:solidFill>
                  <a:schemeClr val="accent3"/>
                </a:solidFill>
              </a:rPr>
              <a:t>OpenAI anvender indholdet til at </a:t>
            </a:r>
            <a:r>
              <a:rPr lang="da-DK" b="1" i="1">
                <a:solidFill>
                  <a:schemeClr val="accent3"/>
                </a:solidFill>
              </a:rPr>
              <a:t>fintune</a:t>
            </a:r>
            <a:r>
              <a:rPr lang="da-DK" i="1">
                <a:solidFill>
                  <a:schemeClr val="accent3"/>
                </a:solidFill>
              </a:rPr>
              <a:t> og videreudvikle GPT4 </a:t>
            </a:r>
          </a:p>
          <a:p>
            <a:endParaRPr lang="da-DK" i="1">
              <a:solidFill>
                <a:schemeClr val="accent3"/>
              </a:solidFill>
            </a:endParaRPr>
          </a:p>
        </p:txBody>
      </p:sp>
      <p:pic>
        <p:nvPicPr>
          <p:cNvPr id="7" name="Billede 6">
            <a:extLst>
              <a:ext uri="{FF2B5EF4-FFF2-40B4-BE49-F238E27FC236}">
                <a16:creationId xmlns:a16="http://schemas.microsoft.com/office/drawing/2014/main" id="{C34897D1-E1B4-63CF-A727-1F4F36A81305}"/>
              </a:ext>
            </a:extLst>
          </p:cNvPr>
          <p:cNvPicPr>
            <a:picLocks noChangeAspect="1"/>
          </p:cNvPicPr>
          <p:nvPr/>
        </p:nvPicPr>
        <p:blipFill>
          <a:blip r:embed="rId3"/>
          <a:stretch>
            <a:fillRect/>
          </a:stretch>
        </p:blipFill>
        <p:spPr>
          <a:xfrm>
            <a:off x="336177" y="1008771"/>
            <a:ext cx="4165600" cy="3086100"/>
          </a:xfrm>
          <a:prstGeom prst="rect">
            <a:avLst/>
          </a:prstGeom>
        </p:spPr>
      </p:pic>
    </p:spTree>
    <p:extLst>
      <p:ext uri="{BB962C8B-B14F-4D97-AF65-F5344CB8AC3E}">
        <p14:creationId xmlns:p14="http://schemas.microsoft.com/office/powerpoint/2010/main" val="2420572210"/>
      </p:ext>
    </p:extLst>
  </p:cSld>
  <p:clrMapOvr>
    <a:masterClrMapping/>
  </p:clrMapOvr>
  <p:transition spd="med">
    <p:push dir="u"/>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13" name="Tekstfelt 12">
            <a:extLst>
              <a:ext uri="{FF2B5EF4-FFF2-40B4-BE49-F238E27FC236}">
                <a16:creationId xmlns:a16="http://schemas.microsoft.com/office/drawing/2014/main" id="{8F6EED77-1742-C5D0-60D8-5D0A0429CBAB}"/>
              </a:ext>
            </a:extLst>
          </p:cNvPr>
          <p:cNvSpPr txBox="1"/>
          <p:nvPr/>
        </p:nvSpPr>
        <p:spPr>
          <a:xfrm>
            <a:off x="4235760" y="222375"/>
            <a:ext cx="10941441" cy="523220"/>
          </a:xfrm>
          <a:prstGeom prst="rect">
            <a:avLst/>
          </a:prstGeom>
          <a:noFill/>
        </p:spPr>
        <p:txBody>
          <a:bodyPr wrap="square">
            <a:spAutoFit/>
          </a:bodyPr>
          <a:lstStyle/>
          <a:p>
            <a:r>
              <a:rPr lang="da-DK" sz="2800" b="1">
                <a:solidFill>
                  <a:schemeClr val="accent3"/>
                </a:solidFill>
              </a:rPr>
              <a:t>Stemmekloner</a:t>
            </a:r>
          </a:p>
        </p:txBody>
      </p:sp>
      <p:sp>
        <p:nvSpPr>
          <p:cNvPr id="2" name="Tekstfelt 1">
            <a:extLst>
              <a:ext uri="{FF2B5EF4-FFF2-40B4-BE49-F238E27FC236}">
                <a16:creationId xmlns:a16="http://schemas.microsoft.com/office/drawing/2014/main" id="{BBC004AB-9956-737A-659D-7982F531CF30}"/>
              </a:ext>
            </a:extLst>
          </p:cNvPr>
          <p:cNvSpPr txBox="1"/>
          <p:nvPr/>
        </p:nvSpPr>
        <p:spPr>
          <a:xfrm>
            <a:off x="3976255" y="921624"/>
            <a:ext cx="8215745" cy="4524315"/>
          </a:xfrm>
          <a:prstGeom prst="rect">
            <a:avLst/>
          </a:prstGeom>
          <a:noFill/>
        </p:spPr>
        <p:txBody>
          <a:bodyPr wrap="square" rtlCol="0">
            <a:spAutoFit/>
          </a:bodyPr>
          <a:lstStyle/>
          <a:p>
            <a:pPr marL="285750" indent="-285750">
              <a:buFont typeface="Arial" panose="020B0604020202020204" pitchFamily="34" charset="0"/>
              <a:buChar char="•"/>
            </a:pPr>
            <a:r>
              <a:rPr lang="da-DK">
                <a:solidFill>
                  <a:schemeClr val="accent3"/>
                </a:solidFill>
              </a:rPr>
              <a:t>Stemmekloner bruges til alt muligt fra fake news, satire, markedsføring, oplæsning mv.</a:t>
            </a:r>
          </a:p>
          <a:p>
            <a:pPr marL="285750" indent="-285750">
              <a:buFont typeface="Arial" panose="020B0604020202020204" pitchFamily="34" charset="0"/>
              <a:buChar char="•"/>
            </a:pPr>
            <a:endParaRPr lang="da-DK">
              <a:solidFill>
                <a:schemeClr val="accent3"/>
              </a:solidFill>
            </a:endParaRPr>
          </a:p>
          <a:p>
            <a:pPr marL="285750" indent="-285750">
              <a:buFont typeface="Arial" panose="020B0604020202020204" pitchFamily="34" charset="0"/>
              <a:buChar char="•"/>
            </a:pPr>
            <a:r>
              <a:rPr lang="da-DK">
                <a:solidFill>
                  <a:schemeClr val="accent3"/>
                </a:solidFill>
              </a:rPr>
              <a:t>Det genererede output deles på sociale medier</a:t>
            </a:r>
          </a:p>
          <a:p>
            <a:pPr marL="285750" indent="-285750">
              <a:buFont typeface="Arial" panose="020B0604020202020204" pitchFamily="34" charset="0"/>
              <a:buChar char="•"/>
            </a:pPr>
            <a:endParaRPr lang="da-DK">
              <a:solidFill>
                <a:schemeClr val="accent3"/>
              </a:solidFill>
            </a:endParaRPr>
          </a:p>
          <a:p>
            <a:pPr marL="285750" indent="-285750">
              <a:buFont typeface="Arial" panose="020B0604020202020204" pitchFamily="34" charset="0"/>
              <a:buChar char="•"/>
            </a:pPr>
            <a:r>
              <a:rPr lang="da-DK">
                <a:solidFill>
                  <a:schemeClr val="accent3"/>
                </a:solidFill>
              </a:rPr>
              <a:t>Fx David </a:t>
            </a:r>
            <a:r>
              <a:rPr lang="da-DK" err="1">
                <a:solidFill>
                  <a:schemeClr val="accent3"/>
                </a:solidFill>
              </a:rPr>
              <a:t>Bateson</a:t>
            </a:r>
            <a:r>
              <a:rPr lang="da-DK">
                <a:solidFill>
                  <a:schemeClr val="accent3"/>
                </a:solidFill>
              </a:rPr>
              <a:t>, hvis stemme er blevet misbrugt på TikTok</a:t>
            </a:r>
          </a:p>
          <a:p>
            <a:pPr marL="285750" indent="-285750">
              <a:buFont typeface="Arial" panose="020B0604020202020204" pitchFamily="34" charset="0"/>
              <a:buChar char="•"/>
            </a:pPr>
            <a:endParaRPr lang="da-DK">
              <a:solidFill>
                <a:schemeClr val="accent3"/>
              </a:solidFill>
            </a:endParaRPr>
          </a:p>
          <a:p>
            <a:pPr marL="285750" indent="-285750">
              <a:buFont typeface="Arial" panose="020B0604020202020204" pitchFamily="34" charset="0"/>
              <a:buChar char="•"/>
            </a:pPr>
            <a:r>
              <a:rPr lang="da-DK">
                <a:solidFill>
                  <a:schemeClr val="accent3"/>
                </a:solidFill>
              </a:rPr>
              <a:t>Processerne hos platformene er ikke gearede til den udfordring. Det forsøger vi at påvirke. (SÅ anmeld gerne, når I oplever krænkelser, så vi kan presse på for værktøjer)</a:t>
            </a:r>
          </a:p>
          <a:p>
            <a:endParaRPr lang="da-DK">
              <a:solidFill>
                <a:schemeClr val="accent3"/>
              </a:solidFill>
            </a:endParaRPr>
          </a:p>
          <a:p>
            <a:endParaRPr lang="da-DK">
              <a:solidFill>
                <a:schemeClr val="accent3"/>
              </a:solidFill>
            </a:endParaRPr>
          </a:p>
          <a:p>
            <a:endParaRPr lang="da-DK">
              <a:solidFill>
                <a:schemeClr val="accent3"/>
              </a:solidFill>
            </a:endParaRPr>
          </a:p>
          <a:p>
            <a:endParaRPr lang="da-DK">
              <a:solidFill>
                <a:schemeClr val="accent3"/>
              </a:solidFill>
            </a:endParaRPr>
          </a:p>
          <a:p>
            <a:endParaRPr lang="da-DK">
              <a:solidFill>
                <a:schemeClr val="accent3"/>
              </a:solidFill>
            </a:endParaRPr>
          </a:p>
          <a:p>
            <a:endParaRPr lang="da-DK">
              <a:solidFill>
                <a:schemeClr val="accent3"/>
              </a:solidFill>
            </a:endParaRPr>
          </a:p>
        </p:txBody>
      </p:sp>
      <p:sp>
        <p:nvSpPr>
          <p:cNvPr id="3" name="Tekstfelt 2">
            <a:extLst>
              <a:ext uri="{FF2B5EF4-FFF2-40B4-BE49-F238E27FC236}">
                <a16:creationId xmlns:a16="http://schemas.microsoft.com/office/drawing/2014/main" id="{E49865E5-B664-60DC-489E-558804CD2545}"/>
              </a:ext>
            </a:extLst>
          </p:cNvPr>
          <p:cNvSpPr txBox="1"/>
          <p:nvPr/>
        </p:nvSpPr>
        <p:spPr>
          <a:xfrm>
            <a:off x="4531957" y="4698638"/>
            <a:ext cx="6642845" cy="923330"/>
          </a:xfrm>
          <a:prstGeom prst="rect">
            <a:avLst/>
          </a:prstGeom>
          <a:solidFill>
            <a:schemeClr val="accent4"/>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a:ln>
                  <a:noFill/>
                </a:ln>
                <a:solidFill>
                  <a:schemeClr val="accent3"/>
                </a:solidFill>
                <a:effectLst/>
                <a:uLnTx/>
                <a:uFillTx/>
                <a:latin typeface="Century Gothic" panose="020F0302020204030204"/>
                <a:ea typeface="+mn-ea"/>
                <a:cs typeface="+mn-cs"/>
              </a:rPr>
              <a:t>David </a:t>
            </a:r>
            <a:r>
              <a:rPr kumimoji="0" lang="da-DK" sz="1800" b="0" i="0" u="none" strike="noStrike" kern="1200" cap="none" spc="0" normalizeH="0" baseline="0" noProof="0" err="1">
                <a:ln>
                  <a:noFill/>
                </a:ln>
                <a:solidFill>
                  <a:schemeClr val="accent3"/>
                </a:solidFill>
                <a:effectLst/>
                <a:uLnTx/>
                <a:uFillTx/>
                <a:latin typeface="Century Gothic" panose="020F0302020204030204"/>
                <a:ea typeface="+mn-ea"/>
                <a:cs typeface="+mn-cs"/>
              </a:rPr>
              <a:t>Bateson</a:t>
            </a:r>
            <a:r>
              <a:rPr kumimoji="0" lang="da-DK" sz="1800" b="0" i="0" u="none" strike="noStrike" kern="1200" cap="none" spc="0" normalizeH="0" baseline="0" noProof="0">
                <a:ln>
                  <a:noFill/>
                </a:ln>
                <a:solidFill>
                  <a:schemeClr val="accent3"/>
                </a:solidFill>
                <a:effectLst/>
                <a:uLnTx/>
                <a:uFillTx/>
                <a:latin typeface="Century Gothic" panose="020F0302020204030204"/>
                <a:ea typeface="+mn-ea"/>
                <a:cs typeface="+mn-cs"/>
              </a:rPr>
              <a:t> er en dansk-engelsk skuespiller, der er kendt for at have lagt stemme til lejemorderen Agent 47, hovedpersonen i IO Interactives computerspilserie </a:t>
            </a:r>
            <a:r>
              <a:rPr kumimoji="0" lang="da-DK" sz="1800" b="0" i="0" u="none" strike="noStrike" kern="1200" cap="none" spc="0" normalizeH="0" baseline="0" noProof="0" err="1">
                <a:ln>
                  <a:noFill/>
                </a:ln>
                <a:solidFill>
                  <a:schemeClr val="accent3"/>
                </a:solidFill>
                <a:effectLst/>
                <a:uLnTx/>
                <a:uFillTx/>
                <a:latin typeface="Century Gothic" panose="020F0302020204030204"/>
                <a:ea typeface="+mn-ea"/>
                <a:cs typeface="+mn-cs"/>
              </a:rPr>
              <a:t>Hitman</a:t>
            </a:r>
            <a:r>
              <a:rPr kumimoji="0" lang="da-DK" sz="1800" b="0" i="0" u="none" strike="noStrike" kern="1200" cap="none" spc="0" normalizeH="0" baseline="0" noProof="0">
                <a:ln>
                  <a:noFill/>
                </a:ln>
                <a:solidFill>
                  <a:schemeClr val="accent3"/>
                </a:solidFill>
                <a:effectLst/>
                <a:uLnTx/>
                <a:uFillTx/>
                <a:latin typeface="Century Gothic" panose="020F0302020204030204"/>
                <a:ea typeface="+mn-ea"/>
                <a:cs typeface="+mn-cs"/>
              </a:rPr>
              <a:t>. </a:t>
            </a:r>
          </a:p>
        </p:txBody>
      </p:sp>
      <p:pic>
        <p:nvPicPr>
          <p:cNvPr id="4" name="Download">
            <a:hlinkClick r:id="" action="ppaction://media"/>
            <a:extLst>
              <a:ext uri="{FF2B5EF4-FFF2-40B4-BE49-F238E27FC236}">
                <a16:creationId xmlns:a16="http://schemas.microsoft.com/office/drawing/2014/main" id="{9C463376-560D-5927-1DC7-1C56BFF00B2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
            <a:ext cx="3851564" cy="6872679"/>
          </a:xfrm>
          <a:prstGeom prst="rect">
            <a:avLst/>
          </a:prstGeom>
        </p:spPr>
      </p:pic>
    </p:spTree>
    <p:extLst>
      <p:ext uri="{BB962C8B-B14F-4D97-AF65-F5344CB8AC3E}">
        <p14:creationId xmlns:p14="http://schemas.microsoft.com/office/powerpoint/2010/main" val="2955156350"/>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6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B1944F7F-23AF-C332-B0E5-A43E6264F880}"/>
              </a:ext>
            </a:extLst>
          </p:cNvPr>
          <p:cNvPicPr>
            <a:picLocks noChangeAspect="1"/>
          </p:cNvPicPr>
          <p:nvPr/>
        </p:nvPicPr>
        <p:blipFill>
          <a:blip r:embed="rId3"/>
          <a:stretch>
            <a:fillRect/>
          </a:stretch>
        </p:blipFill>
        <p:spPr>
          <a:xfrm>
            <a:off x="-21019" y="1704108"/>
            <a:ext cx="12162885" cy="3823855"/>
          </a:xfrm>
          <a:prstGeom prst="rect">
            <a:avLst/>
          </a:prstGeom>
        </p:spPr>
      </p:pic>
    </p:spTree>
    <p:extLst>
      <p:ext uri="{BB962C8B-B14F-4D97-AF65-F5344CB8AC3E}">
        <p14:creationId xmlns:p14="http://schemas.microsoft.com/office/powerpoint/2010/main" val="744769425"/>
      </p:ext>
    </p:extLst>
  </p:cSld>
  <p:clrMapOvr>
    <a:masterClrMapping/>
  </p:clrMapOvr>
  <p:transition spd="med">
    <p:push dir="u"/>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13" name="Tekstfelt 12">
            <a:extLst>
              <a:ext uri="{FF2B5EF4-FFF2-40B4-BE49-F238E27FC236}">
                <a16:creationId xmlns:a16="http://schemas.microsoft.com/office/drawing/2014/main" id="{8F6EED77-1742-C5D0-60D8-5D0A0429CBAB}"/>
              </a:ext>
            </a:extLst>
          </p:cNvPr>
          <p:cNvSpPr txBox="1"/>
          <p:nvPr/>
        </p:nvSpPr>
        <p:spPr>
          <a:xfrm>
            <a:off x="363866" y="258815"/>
            <a:ext cx="1094144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800" b="1" i="0" u="none" strike="noStrike" kern="1200" cap="none" spc="0" normalizeH="0" baseline="0" noProof="0">
                <a:ln>
                  <a:noFill/>
                </a:ln>
                <a:solidFill>
                  <a:srgbClr val="264D5B"/>
                </a:solidFill>
                <a:effectLst/>
                <a:uLnTx/>
                <a:uFillTx/>
                <a:latin typeface="Century Gothic" panose="020F0302020204030204"/>
                <a:ea typeface="+mn-ea"/>
                <a:cs typeface="+mn-cs"/>
              </a:rPr>
              <a:t>Autogenererede musikafspilninger</a:t>
            </a:r>
          </a:p>
        </p:txBody>
      </p:sp>
      <p:sp>
        <p:nvSpPr>
          <p:cNvPr id="2" name="Tekstfelt 1">
            <a:extLst>
              <a:ext uri="{FF2B5EF4-FFF2-40B4-BE49-F238E27FC236}">
                <a16:creationId xmlns:a16="http://schemas.microsoft.com/office/drawing/2014/main" id="{BBC004AB-9956-737A-659D-7982F531CF30}"/>
              </a:ext>
            </a:extLst>
          </p:cNvPr>
          <p:cNvSpPr txBox="1"/>
          <p:nvPr/>
        </p:nvSpPr>
        <p:spPr>
          <a:xfrm>
            <a:off x="363866" y="876752"/>
            <a:ext cx="1094144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a:ln>
                  <a:noFill/>
                </a:ln>
                <a:solidFill>
                  <a:srgbClr val="21414A"/>
                </a:solidFill>
                <a:effectLst/>
                <a:uLnTx/>
                <a:uFillTx/>
                <a:latin typeface="Century Gothic" panose="020F0302020204030204"/>
                <a:ea typeface="+mn-ea"/>
                <a:cs typeface="+mn-cs"/>
              </a:rPr>
              <a:t>Der er faldet dom i en af verdens største sager inden for bedrag med streaming af musik.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1" i="0" u="none" strike="noStrike" kern="1200" cap="none" spc="0" normalizeH="0" baseline="0" noProof="0">
              <a:ln>
                <a:noFill/>
              </a:ln>
              <a:solidFill>
                <a:srgbClr val="264D5B"/>
              </a:solidFill>
              <a:effectLst/>
              <a:uLnTx/>
              <a:uFillTx/>
              <a:latin typeface="Century Gothic" panose="020F0302020204030204"/>
              <a:ea typeface="+mn-ea"/>
              <a:cs typeface="+mn-cs"/>
            </a:endParaRPr>
          </a:p>
        </p:txBody>
      </p:sp>
      <p:sp>
        <p:nvSpPr>
          <p:cNvPr id="3" name="Tekstfelt 2">
            <a:extLst>
              <a:ext uri="{FF2B5EF4-FFF2-40B4-BE49-F238E27FC236}">
                <a16:creationId xmlns:a16="http://schemas.microsoft.com/office/drawing/2014/main" id="{685B6E5A-A471-BF40-DCBD-E6A1EF788695}"/>
              </a:ext>
            </a:extLst>
          </p:cNvPr>
          <p:cNvSpPr txBox="1"/>
          <p:nvPr/>
        </p:nvSpPr>
        <p:spPr>
          <a:xfrm>
            <a:off x="4209982" y="2660464"/>
            <a:ext cx="7786255" cy="230832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264D5B"/>
                </a:solidFill>
                <a:effectLst/>
                <a:uLnTx/>
                <a:uFillTx/>
                <a:latin typeface="Century Gothic" panose="020F0302020204030204"/>
                <a:ea typeface="+mn-ea"/>
                <a:cs typeface="+mn-cs"/>
              </a:rPr>
              <a:t>Kunstigt genererede afspilninger af 689 værker på forskellige musikstreamingtjenester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800" b="0" i="0" u="none" strike="noStrike" kern="1200" cap="none" spc="0" normalizeH="0" baseline="0" noProof="0" dirty="0">
              <a:ln>
                <a:noFill/>
              </a:ln>
              <a:solidFill>
                <a:srgbClr val="264D5B"/>
              </a:solidFill>
              <a:effectLst/>
              <a:uLnTx/>
              <a:uFillTx/>
              <a:latin typeface="Century Gothic" panose="020F03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264D5B"/>
                </a:solidFill>
                <a:effectLst/>
                <a:uLnTx/>
                <a:uFillTx/>
                <a:latin typeface="Century Gothic" panose="020F0302020204030204"/>
                <a:ea typeface="+mn-ea"/>
                <a:cs typeface="+mn-cs"/>
              </a:rPr>
              <a:t>37 af værkerne var kopieret fra andre musikere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800" b="0" i="0" u="none" strike="noStrike" kern="1200" cap="none" spc="0" normalizeH="0" baseline="0" noProof="0" dirty="0">
              <a:ln>
                <a:noFill/>
              </a:ln>
              <a:solidFill>
                <a:srgbClr val="264D5B"/>
              </a:solidFill>
              <a:effectLst/>
              <a:uLnTx/>
              <a:uFillTx/>
              <a:latin typeface="Century Gothic" panose="020F03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264D5B"/>
                </a:solidFill>
                <a:effectLst/>
                <a:uLnTx/>
                <a:uFillTx/>
                <a:latin typeface="Century Gothic" panose="020F0302020204030204"/>
                <a:ea typeface="+mn-ea"/>
                <a:cs typeface="+mn-cs"/>
              </a:rPr>
              <a:t>Den dømte fik uberettiget udbetalt royalties for 4,3 mio. kr.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800" b="0" i="0" u="none" strike="noStrike" kern="1200" cap="none" spc="0" normalizeH="0" baseline="0" noProof="0" dirty="0">
              <a:ln>
                <a:noFill/>
              </a:ln>
              <a:solidFill>
                <a:srgbClr val="264D5B"/>
              </a:solidFill>
              <a:effectLst/>
              <a:uLnTx/>
              <a:uFillTx/>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endParaRPr kumimoji="0" lang="da-DK" sz="1800" b="0" i="0" u="none" strike="noStrike" kern="1200" cap="none" spc="0" normalizeH="0" baseline="0" noProof="0" dirty="0">
              <a:ln>
                <a:noFill/>
              </a:ln>
              <a:solidFill>
                <a:srgbClr val="264D5B"/>
              </a:solidFill>
              <a:effectLst/>
              <a:uLnTx/>
              <a:uFillTx/>
              <a:latin typeface="Century Gothic" panose="020F0302020204030204"/>
              <a:ea typeface="+mn-ea"/>
              <a:cs typeface="+mn-cs"/>
            </a:endParaRPr>
          </a:p>
        </p:txBody>
      </p:sp>
      <p:pic>
        <p:nvPicPr>
          <p:cNvPr id="5" name="Billede 4">
            <a:extLst>
              <a:ext uri="{FF2B5EF4-FFF2-40B4-BE49-F238E27FC236}">
                <a16:creationId xmlns:a16="http://schemas.microsoft.com/office/drawing/2014/main" id="{76D60992-A345-4381-9761-AFF17464A8D9}"/>
              </a:ext>
            </a:extLst>
          </p:cNvPr>
          <p:cNvPicPr>
            <a:picLocks noChangeAspect="1"/>
          </p:cNvPicPr>
          <p:nvPr/>
        </p:nvPicPr>
        <p:blipFill>
          <a:blip r:embed="rId3"/>
          <a:stretch>
            <a:fillRect/>
          </a:stretch>
        </p:blipFill>
        <p:spPr>
          <a:xfrm>
            <a:off x="-1" y="1520815"/>
            <a:ext cx="3934691" cy="5338893"/>
          </a:xfrm>
          <a:prstGeom prst="rect">
            <a:avLst/>
          </a:prstGeom>
        </p:spPr>
      </p:pic>
    </p:spTree>
    <p:extLst>
      <p:ext uri="{BB962C8B-B14F-4D97-AF65-F5344CB8AC3E}">
        <p14:creationId xmlns:p14="http://schemas.microsoft.com/office/powerpoint/2010/main" val="2359972537"/>
      </p:ext>
    </p:extLst>
  </p:cSld>
  <p:clrMapOvr>
    <a:masterClrMapping/>
  </p:clrMapOvr>
  <p:transition spd="med">
    <p:push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3" name="Tekstfelt 2">
            <a:extLst>
              <a:ext uri="{FF2B5EF4-FFF2-40B4-BE49-F238E27FC236}">
                <a16:creationId xmlns:a16="http://schemas.microsoft.com/office/drawing/2014/main" id="{77274911-4A40-714B-95C5-8A884F1D5DF0}"/>
              </a:ext>
            </a:extLst>
          </p:cNvPr>
          <p:cNvSpPr txBox="1"/>
          <p:nvPr/>
        </p:nvSpPr>
        <p:spPr>
          <a:xfrm>
            <a:off x="211588" y="299456"/>
            <a:ext cx="12191999" cy="5955476"/>
          </a:xfrm>
          <a:prstGeom prst="rect">
            <a:avLst/>
          </a:prstGeom>
          <a:noFill/>
        </p:spPr>
        <p:txBody>
          <a:bodyPr wrap="square">
            <a:spAutoFit/>
          </a:bodyPr>
          <a:lstStyle/>
          <a:p>
            <a:r>
              <a:rPr lang="da-DK" sz="2800" b="1">
                <a:solidFill>
                  <a:schemeClr val="accent5"/>
                </a:solidFill>
              </a:rPr>
              <a:t>Sammen om regulering </a:t>
            </a:r>
            <a:r>
              <a:rPr lang="da-DK" sz="2400">
                <a:solidFill>
                  <a:schemeClr val="accent3"/>
                </a:solidFill>
              </a:rPr>
              <a:t>af kunstig intelligens</a:t>
            </a:r>
          </a:p>
          <a:p>
            <a:endParaRPr lang="da-DK">
              <a:solidFill>
                <a:schemeClr val="accent3"/>
              </a:solidFill>
              <a:effectLst/>
            </a:endParaRPr>
          </a:p>
          <a:p>
            <a:endParaRPr lang="da-DK" b="1">
              <a:solidFill>
                <a:schemeClr val="accent3"/>
              </a:solidFill>
              <a:effectLst/>
            </a:endParaRPr>
          </a:p>
          <a:p>
            <a:pPr algn="just"/>
            <a:r>
              <a:rPr lang="da-DK" b="1">
                <a:solidFill>
                  <a:schemeClr val="accent3"/>
                </a:solidFill>
                <a:effectLst/>
              </a:rPr>
              <a:t>Transparen</a:t>
            </a:r>
            <a:r>
              <a:rPr lang="da-DK" b="1">
                <a:solidFill>
                  <a:schemeClr val="accent3"/>
                </a:solidFill>
              </a:rPr>
              <a:t>s og </a:t>
            </a:r>
            <a:r>
              <a:rPr lang="da-DK" b="1">
                <a:solidFill>
                  <a:schemeClr val="accent3"/>
                </a:solidFill>
                <a:effectLst/>
              </a:rPr>
              <a:t>AI </a:t>
            </a:r>
            <a:r>
              <a:rPr lang="da-DK" b="1" err="1">
                <a:solidFill>
                  <a:schemeClr val="accent3"/>
                </a:solidFill>
                <a:effectLst/>
              </a:rPr>
              <a:t>Act</a:t>
            </a:r>
            <a:r>
              <a:rPr lang="da-DK" b="1">
                <a:solidFill>
                  <a:schemeClr val="accent3"/>
                </a:solidFill>
                <a:effectLst/>
              </a:rPr>
              <a:t>, og vores praktiske erfaringer med håndhævelse</a:t>
            </a:r>
            <a:endParaRPr lang="da-DK" b="1" dirty="0">
              <a:solidFill>
                <a:schemeClr val="accent3"/>
              </a:solidFill>
              <a:effectLst/>
            </a:endParaRPr>
          </a:p>
          <a:p>
            <a:pPr algn="just"/>
            <a:endParaRPr lang="da-DK" sz="1100" b="1" dirty="0">
              <a:solidFill>
                <a:schemeClr val="accent3"/>
              </a:solidFill>
              <a:effectLst/>
            </a:endParaRPr>
          </a:p>
          <a:p>
            <a:pPr algn="just"/>
            <a:r>
              <a:rPr lang="da-DK" b="1" dirty="0">
                <a:solidFill>
                  <a:schemeClr val="accent3"/>
                </a:solidFill>
                <a:effectLst/>
              </a:rPr>
              <a:t>Dialog med medlemmer om muligheder og udfordringer ved AI</a:t>
            </a:r>
          </a:p>
          <a:p>
            <a:pPr algn="just"/>
            <a:endParaRPr lang="da-DK" b="1" dirty="0">
              <a:solidFill>
                <a:schemeClr val="accent3"/>
              </a:solidFill>
              <a:effectLst/>
            </a:endParaRPr>
          </a:p>
          <a:p>
            <a:pPr algn="just"/>
            <a:r>
              <a:rPr lang="da-DK" b="1">
                <a:solidFill>
                  <a:schemeClr val="accent3"/>
                </a:solidFill>
                <a:effectLst/>
              </a:rPr>
              <a:t>Digitaliseringsministeriet, Kulturministeriet, Tech </a:t>
            </a:r>
            <a:r>
              <a:rPr lang="da-DK" b="1" err="1">
                <a:solidFill>
                  <a:schemeClr val="accent3"/>
                </a:solidFill>
                <a:effectLst/>
              </a:rPr>
              <a:t>ekspert-gruppe</a:t>
            </a:r>
            <a:r>
              <a:rPr lang="da-DK" b="1">
                <a:solidFill>
                  <a:schemeClr val="accent3"/>
                </a:solidFill>
                <a:effectLst/>
              </a:rPr>
              <a:t> og </a:t>
            </a:r>
            <a:r>
              <a:rPr lang="da-DK" b="1" err="1">
                <a:solidFill>
                  <a:schemeClr val="accent3"/>
                </a:solidFill>
                <a:effectLst/>
              </a:rPr>
              <a:t>MEP’ere</a:t>
            </a:r>
            <a:r>
              <a:rPr lang="da-DK" b="1">
                <a:solidFill>
                  <a:schemeClr val="accent3"/>
                </a:solidFill>
                <a:effectLst/>
              </a:rPr>
              <a:t> </a:t>
            </a:r>
            <a:endParaRPr lang="da-DK" b="1" dirty="0">
              <a:solidFill>
                <a:schemeClr val="accent3"/>
              </a:solidFill>
              <a:effectLst/>
            </a:endParaRPr>
          </a:p>
          <a:p>
            <a:pPr algn="just"/>
            <a:endParaRPr lang="da-DK" b="1" dirty="0">
              <a:solidFill>
                <a:schemeClr val="accent3"/>
              </a:solidFill>
            </a:endParaRPr>
          </a:p>
          <a:p>
            <a:pPr algn="just"/>
            <a:r>
              <a:rPr lang="da-DK" b="1" dirty="0">
                <a:solidFill>
                  <a:schemeClr val="accent3"/>
                </a:solidFill>
              </a:rPr>
              <a:t>Fælles henvendelser til Minister. Høringsbreve til lovforslag. </a:t>
            </a:r>
          </a:p>
          <a:p>
            <a:pPr algn="just"/>
            <a:endParaRPr lang="da-DK" b="1" dirty="0">
              <a:solidFill>
                <a:schemeClr val="accent3"/>
              </a:solidFill>
            </a:endParaRPr>
          </a:p>
          <a:p>
            <a:pPr algn="just"/>
            <a:r>
              <a:rPr lang="da-DK" b="1" dirty="0">
                <a:solidFill>
                  <a:schemeClr val="accent3"/>
                </a:solidFill>
              </a:rPr>
              <a:t>Dialog med Dansk Industri og Dansk Erhverv</a:t>
            </a:r>
          </a:p>
          <a:p>
            <a:pPr algn="just"/>
            <a:endParaRPr lang="da-DK" b="1" dirty="0">
              <a:solidFill>
                <a:schemeClr val="accent3"/>
              </a:solidFill>
            </a:endParaRPr>
          </a:p>
          <a:p>
            <a:pPr algn="just"/>
            <a:r>
              <a:rPr lang="da-DK" b="1" dirty="0">
                <a:solidFill>
                  <a:schemeClr val="accent3"/>
                </a:solidFill>
              </a:rPr>
              <a:t>Debatindlæg</a:t>
            </a:r>
          </a:p>
          <a:p>
            <a:pPr algn="just"/>
            <a:endParaRPr lang="da-DK" b="1" dirty="0">
              <a:solidFill>
                <a:schemeClr val="accent3"/>
              </a:solidFill>
            </a:endParaRPr>
          </a:p>
          <a:p>
            <a:pPr algn="just"/>
            <a:r>
              <a:rPr lang="da-DK" b="1" dirty="0">
                <a:solidFill>
                  <a:schemeClr val="accent3"/>
                </a:solidFill>
              </a:rPr>
              <a:t>Marts 2024: Christiansborg-konference om dansk indhold, demokrati, sammenhængskraft og fællesskaber</a:t>
            </a:r>
          </a:p>
          <a:p>
            <a:pPr algn="just"/>
            <a:endParaRPr lang="da-DK" b="1" dirty="0">
              <a:solidFill>
                <a:schemeClr val="accent3"/>
              </a:solidFill>
            </a:endParaRPr>
          </a:p>
          <a:p>
            <a:pPr algn="just"/>
            <a:r>
              <a:rPr lang="da-DK" b="1" dirty="0">
                <a:solidFill>
                  <a:schemeClr val="accent3"/>
                </a:solidFill>
              </a:rPr>
              <a:t>Dialog med platforme og </a:t>
            </a:r>
            <a:r>
              <a:rPr lang="da-DK" b="1" dirty="0" err="1">
                <a:solidFill>
                  <a:schemeClr val="accent3"/>
                </a:solidFill>
              </a:rPr>
              <a:t>tech</a:t>
            </a:r>
            <a:r>
              <a:rPr lang="da-DK" b="1" dirty="0">
                <a:solidFill>
                  <a:schemeClr val="accent3"/>
                </a:solidFill>
              </a:rPr>
              <a:t>-virksomheder</a:t>
            </a:r>
          </a:p>
          <a:p>
            <a:pPr algn="just"/>
            <a:endParaRPr lang="da-DK" b="1" dirty="0">
              <a:solidFill>
                <a:schemeClr val="accent3"/>
              </a:solidFill>
            </a:endParaRPr>
          </a:p>
          <a:p>
            <a:pPr algn="just"/>
            <a:r>
              <a:rPr lang="da-DK" b="1" dirty="0">
                <a:solidFill>
                  <a:schemeClr val="accent3"/>
                </a:solidFill>
              </a:rPr>
              <a:t>Dialog med danske institutioner / forskningsmiljø </a:t>
            </a:r>
          </a:p>
          <a:p>
            <a:endParaRPr lang="da-DK" b="1" dirty="0">
              <a:solidFill>
                <a:schemeClr val="accent3"/>
              </a:solidFill>
            </a:endParaRPr>
          </a:p>
        </p:txBody>
      </p:sp>
    </p:spTree>
    <p:extLst>
      <p:ext uri="{BB962C8B-B14F-4D97-AF65-F5344CB8AC3E}">
        <p14:creationId xmlns:p14="http://schemas.microsoft.com/office/powerpoint/2010/main" val="3604110619"/>
      </p:ext>
    </p:extLst>
  </p:cSld>
  <p:clrMapOvr>
    <a:masterClrMapping/>
  </p:clrMapOvr>
  <p:transition spd="med">
    <p:push dir="u"/>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3A51B3-0B9D-2998-C396-DF9189D9EE46}"/>
              </a:ext>
            </a:extLst>
          </p:cNvPr>
          <p:cNvSpPr>
            <a:spLocks noGrp="1"/>
          </p:cNvSpPr>
          <p:nvPr>
            <p:ph type="title"/>
          </p:nvPr>
        </p:nvSpPr>
        <p:spPr>
          <a:xfrm>
            <a:off x="1594651" y="24312"/>
            <a:ext cx="8798285" cy="523220"/>
          </a:xfrm>
        </p:spPr>
        <p:txBody>
          <a:bodyPr/>
          <a:lstStyle/>
          <a:p>
            <a:pPr algn="ctr"/>
            <a:r>
              <a:rPr lang="da-DK" sz="3200" b="1">
                <a:solidFill>
                  <a:schemeClr val="accent3"/>
                </a:solidFill>
              </a:rPr>
              <a:t>Rettighedshavernes anbefalinger</a:t>
            </a:r>
          </a:p>
        </p:txBody>
      </p:sp>
      <p:graphicFrame>
        <p:nvGraphicFramePr>
          <p:cNvPr id="3" name="Diagram 2">
            <a:extLst>
              <a:ext uri="{FF2B5EF4-FFF2-40B4-BE49-F238E27FC236}">
                <a16:creationId xmlns:a16="http://schemas.microsoft.com/office/drawing/2014/main" id="{275D7C71-81D2-2367-2224-CD392CB99DFF}"/>
              </a:ext>
            </a:extLst>
          </p:cNvPr>
          <p:cNvGraphicFramePr/>
          <p:nvPr>
            <p:extLst>
              <p:ext uri="{D42A27DB-BD31-4B8C-83A1-F6EECF244321}">
                <p14:modId xmlns:p14="http://schemas.microsoft.com/office/powerpoint/2010/main" val="488398114"/>
              </p:ext>
            </p:extLst>
          </p:nvPr>
        </p:nvGraphicFramePr>
        <p:xfrm>
          <a:off x="451292" y="508145"/>
          <a:ext cx="4915064"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kstfelt 5">
            <a:extLst>
              <a:ext uri="{FF2B5EF4-FFF2-40B4-BE49-F238E27FC236}">
                <a16:creationId xmlns:a16="http://schemas.microsoft.com/office/drawing/2014/main" id="{CEE3FFA7-FF1E-61EB-C87B-2B93FBE8A4F6}"/>
              </a:ext>
            </a:extLst>
          </p:cNvPr>
          <p:cNvSpPr txBox="1"/>
          <p:nvPr/>
        </p:nvSpPr>
        <p:spPr>
          <a:xfrm>
            <a:off x="5365173" y="743122"/>
            <a:ext cx="6860279" cy="523220"/>
          </a:xfrm>
          <a:prstGeom prst="rect">
            <a:avLst/>
          </a:prstGeom>
          <a:solidFill>
            <a:schemeClr val="tx1">
              <a:lumMod val="20000"/>
              <a:lumOff val="80000"/>
            </a:schemeClr>
          </a:solidFill>
        </p:spPr>
        <p:txBody>
          <a:bodyPr wrap="square" rtlCol="0">
            <a:spAutoFit/>
          </a:bodyPr>
          <a:lstStyle/>
          <a:p>
            <a:r>
              <a:rPr lang="da-DK" sz="1400">
                <a:solidFill>
                  <a:schemeClr val="accent3"/>
                </a:solidFill>
              </a:rPr>
              <a:t>Respekt for, at anvendelse af andres indhold kræver samtykke</a:t>
            </a:r>
          </a:p>
          <a:p>
            <a:endParaRPr lang="da-DK" sz="1400">
              <a:solidFill>
                <a:schemeClr val="accent3"/>
              </a:solidFill>
            </a:endParaRPr>
          </a:p>
        </p:txBody>
      </p:sp>
      <p:sp>
        <p:nvSpPr>
          <p:cNvPr id="7" name="Tekstfelt 6">
            <a:extLst>
              <a:ext uri="{FF2B5EF4-FFF2-40B4-BE49-F238E27FC236}">
                <a16:creationId xmlns:a16="http://schemas.microsoft.com/office/drawing/2014/main" id="{118FAEAD-F617-85A7-F60C-9AAB81A67B59}"/>
              </a:ext>
            </a:extLst>
          </p:cNvPr>
          <p:cNvSpPr txBox="1"/>
          <p:nvPr/>
        </p:nvSpPr>
        <p:spPr>
          <a:xfrm>
            <a:off x="5354746" y="1458717"/>
            <a:ext cx="6848403" cy="523220"/>
          </a:xfrm>
          <a:prstGeom prst="rect">
            <a:avLst/>
          </a:prstGeom>
          <a:solidFill>
            <a:schemeClr val="tx1">
              <a:lumMod val="20000"/>
              <a:lumOff val="80000"/>
            </a:schemeClr>
          </a:solidFill>
        </p:spPr>
        <p:txBody>
          <a:bodyPr wrap="square" rtlCol="0">
            <a:spAutoFit/>
          </a:bodyPr>
          <a:lstStyle/>
          <a:p>
            <a:r>
              <a:rPr lang="da-DK" sz="1400">
                <a:solidFill>
                  <a:schemeClr val="accent3"/>
                </a:solidFill>
              </a:rPr>
              <a:t>Formodningsregel: AI-udviklere skal dokumentere, de </a:t>
            </a:r>
            <a:r>
              <a:rPr lang="da-DK" sz="1400" u="sng">
                <a:solidFill>
                  <a:schemeClr val="accent3"/>
                </a:solidFill>
              </a:rPr>
              <a:t>ikke</a:t>
            </a:r>
            <a:r>
              <a:rPr lang="da-DK" sz="1400">
                <a:solidFill>
                  <a:schemeClr val="accent3"/>
                </a:solidFill>
              </a:rPr>
              <a:t> har brugt beskyttet indhold uden samtykke fra rettighedshaverne</a:t>
            </a:r>
          </a:p>
        </p:txBody>
      </p:sp>
      <p:sp>
        <p:nvSpPr>
          <p:cNvPr id="8" name="Tekstfelt 7">
            <a:extLst>
              <a:ext uri="{FF2B5EF4-FFF2-40B4-BE49-F238E27FC236}">
                <a16:creationId xmlns:a16="http://schemas.microsoft.com/office/drawing/2014/main" id="{722D71B3-520C-1945-98B5-3558F6554B60}"/>
              </a:ext>
            </a:extLst>
          </p:cNvPr>
          <p:cNvSpPr txBox="1"/>
          <p:nvPr/>
        </p:nvSpPr>
        <p:spPr>
          <a:xfrm>
            <a:off x="5354480" y="2228920"/>
            <a:ext cx="6870972" cy="523220"/>
          </a:xfrm>
          <a:prstGeom prst="rect">
            <a:avLst/>
          </a:prstGeom>
          <a:solidFill>
            <a:schemeClr val="tx1">
              <a:lumMod val="20000"/>
              <a:lumOff val="80000"/>
            </a:schemeClr>
          </a:solidFill>
        </p:spPr>
        <p:txBody>
          <a:bodyPr wrap="square" rtlCol="0">
            <a:spAutoFit/>
          </a:bodyPr>
          <a:lstStyle/>
          <a:p>
            <a:r>
              <a:rPr lang="da-DK" sz="1400">
                <a:solidFill>
                  <a:schemeClr val="accent3"/>
                </a:solidFill>
              </a:rPr>
              <a:t>Rimeligt vederlag for brug af indhold. Beskyttelse mod efterligninger af værker, etc.</a:t>
            </a:r>
          </a:p>
        </p:txBody>
      </p:sp>
      <p:sp>
        <p:nvSpPr>
          <p:cNvPr id="9" name="Tekstfelt 8">
            <a:extLst>
              <a:ext uri="{FF2B5EF4-FFF2-40B4-BE49-F238E27FC236}">
                <a16:creationId xmlns:a16="http://schemas.microsoft.com/office/drawing/2014/main" id="{D1D100B1-93E1-1A50-7EC5-4C22472EF0EF}"/>
              </a:ext>
            </a:extLst>
          </p:cNvPr>
          <p:cNvSpPr txBox="1"/>
          <p:nvPr/>
        </p:nvSpPr>
        <p:spPr>
          <a:xfrm>
            <a:off x="5343101" y="2955868"/>
            <a:ext cx="6860278" cy="523220"/>
          </a:xfrm>
          <a:prstGeom prst="rect">
            <a:avLst/>
          </a:prstGeom>
          <a:solidFill>
            <a:schemeClr val="tx1">
              <a:lumMod val="20000"/>
              <a:lumOff val="80000"/>
            </a:schemeClr>
          </a:solidFill>
        </p:spPr>
        <p:txBody>
          <a:bodyPr wrap="square" rtlCol="0">
            <a:spAutoFit/>
          </a:bodyPr>
          <a:lstStyle/>
          <a:p>
            <a:r>
              <a:rPr lang="da-DK" sz="1400">
                <a:solidFill>
                  <a:schemeClr val="accent3"/>
                </a:solidFill>
              </a:rPr>
              <a:t>Ansvarlighed. Innnovation forudsætter beskyttelse af intellektuel ejendomsret.</a:t>
            </a:r>
          </a:p>
          <a:p>
            <a:r>
              <a:rPr lang="da-DK" sz="1400">
                <a:solidFill>
                  <a:schemeClr val="accent3"/>
                </a:solidFill>
              </a:rPr>
              <a:t> </a:t>
            </a:r>
          </a:p>
        </p:txBody>
      </p:sp>
      <p:sp>
        <p:nvSpPr>
          <p:cNvPr id="10" name="Tekstfelt 9">
            <a:extLst>
              <a:ext uri="{FF2B5EF4-FFF2-40B4-BE49-F238E27FC236}">
                <a16:creationId xmlns:a16="http://schemas.microsoft.com/office/drawing/2014/main" id="{D0A999B5-55CC-2A4E-56A9-BB9BBFBDE1A1}"/>
              </a:ext>
            </a:extLst>
          </p:cNvPr>
          <p:cNvSpPr txBox="1"/>
          <p:nvPr/>
        </p:nvSpPr>
        <p:spPr>
          <a:xfrm>
            <a:off x="5343101" y="3715711"/>
            <a:ext cx="6860278" cy="523220"/>
          </a:xfrm>
          <a:prstGeom prst="rect">
            <a:avLst/>
          </a:prstGeom>
          <a:solidFill>
            <a:schemeClr val="tx1">
              <a:lumMod val="20000"/>
              <a:lumOff val="80000"/>
            </a:schemeClr>
          </a:solidFill>
        </p:spPr>
        <p:txBody>
          <a:bodyPr wrap="square" rtlCol="0">
            <a:spAutoFit/>
          </a:bodyPr>
          <a:lstStyle/>
          <a:p>
            <a:r>
              <a:rPr lang="da-DK" sz="1400">
                <a:solidFill>
                  <a:schemeClr val="accent3"/>
                </a:solidFill>
              </a:rPr>
              <a:t>Tjenester skal respektere aftaler, som sikrer en retfærdig repræsentation af alle rettighedshavere.</a:t>
            </a:r>
          </a:p>
        </p:txBody>
      </p:sp>
      <p:sp>
        <p:nvSpPr>
          <p:cNvPr id="12" name="Tekstfelt 11">
            <a:extLst>
              <a:ext uri="{FF2B5EF4-FFF2-40B4-BE49-F238E27FC236}">
                <a16:creationId xmlns:a16="http://schemas.microsoft.com/office/drawing/2014/main" id="{AFE9BFCB-9045-2E3E-F81E-35E435E24AED}"/>
              </a:ext>
            </a:extLst>
          </p:cNvPr>
          <p:cNvSpPr txBox="1"/>
          <p:nvPr/>
        </p:nvSpPr>
        <p:spPr>
          <a:xfrm>
            <a:off x="5354481" y="4464254"/>
            <a:ext cx="6860278" cy="523220"/>
          </a:xfrm>
          <a:prstGeom prst="rect">
            <a:avLst/>
          </a:prstGeom>
          <a:solidFill>
            <a:schemeClr val="tx1">
              <a:lumMod val="20000"/>
              <a:lumOff val="80000"/>
            </a:schemeClr>
          </a:solidFill>
        </p:spPr>
        <p:txBody>
          <a:bodyPr wrap="square" rtlCol="0">
            <a:spAutoFit/>
          </a:bodyPr>
          <a:lstStyle/>
          <a:p>
            <a:r>
              <a:rPr lang="da-DK" sz="1400">
                <a:solidFill>
                  <a:schemeClr val="accent3"/>
                </a:solidFill>
              </a:rPr>
              <a:t>Online-platforme og </a:t>
            </a:r>
            <a:r>
              <a:rPr lang="da-DK" sz="1400" err="1">
                <a:solidFill>
                  <a:schemeClr val="accent3"/>
                </a:solidFill>
              </a:rPr>
              <a:t>tech</a:t>
            </a:r>
            <a:r>
              <a:rPr lang="da-DK" sz="1400">
                <a:solidFill>
                  <a:schemeClr val="accent3"/>
                </a:solidFill>
              </a:rPr>
              <a:t> har ansvar for at der ikke distribueres ulovligt AI-indhold, og at der ikke kan promptes med ulovligt indhold</a:t>
            </a:r>
          </a:p>
        </p:txBody>
      </p:sp>
      <p:sp>
        <p:nvSpPr>
          <p:cNvPr id="13" name="Tekstfelt 12">
            <a:extLst>
              <a:ext uri="{FF2B5EF4-FFF2-40B4-BE49-F238E27FC236}">
                <a16:creationId xmlns:a16="http://schemas.microsoft.com/office/drawing/2014/main" id="{00A246BD-6E99-6FE4-ACA5-2A552CAB71B2}"/>
              </a:ext>
            </a:extLst>
          </p:cNvPr>
          <p:cNvSpPr txBox="1"/>
          <p:nvPr/>
        </p:nvSpPr>
        <p:spPr>
          <a:xfrm>
            <a:off x="5331720" y="5183064"/>
            <a:ext cx="6893731" cy="523220"/>
          </a:xfrm>
          <a:prstGeom prst="rect">
            <a:avLst/>
          </a:prstGeom>
          <a:solidFill>
            <a:schemeClr val="tx1">
              <a:lumMod val="20000"/>
              <a:lumOff val="80000"/>
            </a:schemeClr>
          </a:solidFill>
        </p:spPr>
        <p:txBody>
          <a:bodyPr wrap="square" rtlCol="0">
            <a:spAutoFit/>
          </a:bodyPr>
          <a:lstStyle/>
          <a:p>
            <a:r>
              <a:rPr lang="da-DK" sz="1400">
                <a:solidFill>
                  <a:schemeClr val="accent3"/>
                </a:solidFill>
              </a:rPr>
              <a:t>Krænkelser skal kunne forhindres blandt andet gennem forbud.</a:t>
            </a:r>
          </a:p>
          <a:p>
            <a:endParaRPr lang="da-DK" sz="1400">
              <a:solidFill>
                <a:schemeClr val="accent3"/>
              </a:solidFill>
            </a:endParaRPr>
          </a:p>
        </p:txBody>
      </p:sp>
      <p:grpSp>
        <p:nvGrpSpPr>
          <p:cNvPr id="14" name="Gruppe 13">
            <a:extLst>
              <a:ext uri="{FF2B5EF4-FFF2-40B4-BE49-F238E27FC236}">
                <a16:creationId xmlns:a16="http://schemas.microsoft.com/office/drawing/2014/main" id="{A0B91F1F-CF6F-533E-64BD-B5416466C313}"/>
              </a:ext>
            </a:extLst>
          </p:cNvPr>
          <p:cNvGrpSpPr/>
          <p:nvPr/>
        </p:nvGrpSpPr>
        <p:grpSpPr>
          <a:xfrm>
            <a:off x="371570" y="5875978"/>
            <a:ext cx="4935409" cy="492448"/>
            <a:chOff x="380119" y="4679885"/>
            <a:chExt cx="4462605" cy="492448"/>
          </a:xfrm>
        </p:grpSpPr>
        <p:sp>
          <p:nvSpPr>
            <p:cNvPr id="16" name="Rektangel 15">
              <a:extLst>
                <a:ext uri="{FF2B5EF4-FFF2-40B4-BE49-F238E27FC236}">
                  <a16:creationId xmlns:a16="http://schemas.microsoft.com/office/drawing/2014/main" id="{1E0FCDFE-FF73-6188-C562-BC8A1AD991F6}"/>
                </a:ext>
              </a:extLst>
            </p:cNvPr>
            <p:cNvSpPr/>
            <p:nvPr/>
          </p:nvSpPr>
          <p:spPr>
            <a:xfrm>
              <a:off x="380119" y="4679885"/>
              <a:ext cx="4462605" cy="492448"/>
            </a:xfrm>
            <a:prstGeom prst="rect">
              <a:avLst/>
            </a:prstGeom>
            <a:solidFill>
              <a:schemeClr val="accent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da-DK"/>
            </a:p>
          </p:txBody>
        </p:sp>
        <p:sp>
          <p:nvSpPr>
            <p:cNvPr id="17" name="Tekstfelt 16">
              <a:extLst>
                <a:ext uri="{FF2B5EF4-FFF2-40B4-BE49-F238E27FC236}">
                  <a16:creationId xmlns:a16="http://schemas.microsoft.com/office/drawing/2014/main" id="{DB6AEC1A-CB6F-E7A6-E1A1-3B1CB847E321}"/>
                </a:ext>
              </a:extLst>
            </p:cNvPr>
            <p:cNvSpPr txBox="1"/>
            <p:nvPr/>
          </p:nvSpPr>
          <p:spPr>
            <a:xfrm>
              <a:off x="380119" y="4679885"/>
              <a:ext cx="4462605" cy="4924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90881" tIns="63500" rIns="63500" bIns="63500" numCol="1" spcCol="1270" anchor="ctr" anchorCtr="0">
              <a:noAutofit/>
            </a:bodyPr>
            <a:lstStyle/>
            <a:p>
              <a:pPr marL="0" lvl="0" indent="0" algn="l" defTabSz="1111250">
                <a:lnSpc>
                  <a:spcPct val="90000"/>
                </a:lnSpc>
                <a:spcBef>
                  <a:spcPct val="0"/>
                </a:spcBef>
                <a:spcAft>
                  <a:spcPct val="35000"/>
                </a:spcAft>
                <a:buNone/>
              </a:pPr>
              <a:r>
                <a:rPr lang="da-DK" sz="2500" kern="1200">
                  <a:solidFill>
                    <a:schemeClr val="bg1"/>
                  </a:solidFill>
                </a:rPr>
                <a:t>Dansk ret</a:t>
              </a:r>
            </a:p>
          </p:txBody>
        </p:sp>
      </p:grpSp>
      <p:sp>
        <p:nvSpPr>
          <p:cNvPr id="15" name="Ellipse 14">
            <a:extLst>
              <a:ext uri="{FF2B5EF4-FFF2-40B4-BE49-F238E27FC236}">
                <a16:creationId xmlns:a16="http://schemas.microsoft.com/office/drawing/2014/main" id="{F255A98E-5788-137D-36A8-AF411522619B}"/>
              </a:ext>
            </a:extLst>
          </p:cNvPr>
          <p:cNvSpPr/>
          <p:nvPr/>
        </p:nvSpPr>
        <p:spPr>
          <a:xfrm>
            <a:off x="63790" y="5814422"/>
            <a:ext cx="615560" cy="615560"/>
          </a:xfrm>
          <a:prstGeom prst="ellipse">
            <a:avLst/>
          </a:prstGeom>
          <a:solidFill>
            <a:schemeClr val="accent5"/>
          </a:solidFill>
          <a:ln w="25400">
            <a:solidFill>
              <a:schemeClr val="accent5"/>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da-DK"/>
          </a:p>
        </p:txBody>
      </p:sp>
      <p:sp>
        <p:nvSpPr>
          <p:cNvPr id="18" name="Tekstfelt 17">
            <a:extLst>
              <a:ext uri="{FF2B5EF4-FFF2-40B4-BE49-F238E27FC236}">
                <a16:creationId xmlns:a16="http://schemas.microsoft.com/office/drawing/2014/main" id="{AD2DB614-C67B-0CC3-0DFE-A61CB71046E6}"/>
              </a:ext>
            </a:extLst>
          </p:cNvPr>
          <p:cNvSpPr txBox="1"/>
          <p:nvPr/>
        </p:nvSpPr>
        <p:spPr>
          <a:xfrm>
            <a:off x="5354480" y="5845206"/>
            <a:ext cx="6893731" cy="523220"/>
          </a:xfrm>
          <a:prstGeom prst="rect">
            <a:avLst/>
          </a:prstGeom>
          <a:solidFill>
            <a:schemeClr val="tx1">
              <a:lumMod val="20000"/>
              <a:lumOff val="80000"/>
            </a:schemeClr>
          </a:solidFill>
        </p:spPr>
        <p:txBody>
          <a:bodyPr wrap="square" rtlCol="0">
            <a:spAutoFit/>
          </a:bodyPr>
          <a:lstStyle/>
          <a:p>
            <a:r>
              <a:rPr lang="da-DK" sz="1400">
                <a:solidFill>
                  <a:schemeClr val="accent3"/>
                </a:solidFill>
              </a:rPr>
              <a:t>Når en tjeneste udbydes i Danmark, finder EU- og dansk ret anvendelse.</a:t>
            </a:r>
          </a:p>
          <a:p>
            <a:endParaRPr lang="da-DK" sz="1400">
              <a:solidFill>
                <a:schemeClr val="accent3"/>
              </a:solidFill>
            </a:endParaRPr>
          </a:p>
        </p:txBody>
      </p:sp>
    </p:spTree>
    <p:extLst>
      <p:ext uri="{BB962C8B-B14F-4D97-AF65-F5344CB8AC3E}">
        <p14:creationId xmlns:p14="http://schemas.microsoft.com/office/powerpoint/2010/main" val="4189887613"/>
      </p:ext>
    </p:extLst>
  </p:cSld>
  <p:clrMapOvr>
    <a:masterClrMapping/>
  </p:clrMapOvr>
  <p:transition spd="med">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dato 2">
            <a:extLst>
              <a:ext uri="{FF2B5EF4-FFF2-40B4-BE49-F238E27FC236}">
                <a16:creationId xmlns:a16="http://schemas.microsoft.com/office/drawing/2014/main" id="{1DD8DBAE-8AC7-A397-2EDF-883B217F1597}"/>
              </a:ext>
            </a:extLst>
          </p:cNvPr>
          <p:cNvSpPr>
            <a:spLocks noGrp="1"/>
          </p:cNvSpPr>
          <p:nvPr>
            <p:ph type="dt" sz="half" idx="10"/>
          </p:nvPr>
        </p:nvSpPr>
        <p:spPr/>
        <p:txBody>
          <a:bodyPr/>
          <a:lstStyle/>
          <a:p>
            <a:fld id="{5F20A297-1FDE-5F4B-9BEB-DB5D28EC1B77}" type="datetime1">
              <a:rPr lang="da-DK" smtClean="0"/>
              <a:pPr/>
              <a:t>29.04.2024</a:t>
            </a:fld>
            <a:endParaRPr lang="da-DK"/>
          </a:p>
        </p:txBody>
      </p:sp>
      <p:sp>
        <p:nvSpPr>
          <p:cNvPr id="4" name="Pladsholder til slidenummer 3">
            <a:extLst>
              <a:ext uri="{FF2B5EF4-FFF2-40B4-BE49-F238E27FC236}">
                <a16:creationId xmlns:a16="http://schemas.microsoft.com/office/drawing/2014/main" id="{2C94179E-3966-3A5D-B488-8F6B582627B9}"/>
              </a:ext>
            </a:extLst>
          </p:cNvPr>
          <p:cNvSpPr>
            <a:spLocks noGrp="1"/>
          </p:cNvSpPr>
          <p:nvPr>
            <p:ph type="sldNum" sz="quarter" idx="11"/>
          </p:nvPr>
        </p:nvSpPr>
        <p:spPr/>
        <p:txBody>
          <a:bodyPr/>
          <a:lstStyle/>
          <a:p>
            <a:r>
              <a:rPr lang="en-GB"/>
              <a:t>￨   </a:t>
            </a:r>
            <a:fld id="{159A5DD1-94BC-8F49-AC76-73BE307D95E2}" type="slidenum">
              <a:rPr lang="en-GB" smtClean="0"/>
              <a:pPr/>
              <a:t>16</a:t>
            </a:fld>
            <a:endParaRPr lang="en-GB"/>
          </a:p>
        </p:txBody>
      </p:sp>
      <p:sp>
        <p:nvSpPr>
          <p:cNvPr id="5" name="Pladsholder til sidefod 4">
            <a:extLst>
              <a:ext uri="{FF2B5EF4-FFF2-40B4-BE49-F238E27FC236}">
                <a16:creationId xmlns:a16="http://schemas.microsoft.com/office/drawing/2014/main" id="{B0003C3B-6099-CD56-CC81-7A2484DB8F96}"/>
              </a:ext>
            </a:extLst>
          </p:cNvPr>
          <p:cNvSpPr>
            <a:spLocks noGrp="1"/>
          </p:cNvSpPr>
          <p:nvPr>
            <p:ph type="ftr" sz="quarter" idx="12"/>
          </p:nvPr>
        </p:nvSpPr>
        <p:spPr/>
        <p:txBody>
          <a:bodyPr/>
          <a:lstStyle/>
          <a:p>
            <a:r>
              <a:rPr lang="da-DK"/>
              <a:t>RettighedsAlliancen   ￨</a:t>
            </a:r>
          </a:p>
        </p:txBody>
      </p:sp>
      <p:sp>
        <p:nvSpPr>
          <p:cNvPr id="6" name="Pladsholder til tekst 5">
            <a:extLst>
              <a:ext uri="{FF2B5EF4-FFF2-40B4-BE49-F238E27FC236}">
                <a16:creationId xmlns:a16="http://schemas.microsoft.com/office/drawing/2014/main" id="{1FEDD50D-7825-3603-DB8E-20505DEFB034}"/>
              </a:ext>
            </a:extLst>
          </p:cNvPr>
          <p:cNvSpPr>
            <a:spLocks noGrp="1"/>
          </p:cNvSpPr>
          <p:nvPr>
            <p:ph type="body" sz="quarter" idx="13"/>
          </p:nvPr>
        </p:nvSpPr>
        <p:spPr>
          <a:xfrm>
            <a:off x="1739002" y="2876412"/>
            <a:ext cx="7416800" cy="1311275"/>
          </a:xfrm>
        </p:spPr>
        <p:txBody>
          <a:bodyPr/>
          <a:lstStyle/>
          <a:p>
            <a:pPr algn="ctr"/>
            <a:r>
              <a:rPr lang="da-DK" sz="5400" dirty="0"/>
              <a:t>Spørgsmål og bemærkninger ? </a:t>
            </a:r>
          </a:p>
        </p:txBody>
      </p:sp>
    </p:spTree>
    <p:extLst>
      <p:ext uri="{BB962C8B-B14F-4D97-AF65-F5344CB8AC3E}">
        <p14:creationId xmlns:p14="http://schemas.microsoft.com/office/powerpoint/2010/main" val="1968145422"/>
      </p:ext>
    </p:extLst>
  </p:cSld>
  <p:clrMapOvr>
    <a:masterClrMapping/>
  </p:clrMapOvr>
  <p:transition spd="med">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6B659C-6037-5F48-B31C-3A6C91482778}"/>
              </a:ext>
            </a:extLst>
          </p:cNvPr>
          <p:cNvSpPr>
            <a:spLocks noGrp="1"/>
          </p:cNvSpPr>
          <p:nvPr>
            <p:ph type="title"/>
          </p:nvPr>
        </p:nvSpPr>
        <p:spPr>
          <a:xfrm>
            <a:off x="737154" y="476250"/>
            <a:ext cx="7411484" cy="1609725"/>
          </a:xfrm>
        </p:spPr>
        <p:txBody>
          <a:bodyPr/>
          <a:lstStyle/>
          <a:p>
            <a:r>
              <a:rPr lang="da-DK" sz="4400" b="1" dirty="0">
                <a:latin typeface="+mn-lt"/>
              </a:rPr>
              <a:t>Hvem er RettighedsAlliancen?</a:t>
            </a:r>
          </a:p>
        </p:txBody>
      </p:sp>
      <p:sp>
        <p:nvSpPr>
          <p:cNvPr id="3" name="Pladsholder til dato 2">
            <a:extLst>
              <a:ext uri="{FF2B5EF4-FFF2-40B4-BE49-F238E27FC236}">
                <a16:creationId xmlns:a16="http://schemas.microsoft.com/office/drawing/2014/main" id="{A24D5B5D-F35A-3540-B627-923BEF1C5D58}"/>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93C7E2E-F514-F849-9DB5-DDB06AB0B443}" type="datetime1">
              <a:rPr kumimoji="0" lang="da-DK" sz="900" b="0" i="0" u="none" strike="noStrike" kern="1200" cap="none" spc="0" normalizeH="0" baseline="0" noProof="0" smtClean="0">
                <a:ln>
                  <a:noFill/>
                </a:ln>
                <a:solidFill>
                  <a:srgbClr val="FFFFFF">
                    <a:lumMod val="50000"/>
                  </a:srgbClr>
                </a:solidFill>
                <a:effectLst/>
                <a:uLnTx/>
                <a:uFillTx/>
                <a:latin typeface="Century Gothic" panose="020F03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29.04.2024</a:t>
            </a:fld>
            <a:endParaRPr kumimoji="0" lang="da-DK" sz="900" b="0" i="0" u="none" strike="noStrike" kern="1200" cap="none" spc="0" normalizeH="0" baseline="0" noProof="0" dirty="0">
              <a:ln>
                <a:noFill/>
              </a:ln>
              <a:solidFill>
                <a:srgbClr val="FFFFFF">
                  <a:lumMod val="50000"/>
                </a:srgbClr>
              </a:solidFill>
              <a:effectLst/>
              <a:uLnTx/>
              <a:uFillTx/>
              <a:latin typeface="Century Gothic" panose="020F0302020204030204"/>
              <a:ea typeface="+mn-ea"/>
              <a:cs typeface="+mn-cs"/>
            </a:endParaRPr>
          </a:p>
        </p:txBody>
      </p:sp>
      <p:sp>
        <p:nvSpPr>
          <p:cNvPr id="4" name="Pladsholder til slidenummer 3">
            <a:extLst>
              <a:ext uri="{FF2B5EF4-FFF2-40B4-BE49-F238E27FC236}">
                <a16:creationId xmlns:a16="http://schemas.microsoft.com/office/drawing/2014/main" id="{122EE713-DFB3-EC49-8598-7052905CCAD0}"/>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FFFFFF">
                    <a:lumMod val="50000"/>
                  </a:srgbClr>
                </a:solidFill>
                <a:effectLst/>
                <a:uLnTx/>
                <a:uFillTx/>
                <a:latin typeface="Century Gothic" panose="020F0302020204030204"/>
                <a:ea typeface="+mn-ea"/>
                <a:cs typeface="+mn-cs"/>
              </a:rPr>
              <a:t>￨   </a:t>
            </a:r>
            <a:fld id="{159A5DD1-94BC-8F49-AC76-73BE307D95E2}" type="slidenum">
              <a:rPr kumimoji="0" lang="en-GB" sz="900" b="0" i="0" u="none" strike="noStrike" kern="1200" cap="none" spc="0" normalizeH="0" baseline="0" noProof="0" smtClean="0">
                <a:ln>
                  <a:noFill/>
                </a:ln>
                <a:solidFill>
                  <a:srgbClr val="FFFFFF">
                    <a:lumMod val="50000"/>
                  </a:srgbClr>
                </a:solidFill>
                <a:effectLst/>
                <a:uLnTx/>
                <a:uFillTx/>
                <a:latin typeface="Century Gothic" panose="020F03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900" b="0" i="0" u="none" strike="noStrike" kern="1200" cap="none" spc="0" normalizeH="0" baseline="0" noProof="0" dirty="0">
              <a:ln>
                <a:noFill/>
              </a:ln>
              <a:solidFill>
                <a:srgbClr val="FFFFFF">
                  <a:lumMod val="50000"/>
                </a:srgbClr>
              </a:solidFill>
              <a:effectLst/>
              <a:uLnTx/>
              <a:uFillTx/>
              <a:latin typeface="Century Gothic" panose="020F0302020204030204"/>
              <a:ea typeface="+mn-ea"/>
              <a:cs typeface="+mn-cs"/>
            </a:endParaRPr>
          </a:p>
        </p:txBody>
      </p:sp>
      <p:sp>
        <p:nvSpPr>
          <p:cNvPr id="5" name="Pladsholder til sidefod 4">
            <a:extLst>
              <a:ext uri="{FF2B5EF4-FFF2-40B4-BE49-F238E27FC236}">
                <a16:creationId xmlns:a16="http://schemas.microsoft.com/office/drawing/2014/main" id="{40C7A9BC-1F18-1840-AB8D-53561D8AB239}"/>
              </a:ext>
            </a:extLst>
          </p:cNvPr>
          <p:cNvSpPr>
            <a:spLocks noGrp="1"/>
          </p:cNvSpPr>
          <p:nvPr>
            <p:ph type="ftr"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srgbClr val="FFFFFF">
                    <a:lumMod val="50000"/>
                  </a:srgbClr>
                </a:solidFill>
                <a:effectLst/>
                <a:uLnTx/>
                <a:uFillTx/>
                <a:latin typeface="Century Gothic" panose="020F0302020204030204"/>
                <a:ea typeface="+mn-ea"/>
                <a:cs typeface="+mn-cs"/>
              </a:rPr>
              <a:t>RettighedsAlliancen   ￨</a:t>
            </a:r>
            <a:endParaRPr kumimoji="0" lang="da-DK" sz="900" b="0" i="0" u="none" strike="noStrike" kern="1200" cap="none" spc="0" normalizeH="0" baseline="0" noProof="0" dirty="0">
              <a:ln>
                <a:noFill/>
              </a:ln>
              <a:solidFill>
                <a:srgbClr val="FFFFFF">
                  <a:lumMod val="50000"/>
                </a:srgbClr>
              </a:solidFill>
              <a:effectLst/>
              <a:uLnTx/>
              <a:uFillTx/>
              <a:latin typeface="Century Gothic" panose="020F0302020204030204"/>
              <a:ea typeface="+mn-ea"/>
              <a:cs typeface="+mn-cs"/>
            </a:endParaRPr>
          </a:p>
        </p:txBody>
      </p:sp>
      <p:sp>
        <p:nvSpPr>
          <p:cNvPr id="6" name="Pladsholder til tekst 5">
            <a:extLst>
              <a:ext uri="{FF2B5EF4-FFF2-40B4-BE49-F238E27FC236}">
                <a16:creationId xmlns:a16="http://schemas.microsoft.com/office/drawing/2014/main" id="{057061CC-419E-BC46-B527-728482D4E8B2}"/>
              </a:ext>
            </a:extLst>
          </p:cNvPr>
          <p:cNvSpPr>
            <a:spLocks noGrp="1"/>
          </p:cNvSpPr>
          <p:nvPr>
            <p:ph type="body" sz="quarter" idx="13"/>
          </p:nvPr>
        </p:nvSpPr>
        <p:spPr>
          <a:xfrm>
            <a:off x="737154" y="2300288"/>
            <a:ext cx="9840912" cy="2247083"/>
          </a:xfrm>
        </p:spPr>
        <p:txBody>
          <a:bodyPr>
            <a:normAutofit/>
          </a:bodyPr>
          <a:lstStyle/>
          <a:p>
            <a:pPr>
              <a:lnSpc>
                <a:spcPct val="150000"/>
              </a:lnSpc>
            </a:pPr>
            <a:r>
              <a:rPr lang="da-DK" sz="1800" dirty="0">
                <a:latin typeface="Raleway" pitchFamily="2" charset="77"/>
              </a:rPr>
              <a:t>Interesseorganisation (2015-)</a:t>
            </a:r>
          </a:p>
          <a:p>
            <a:pPr>
              <a:lnSpc>
                <a:spcPct val="150000"/>
              </a:lnSpc>
            </a:pPr>
            <a:r>
              <a:rPr lang="da-DK" sz="1800" dirty="0">
                <a:latin typeface="Raleway" pitchFamily="2" charset="77"/>
              </a:rPr>
              <a:t>Repræsenterer </a:t>
            </a:r>
            <a:r>
              <a:rPr lang="da-DK" sz="1800" b="1" dirty="0">
                <a:latin typeface="Raleway Black" pitchFamily="2" charset="77"/>
              </a:rPr>
              <a:t>100.000 </a:t>
            </a:r>
            <a:r>
              <a:rPr lang="da-DK" sz="1800" dirty="0">
                <a:latin typeface="Raleway" pitchFamily="2" charset="77"/>
              </a:rPr>
              <a:t>rettighedshavere</a:t>
            </a:r>
            <a:r>
              <a:rPr lang="da-DK" sz="1800" b="1" dirty="0">
                <a:latin typeface="Raleway Black" pitchFamily="2" charset="77"/>
              </a:rPr>
              <a:t> </a:t>
            </a:r>
          </a:p>
          <a:p>
            <a:pPr>
              <a:lnSpc>
                <a:spcPct val="150000"/>
              </a:lnSpc>
            </a:pPr>
            <a:r>
              <a:rPr lang="da-DK" sz="1800" b="1" dirty="0">
                <a:latin typeface="Raleway Black" pitchFamily="2" charset="77"/>
              </a:rPr>
              <a:t>Bredt </a:t>
            </a:r>
            <a:r>
              <a:rPr lang="da-DK" sz="1800" dirty="0">
                <a:latin typeface="Raleway" pitchFamily="2" charset="77"/>
              </a:rPr>
              <a:t>på tværs af kreative brancher:</a:t>
            </a:r>
          </a:p>
          <a:p>
            <a:pPr marL="342900" indent="-342900">
              <a:lnSpc>
                <a:spcPct val="150000"/>
              </a:lnSpc>
              <a:buFont typeface="Arial" panose="020B0604020202020204" pitchFamily="34" charset="0"/>
              <a:buChar char="•"/>
            </a:pPr>
            <a:r>
              <a:rPr lang="da-DK" sz="1800" dirty="0">
                <a:latin typeface="Raleway" pitchFamily="2" charset="77"/>
              </a:rPr>
              <a:t>Litteratur, film, musik, billeder, design, medier mv.</a:t>
            </a:r>
          </a:p>
          <a:p>
            <a:pPr>
              <a:lnSpc>
                <a:spcPct val="150000"/>
              </a:lnSpc>
            </a:pPr>
            <a:endParaRPr lang="da-DK" sz="1800" dirty="0">
              <a:latin typeface="Raleway" pitchFamily="2" charset="77"/>
            </a:endParaRPr>
          </a:p>
        </p:txBody>
      </p:sp>
      <p:pic>
        <p:nvPicPr>
          <p:cNvPr id="8" name="Grafik 7" descr="Bøger med massiv udfyldning">
            <a:extLst>
              <a:ext uri="{FF2B5EF4-FFF2-40B4-BE49-F238E27FC236}">
                <a16:creationId xmlns:a16="http://schemas.microsoft.com/office/drawing/2014/main" id="{3D1B86B3-8B6D-7941-0ACF-F53CDEBC23D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0631" y="5815012"/>
            <a:ext cx="914400" cy="914400"/>
          </a:xfrm>
          <a:prstGeom prst="rect">
            <a:avLst/>
          </a:prstGeom>
        </p:spPr>
      </p:pic>
      <p:pic>
        <p:nvPicPr>
          <p:cNvPr id="12" name="Grafik 11" descr="Filmspole med massiv udfyldning">
            <a:extLst>
              <a:ext uri="{FF2B5EF4-FFF2-40B4-BE49-F238E27FC236}">
                <a16:creationId xmlns:a16="http://schemas.microsoft.com/office/drawing/2014/main" id="{5995FF26-B7C0-7328-499C-763D2EB5C62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26671" y="5815012"/>
            <a:ext cx="914400" cy="914400"/>
          </a:xfrm>
          <a:prstGeom prst="rect">
            <a:avLst/>
          </a:prstGeom>
        </p:spPr>
      </p:pic>
      <p:pic>
        <p:nvPicPr>
          <p:cNvPr id="14" name="Grafik 13" descr="Musik med massiv udfyldning">
            <a:extLst>
              <a:ext uri="{FF2B5EF4-FFF2-40B4-BE49-F238E27FC236}">
                <a16:creationId xmlns:a16="http://schemas.microsoft.com/office/drawing/2014/main" id="{F7813F7A-DAC8-5CBE-6094-8D086684650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47472" y="5800724"/>
            <a:ext cx="914400" cy="914400"/>
          </a:xfrm>
          <a:prstGeom prst="rect">
            <a:avLst/>
          </a:prstGeom>
        </p:spPr>
      </p:pic>
      <p:pic>
        <p:nvPicPr>
          <p:cNvPr id="16" name="Grafik 15" descr="Divan med massiv udfyldning">
            <a:extLst>
              <a:ext uri="{FF2B5EF4-FFF2-40B4-BE49-F238E27FC236}">
                <a16:creationId xmlns:a16="http://schemas.microsoft.com/office/drawing/2014/main" id="{56A57F6B-189D-E368-DFBB-6F1888B8FED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442896" y="5815012"/>
            <a:ext cx="914400" cy="914400"/>
          </a:xfrm>
          <a:prstGeom prst="rect">
            <a:avLst/>
          </a:prstGeom>
        </p:spPr>
      </p:pic>
      <p:pic>
        <p:nvPicPr>
          <p:cNvPr id="18" name="Grafik 17" descr="Avis med massiv udfyldning">
            <a:extLst>
              <a:ext uri="{FF2B5EF4-FFF2-40B4-BE49-F238E27FC236}">
                <a16:creationId xmlns:a16="http://schemas.microsoft.com/office/drawing/2014/main" id="{44EA0927-4AEF-C239-DF68-D02574786AE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763697" y="5815012"/>
            <a:ext cx="914400" cy="914400"/>
          </a:xfrm>
          <a:prstGeom prst="rect">
            <a:avLst/>
          </a:prstGeom>
        </p:spPr>
      </p:pic>
      <p:pic>
        <p:nvPicPr>
          <p:cNvPr id="20" name="Grafik 19" descr="Kamera med massiv udfyldning">
            <a:extLst>
              <a:ext uri="{FF2B5EF4-FFF2-40B4-BE49-F238E27FC236}">
                <a16:creationId xmlns:a16="http://schemas.microsoft.com/office/drawing/2014/main" id="{F448E671-1C98-A70E-54AA-5F9E7CD8649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084498" y="5772149"/>
            <a:ext cx="914400" cy="914400"/>
          </a:xfrm>
          <a:prstGeom prst="rect">
            <a:avLst/>
          </a:prstGeom>
        </p:spPr>
      </p:pic>
    </p:spTree>
    <p:extLst>
      <p:ext uri="{BB962C8B-B14F-4D97-AF65-F5344CB8AC3E}">
        <p14:creationId xmlns:p14="http://schemas.microsoft.com/office/powerpoint/2010/main" val="2960965514"/>
      </p:ext>
    </p:extLst>
  </p:cSld>
  <p:clrMapOvr>
    <a:masterClrMapping/>
  </p:clrMapOvr>
  <p:transition spd="med">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3946F287-49BD-37BB-6615-B2852ADBFAA3}"/>
              </a:ext>
            </a:extLst>
          </p:cNvPr>
          <p:cNvSpPr>
            <a:spLocks noGrp="1"/>
          </p:cNvSpPr>
          <p:nvPr>
            <p:ph type="dt" sz="half" idx="10"/>
          </p:nvPr>
        </p:nvSpPr>
        <p:spPr/>
        <p:txBody>
          <a:bodyPr/>
          <a:lstStyle/>
          <a:p>
            <a:fld id="{42C6F2FC-5FFF-F140-8C60-97D4E8B77CEA}" type="datetime1">
              <a:rPr lang="da-DK" smtClean="0"/>
              <a:t>29.04.2024</a:t>
            </a:fld>
            <a:endParaRPr lang="en-GB"/>
          </a:p>
        </p:txBody>
      </p:sp>
      <p:sp>
        <p:nvSpPr>
          <p:cNvPr id="3" name="Pladsholder til slidenummer 2">
            <a:extLst>
              <a:ext uri="{FF2B5EF4-FFF2-40B4-BE49-F238E27FC236}">
                <a16:creationId xmlns:a16="http://schemas.microsoft.com/office/drawing/2014/main" id="{E8C18CBA-269B-8D12-7911-AA16BEF7D27E}"/>
              </a:ext>
            </a:extLst>
          </p:cNvPr>
          <p:cNvSpPr>
            <a:spLocks noGrp="1"/>
          </p:cNvSpPr>
          <p:nvPr>
            <p:ph type="sldNum" sz="quarter" idx="11"/>
          </p:nvPr>
        </p:nvSpPr>
        <p:spPr/>
        <p:txBody>
          <a:bodyPr/>
          <a:lstStyle/>
          <a:p>
            <a:fld id="{159A5DD1-94BC-8F49-AC76-73BE307D95E2}" type="slidenum">
              <a:rPr lang="en-GB" smtClean="0"/>
              <a:t>3</a:t>
            </a:fld>
            <a:endParaRPr lang="en-GB"/>
          </a:p>
        </p:txBody>
      </p:sp>
      <p:sp>
        <p:nvSpPr>
          <p:cNvPr id="4" name="Titel 3">
            <a:extLst>
              <a:ext uri="{FF2B5EF4-FFF2-40B4-BE49-F238E27FC236}">
                <a16:creationId xmlns:a16="http://schemas.microsoft.com/office/drawing/2014/main" id="{99B73D57-A9A8-CFE3-D576-503002AF1739}"/>
              </a:ext>
            </a:extLst>
          </p:cNvPr>
          <p:cNvSpPr>
            <a:spLocks noGrp="1"/>
          </p:cNvSpPr>
          <p:nvPr>
            <p:ph type="title"/>
          </p:nvPr>
        </p:nvSpPr>
        <p:spPr>
          <a:xfrm>
            <a:off x="303202" y="2522026"/>
            <a:ext cx="7411484" cy="1148511"/>
          </a:xfrm>
        </p:spPr>
        <p:txBody>
          <a:bodyPr/>
          <a:lstStyle/>
          <a:p>
            <a:r>
              <a:rPr lang="da-DK" sz="5400" b="1"/>
              <a:t>Kunstig intelligens</a:t>
            </a:r>
          </a:p>
        </p:txBody>
      </p:sp>
      <p:sp>
        <p:nvSpPr>
          <p:cNvPr id="5" name="Pladsholder til sidefod 4">
            <a:extLst>
              <a:ext uri="{FF2B5EF4-FFF2-40B4-BE49-F238E27FC236}">
                <a16:creationId xmlns:a16="http://schemas.microsoft.com/office/drawing/2014/main" id="{FCED30A2-88FC-3FD7-703B-18442D76D14D}"/>
              </a:ext>
            </a:extLst>
          </p:cNvPr>
          <p:cNvSpPr>
            <a:spLocks noGrp="1"/>
          </p:cNvSpPr>
          <p:nvPr>
            <p:ph type="ftr" sz="quarter" idx="13"/>
          </p:nvPr>
        </p:nvSpPr>
        <p:spPr/>
        <p:txBody>
          <a:bodyPr/>
          <a:lstStyle/>
          <a:p>
            <a:r>
              <a:rPr lang="da-DK"/>
              <a:t>RettighedsAlliancen   ￨</a:t>
            </a:r>
          </a:p>
        </p:txBody>
      </p:sp>
    </p:spTree>
    <p:extLst>
      <p:ext uri="{BB962C8B-B14F-4D97-AF65-F5344CB8AC3E}">
        <p14:creationId xmlns:p14="http://schemas.microsoft.com/office/powerpoint/2010/main" val="3531089277"/>
      </p:ext>
    </p:extLst>
  </p:cSld>
  <p:clrMapOvr>
    <a:masterClrMapping/>
  </p:clrMapOvr>
  <p:transition spd="med">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515A18-597A-2FEB-DD06-1D5491B680A0}"/>
              </a:ext>
            </a:extLst>
          </p:cNvPr>
          <p:cNvSpPr txBox="1"/>
          <p:nvPr/>
        </p:nvSpPr>
        <p:spPr>
          <a:xfrm>
            <a:off x="298600" y="638181"/>
            <a:ext cx="3458818" cy="1477328"/>
          </a:xfrm>
          <a:prstGeom prst="rect">
            <a:avLst/>
          </a:prstGeom>
          <a:solidFill>
            <a:schemeClr val="accent1"/>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srgbClr val="FFFFFF"/>
                </a:solidFill>
                <a:effectLst/>
                <a:uLnTx/>
                <a:uFillTx/>
                <a:latin typeface="Raleway" pitchFamily="2" charset="77"/>
                <a:ea typeface="+mn-ea"/>
                <a:cs typeface="+mn-cs"/>
              </a:rPr>
              <a:t>1. INPUT FASE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FFFFFF"/>
              </a:solidFill>
              <a:effectLst/>
              <a:uLnTx/>
              <a:uFillTx/>
              <a:latin typeface="Raleway"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FFFFFF"/>
                </a:solidFill>
                <a:effectLst/>
                <a:uLnTx/>
                <a:uFillTx/>
                <a:latin typeface="Raleway" pitchFamily="2" charset="77"/>
                <a:ea typeface="+mn-ea"/>
                <a:cs typeface="+mn-cs"/>
              </a:rPr>
              <a:t>Indsamling af data i et </a:t>
            </a:r>
            <a:r>
              <a:rPr kumimoji="0" lang="da-DK" sz="1800" b="1" i="0" u="none" strike="noStrike" kern="1200" cap="none" spc="0" normalizeH="0" baseline="0" noProof="0" dirty="0">
                <a:ln>
                  <a:noFill/>
                </a:ln>
                <a:solidFill>
                  <a:srgbClr val="FFFFFF"/>
                </a:solidFill>
                <a:effectLst/>
                <a:uLnTx/>
                <a:uFillTx/>
                <a:latin typeface="Raleway" pitchFamily="2" charset="77"/>
                <a:ea typeface="+mn-ea"/>
                <a:cs typeface="+mn-cs"/>
              </a:rPr>
              <a:t>datasæt</a:t>
            </a:r>
            <a:r>
              <a:rPr kumimoji="0" lang="da-DK" sz="1800" b="0" i="0" u="none" strike="noStrike" kern="1200" cap="none" spc="0" normalizeH="0" baseline="0" noProof="0" dirty="0">
                <a:ln>
                  <a:noFill/>
                </a:ln>
                <a:solidFill>
                  <a:srgbClr val="FFFFFF"/>
                </a:solidFill>
                <a:effectLst/>
                <a:uLnTx/>
                <a:uFillTx/>
                <a:latin typeface="Raleway" pitchFamily="2" charset="77"/>
                <a:ea typeface="+mn-ea"/>
                <a:cs typeface="+mn-cs"/>
              </a:rPr>
              <a:t> som skal bruges til at træne den kunstige intelligens</a:t>
            </a:r>
          </a:p>
        </p:txBody>
      </p:sp>
      <p:sp>
        <p:nvSpPr>
          <p:cNvPr id="3" name="TextBox 2">
            <a:extLst>
              <a:ext uri="{FF2B5EF4-FFF2-40B4-BE49-F238E27FC236}">
                <a16:creationId xmlns:a16="http://schemas.microsoft.com/office/drawing/2014/main" id="{A8F7D9E5-5CEC-0E48-65C7-179B2893FA08}"/>
              </a:ext>
            </a:extLst>
          </p:cNvPr>
          <p:cNvSpPr txBox="1"/>
          <p:nvPr/>
        </p:nvSpPr>
        <p:spPr>
          <a:xfrm>
            <a:off x="4437795" y="416147"/>
            <a:ext cx="3678384" cy="2031325"/>
          </a:xfrm>
          <a:prstGeom prst="rect">
            <a:avLst/>
          </a:prstGeom>
          <a:solidFill>
            <a:schemeClr val="accent1"/>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srgbClr val="FFFFFF"/>
                </a:solidFill>
                <a:effectLst/>
                <a:uLnTx/>
                <a:uFillTx/>
                <a:latin typeface="Raleway" pitchFamily="2" charset="77"/>
                <a:ea typeface="+mn-ea"/>
                <a:cs typeface="+mn-cs"/>
              </a:rPr>
              <a:t>2. TRÆNINGS FASE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1" i="0" u="none" strike="noStrike" kern="1200" cap="none" spc="0" normalizeH="0" baseline="0" noProof="0" dirty="0">
              <a:ln>
                <a:noFill/>
              </a:ln>
              <a:solidFill>
                <a:srgbClr val="FFFFFF"/>
              </a:solidFill>
              <a:effectLst/>
              <a:uLnTx/>
              <a:uFillTx/>
              <a:latin typeface="Raleway"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FFFFFF"/>
                </a:solidFill>
                <a:effectLst/>
                <a:uLnTx/>
                <a:uFillTx/>
                <a:latin typeface="Raleway" pitchFamily="2" charset="77"/>
                <a:ea typeface="+mn-ea"/>
                <a:cs typeface="+mn-cs"/>
              </a:rPr>
              <a:t>Datasættet </a:t>
            </a:r>
            <a:r>
              <a:rPr kumimoji="0" lang="da-DK" sz="1800" b="1" i="0" u="none" strike="noStrike" kern="1200" cap="none" spc="0" normalizeH="0" baseline="0" noProof="0" dirty="0">
                <a:ln>
                  <a:noFill/>
                </a:ln>
                <a:solidFill>
                  <a:srgbClr val="FFFFFF"/>
                </a:solidFill>
                <a:effectLst/>
                <a:uLnTx/>
                <a:uFillTx/>
                <a:latin typeface="Raleway" pitchFamily="2" charset="77"/>
                <a:ea typeface="+mn-ea"/>
                <a:cs typeface="+mn-cs"/>
              </a:rPr>
              <a:t>konverteres og komprimeres</a:t>
            </a:r>
            <a:r>
              <a:rPr kumimoji="0" lang="da-DK" sz="1800" b="0" i="0" u="none" strike="noStrike" kern="1200" cap="none" spc="0" normalizeH="0" baseline="0" noProof="0" dirty="0">
                <a:ln>
                  <a:noFill/>
                </a:ln>
                <a:solidFill>
                  <a:srgbClr val="FFFFFF"/>
                </a:solidFill>
                <a:effectLst/>
                <a:uLnTx/>
                <a:uFillTx/>
                <a:latin typeface="Raleway" pitchFamily="2" charset="77"/>
                <a:ea typeface="+mn-ea"/>
                <a:cs typeface="+mn-cs"/>
              </a:rPr>
              <a:t> til et format som den færdigtrænede model bruger til at kunne genskabe indhold fra datasættet. </a:t>
            </a:r>
          </a:p>
        </p:txBody>
      </p:sp>
      <p:sp>
        <p:nvSpPr>
          <p:cNvPr id="5" name="TextBox 4">
            <a:extLst>
              <a:ext uri="{FF2B5EF4-FFF2-40B4-BE49-F238E27FC236}">
                <a16:creationId xmlns:a16="http://schemas.microsoft.com/office/drawing/2014/main" id="{831439DC-B1F2-3A14-C434-C11F48870F23}"/>
              </a:ext>
            </a:extLst>
          </p:cNvPr>
          <p:cNvSpPr txBox="1"/>
          <p:nvPr/>
        </p:nvSpPr>
        <p:spPr>
          <a:xfrm>
            <a:off x="8779566" y="554646"/>
            <a:ext cx="3130826" cy="1477328"/>
          </a:xfrm>
          <a:prstGeom prst="rect">
            <a:avLst/>
          </a:prstGeom>
          <a:solidFill>
            <a:schemeClr val="accent1"/>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srgbClr val="FFFFFF"/>
                </a:solidFill>
                <a:effectLst/>
                <a:uLnTx/>
                <a:uFillTx/>
                <a:latin typeface="Raleway" pitchFamily="2" charset="77"/>
                <a:ea typeface="+mn-ea"/>
                <a:cs typeface="+mn-cs"/>
              </a:rPr>
              <a:t>3. OUTPUT FASE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FFFFFF"/>
              </a:solidFill>
              <a:effectLst/>
              <a:uLnTx/>
              <a:uFillTx/>
              <a:latin typeface="Raleway"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FFFFFF"/>
                </a:solidFill>
                <a:effectLst/>
                <a:uLnTx/>
                <a:uFillTx/>
                <a:latin typeface="Raleway" pitchFamily="2" charset="77"/>
                <a:ea typeface="+mn-ea"/>
                <a:cs typeface="+mn-cs"/>
              </a:rPr>
              <a:t>Modellen kan på opfordring af brugere </a:t>
            </a:r>
            <a:r>
              <a:rPr kumimoji="0" lang="da-DK" sz="1800" b="1" i="0" u="none" strike="noStrike" kern="1200" cap="none" spc="0" normalizeH="0" baseline="0" noProof="0" dirty="0">
                <a:ln>
                  <a:noFill/>
                </a:ln>
                <a:solidFill>
                  <a:srgbClr val="FFFFFF"/>
                </a:solidFill>
                <a:effectLst/>
                <a:uLnTx/>
                <a:uFillTx/>
                <a:latin typeface="Raleway" pitchFamily="2" charset="77"/>
                <a:ea typeface="+mn-ea"/>
                <a:cs typeface="+mn-cs"/>
              </a:rPr>
              <a:t>skabe </a:t>
            </a:r>
            <a:r>
              <a:rPr kumimoji="0" lang="da-DK" sz="1800" b="0" i="0" u="none" strike="noStrike" kern="1200" cap="none" spc="0" normalizeH="0" baseline="0" noProof="0" dirty="0">
                <a:ln>
                  <a:noFill/>
                </a:ln>
                <a:solidFill>
                  <a:srgbClr val="FFFFFF"/>
                </a:solidFill>
                <a:effectLst/>
                <a:uLnTx/>
                <a:uFillTx/>
                <a:latin typeface="Raleway" pitchFamily="2" charset="77"/>
                <a:ea typeface="+mn-ea"/>
                <a:cs typeface="+mn-cs"/>
              </a:rPr>
              <a:t>indhold der ligner data i datasættet</a:t>
            </a:r>
          </a:p>
        </p:txBody>
      </p:sp>
      <p:pic>
        <p:nvPicPr>
          <p:cNvPr id="7" name="Picture 2">
            <a:extLst>
              <a:ext uri="{FF2B5EF4-FFF2-40B4-BE49-F238E27FC236}">
                <a16:creationId xmlns:a16="http://schemas.microsoft.com/office/drawing/2014/main" id="{5AD6DA3E-993B-5A08-DEE1-F50C858B47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1017" y="3505080"/>
            <a:ext cx="4711940" cy="3352920"/>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oup 31">
            <a:extLst>
              <a:ext uri="{FF2B5EF4-FFF2-40B4-BE49-F238E27FC236}">
                <a16:creationId xmlns:a16="http://schemas.microsoft.com/office/drawing/2014/main" id="{7DF14B4C-81FE-F3FD-4B2A-50828EC4279E}"/>
              </a:ext>
            </a:extLst>
          </p:cNvPr>
          <p:cNvGrpSpPr/>
          <p:nvPr/>
        </p:nvGrpSpPr>
        <p:grpSpPr>
          <a:xfrm>
            <a:off x="7845134" y="3589844"/>
            <a:ext cx="4999689" cy="3268156"/>
            <a:chOff x="8220904" y="3200260"/>
            <a:chExt cx="4248150" cy="2776896"/>
          </a:xfrm>
        </p:grpSpPr>
        <p:pic>
          <p:nvPicPr>
            <p:cNvPr id="8" name="Picture 4" descr="**David chihuly art of 3000 year Nike shoe**">
              <a:extLst>
                <a:ext uri="{FF2B5EF4-FFF2-40B4-BE49-F238E27FC236}">
                  <a16:creationId xmlns:a16="http://schemas.microsoft.com/office/drawing/2014/main" id="{DFC2B78E-D1AD-B476-1F84-C690A2C4D0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56613" y="3200260"/>
              <a:ext cx="2176732" cy="217673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314C4B0-AF10-3F84-3989-4405B623445E}"/>
                </a:ext>
              </a:extLst>
            </p:cNvPr>
            <p:cNvSpPr txBox="1"/>
            <p:nvPr/>
          </p:nvSpPr>
          <p:spPr>
            <a:xfrm>
              <a:off x="8220904" y="5376992"/>
              <a:ext cx="4248150" cy="6001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err="1">
                  <a:ln>
                    <a:noFill/>
                  </a:ln>
                  <a:solidFill>
                    <a:srgbClr val="71767B"/>
                  </a:solidFill>
                  <a:effectLst/>
                  <a:uLnTx/>
                  <a:uFillTx/>
                  <a:latin typeface="Raleway" pitchFamily="2" charset="77"/>
                  <a:ea typeface="+mn-ea"/>
                  <a:cs typeface="+mn-cs"/>
                </a:rPr>
                <a:t>Skabt</a:t>
              </a:r>
              <a:r>
                <a:rPr kumimoji="0" lang="en-GB" sz="1100" b="0" i="0" u="none" strike="noStrike" kern="1200" cap="none" spc="0" normalizeH="0" baseline="0" noProof="0" dirty="0">
                  <a:ln>
                    <a:noFill/>
                  </a:ln>
                  <a:solidFill>
                    <a:srgbClr val="71767B"/>
                  </a:solidFill>
                  <a:effectLst/>
                  <a:uLnTx/>
                  <a:uFillTx/>
                  <a:latin typeface="Raleway" pitchFamily="2" charset="77"/>
                  <a:ea typeface="+mn-ea"/>
                  <a:cs typeface="+mn-cs"/>
                </a:rPr>
                <a:t> </a:t>
              </a:r>
              <a:r>
                <a:rPr kumimoji="0" lang="en-GB" sz="1100" b="0" i="0" u="none" strike="noStrike" kern="1200" cap="none" spc="0" normalizeH="0" baseline="0" noProof="0" dirty="0" err="1">
                  <a:ln>
                    <a:noFill/>
                  </a:ln>
                  <a:solidFill>
                    <a:srgbClr val="71767B"/>
                  </a:solidFill>
                  <a:effectLst/>
                  <a:uLnTx/>
                  <a:uFillTx/>
                  <a:latin typeface="Raleway" pitchFamily="2" charset="77"/>
                  <a:ea typeface="+mn-ea"/>
                  <a:cs typeface="+mn-cs"/>
                </a:rPr>
                <a:t>af</a:t>
              </a:r>
              <a:r>
                <a:rPr kumimoji="0" lang="en-GB" sz="1100" b="0" i="0" u="none" strike="noStrike" kern="1200" cap="none" spc="0" normalizeH="0" baseline="0" noProof="0" dirty="0">
                  <a:ln>
                    <a:noFill/>
                  </a:ln>
                  <a:solidFill>
                    <a:srgbClr val="71767B"/>
                  </a:solidFill>
                  <a:effectLst/>
                  <a:uLnTx/>
                  <a:uFillTx/>
                  <a:latin typeface="Raleway" pitchFamily="2" charset="77"/>
                  <a:ea typeface="+mn-ea"/>
                  <a:cs typeface="+mn-cs"/>
                </a:rPr>
                <a:t> Twitter-</a:t>
              </a:r>
              <a:r>
                <a:rPr kumimoji="0" lang="en-GB" sz="1100" b="0" i="0" u="none" strike="noStrike" kern="1200" cap="none" spc="0" normalizeH="0" baseline="0" noProof="0" dirty="0" err="1">
                  <a:ln>
                    <a:noFill/>
                  </a:ln>
                  <a:solidFill>
                    <a:srgbClr val="71767B"/>
                  </a:solidFill>
                  <a:effectLst/>
                  <a:uLnTx/>
                  <a:uFillTx/>
                  <a:latin typeface="Raleway" pitchFamily="2" charset="77"/>
                  <a:ea typeface="+mn-ea"/>
                  <a:cs typeface="+mn-cs"/>
                </a:rPr>
                <a:t>bruger</a:t>
              </a:r>
              <a:r>
                <a:rPr kumimoji="0" lang="en-GB" sz="1100" b="0" i="0" u="none" strike="noStrike" kern="1200" cap="none" spc="0" normalizeH="0" baseline="0" noProof="0" dirty="0">
                  <a:ln>
                    <a:noFill/>
                  </a:ln>
                  <a:solidFill>
                    <a:srgbClr val="71767B"/>
                  </a:solidFill>
                  <a:effectLst/>
                  <a:uLnTx/>
                  <a:uFillTx/>
                  <a:latin typeface="Raleway" pitchFamily="2" charset="77"/>
                  <a:ea typeface="+mn-ea"/>
                  <a:cs typeface="+mn-cs"/>
                </a:rPr>
                <a:t> @</a:t>
              </a:r>
              <a:r>
                <a:rPr kumimoji="0" lang="en-GB" sz="1100" b="0" i="0" u="none" strike="noStrike" kern="1200" cap="none" spc="0" normalizeH="0" baseline="0" noProof="0" dirty="0" err="1">
                  <a:ln>
                    <a:noFill/>
                  </a:ln>
                  <a:solidFill>
                    <a:srgbClr val="71767B"/>
                  </a:solidFill>
                  <a:effectLst/>
                  <a:uLnTx/>
                  <a:uFillTx/>
                  <a:latin typeface="Raleway" pitchFamily="2" charset="77"/>
                  <a:ea typeface="+mn-ea"/>
                  <a:cs typeface="+mn-cs"/>
                </a:rPr>
                <a:t>mariswaran</a:t>
              </a:r>
              <a:r>
                <a:rPr kumimoji="0" lang="en-GB" sz="1100" b="0" i="0" u="none" strike="noStrike" kern="1200" cap="none" spc="0" normalizeH="0" baseline="0" noProof="0" dirty="0">
                  <a:ln>
                    <a:noFill/>
                  </a:ln>
                  <a:solidFill>
                    <a:srgbClr val="71767B"/>
                  </a:solidFill>
                  <a:effectLst/>
                  <a:uLnTx/>
                  <a:uFillTx/>
                  <a:latin typeface="Raleway" pitchFamily="2" charset="77"/>
                  <a:ea typeface="+mn-ea"/>
                  <a:cs typeface="+mn-cs"/>
                </a:rPr>
                <a:t> </a:t>
              </a:r>
              <a:br>
                <a:rPr kumimoji="0" lang="en-GB" sz="1100" b="0" i="0" u="none" strike="noStrike" kern="1200" cap="none" spc="0" normalizeH="0" baseline="0" noProof="0" dirty="0">
                  <a:ln>
                    <a:noFill/>
                  </a:ln>
                  <a:solidFill>
                    <a:srgbClr val="71767B"/>
                  </a:solidFill>
                  <a:effectLst/>
                  <a:uLnTx/>
                  <a:uFillTx/>
                  <a:latin typeface="Raleway" pitchFamily="2" charset="77"/>
                  <a:ea typeface="+mn-ea"/>
                  <a:cs typeface="+mn-cs"/>
                </a:rPr>
              </a:br>
              <a:r>
                <a:rPr kumimoji="0" lang="en-GB" sz="1100" b="0" i="0" u="none" strike="noStrike" kern="1200" cap="none" spc="0" normalizeH="0" baseline="0" noProof="0" dirty="0">
                  <a:ln>
                    <a:noFill/>
                  </a:ln>
                  <a:solidFill>
                    <a:srgbClr val="71767B"/>
                  </a:solidFill>
                  <a:effectLst/>
                  <a:uLnTx/>
                  <a:uFillTx/>
                  <a:latin typeface="Raleway" pitchFamily="2" charset="77"/>
                  <a:ea typeface="+mn-ea"/>
                  <a:cs typeface="+mn-cs"/>
                </a:rPr>
                <a:t>med </a:t>
              </a:r>
              <a:r>
                <a:rPr kumimoji="0" lang="en-GB" sz="1100" b="0" i="0" u="none" strike="noStrike" kern="1200" cap="none" spc="0" normalizeH="0" baseline="0" noProof="0" dirty="0" err="1">
                  <a:ln>
                    <a:noFill/>
                  </a:ln>
                  <a:solidFill>
                    <a:srgbClr val="71767B"/>
                  </a:solidFill>
                  <a:effectLst/>
                  <a:uLnTx/>
                  <a:uFillTx/>
                  <a:latin typeface="Raleway" pitchFamily="2" charset="77"/>
                  <a:ea typeface="+mn-ea"/>
                  <a:cs typeface="+mn-cs"/>
                </a:rPr>
                <a:t>Midjourney</a:t>
              </a:r>
              <a:r>
                <a:rPr kumimoji="0" lang="en-GB" sz="1100" b="0" i="0" u="none" strike="noStrike" kern="1200" cap="none" spc="0" normalizeH="0" baseline="0" noProof="0" dirty="0">
                  <a:ln>
                    <a:noFill/>
                  </a:ln>
                  <a:solidFill>
                    <a:srgbClr val="71767B"/>
                  </a:solidFill>
                  <a:effectLst/>
                  <a:uLnTx/>
                  <a:uFillTx/>
                  <a:latin typeface="Raleway" pitchFamily="2" charset="77"/>
                  <a:ea typeface="+mn-ea"/>
                  <a:cs typeface="+mn-cs"/>
                </a:rPr>
                <a:t> 5.2</a:t>
              </a:r>
              <a:br>
                <a:rPr kumimoji="0" lang="en-GB" sz="1100" b="0" i="0" u="none" strike="noStrike" kern="1200" cap="none" spc="0" normalizeH="0" baseline="0" noProof="0" dirty="0">
                  <a:ln>
                    <a:noFill/>
                  </a:ln>
                  <a:solidFill>
                    <a:srgbClr val="71767B"/>
                  </a:solidFill>
                  <a:effectLst/>
                  <a:uLnTx/>
                  <a:uFillTx/>
                  <a:latin typeface="Raleway" pitchFamily="2" charset="77"/>
                  <a:ea typeface="+mn-ea"/>
                  <a:cs typeface="+mn-cs"/>
                </a:rPr>
              </a:br>
              <a:r>
                <a:rPr kumimoji="0" lang="en-GB" sz="1100" b="0" i="0" u="none" strike="noStrike" kern="1200" cap="none" spc="0" normalizeH="0" baseline="0" noProof="0" dirty="0" err="1">
                  <a:ln>
                    <a:noFill/>
                  </a:ln>
                  <a:solidFill>
                    <a:srgbClr val="71767B"/>
                  </a:solidFill>
                  <a:effectLst/>
                  <a:uLnTx/>
                  <a:uFillTx/>
                  <a:latin typeface="Raleway" pitchFamily="2" charset="77"/>
                  <a:ea typeface="+mn-ea"/>
                  <a:cs typeface="+mn-cs"/>
                </a:rPr>
                <a:t>Promt</a:t>
              </a:r>
              <a:r>
                <a:rPr kumimoji="0" lang="en-GB" sz="1100" b="0" i="0" u="none" strike="noStrike" kern="1200" cap="none" spc="0" normalizeH="0" baseline="0" noProof="0" dirty="0">
                  <a:ln>
                    <a:noFill/>
                  </a:ln>
                  <a:solidFill>
                    <a:srgbClr val="71767B"/>
                  </a:solidFill>
                  <a:effectLst/>
                  <a:uLnTx/>
                  <a:uFillTx/>
                  <a:latin typeface="Raleway" pitchFamily="2" charset="77"/>
                  <a:ea typeface="+mn-ea"/>
                  <a:cs typeface="+mn-cs"/>
                </a:rPr>
                <a:t>: “Nike shoe using David </a:t>
              </a:r>
              <a:r>
                <a:rPr kumimoji="0" lang="en-GB" sz="1100" b="0" i="0" u="none" strike="noStrike" kern="1200" cap="none" spc="0" normalizeH="0" baseline="0" noProof="0" dirty="0" err="1">
                  <a:ln>
                    <a:noFill/>
                  </a:ln>
                  <a:solidFill>
                    <a:srgbClr val="71767B"/>
                  </a:solidFill>
                  <a:effectLst/>
                  <a:uLnTx/>
                  <a:uFillTx/>
                  <a:latin typeface="Raleway" pitchFamily="2" charset="77"/>
                  <a:ea typeface="+mn-ea"/>
                  <a:cs typeface="+mn-cs"/>
                </a:rPr>
                <a:t>chihuly</a:t>
              </a:r>
              <a:r>
                <a:rPr kumimoji="0" lang="en-GB" sz="1100" b="0" i="0" u="none" strike="noStrike" kern="1200" cap="none" spc="0" normalizeH="0" baseline="0" noProof="0" dirty="0">
                  <a:ln>
                    <a:noFill/>
                  </a:ln>
                  <a:solidFill>
                    <a:srgbClr val="71767B"/>
                  </a:solidFill>
                  <a:effectLst/>
                  <a:uLnTx/>
                  <a:uFillTx/>
                  <a:latin typeface="Raleway" pitchFamily="2" charset="77"/>
                  <a:ea typeface="+mn-ea"/>
                  <a:cs typeface="+mn-cs"/>
                </a:rPr>
                <a:t> art” </a:t>
              </a:r>
              <a:endParaRPr kumimoji="0" lang="en-GB" sz="1100" b="0" i="0" u="none" strike="noStrike" kern="1200" cap="none" spc="0" normalizeH="0" baseline="0" noProof="0" dirty="0">
                <a:ln>
                  <a:noFill/>
                </a:ln>
                <a:solidFill>
                  <a:srgbClr val="71767B"/>
                </a:solidFill>
                <a:effectLst/>
                <a:uLnTx/>
                <a:uFillTx/>
                <a:latin typeface="Raleway" pitchFamily="2" charset="77"/>
                <a:ea typeface="+mn-ea"/>
                <a:cs typeface="+mn-cs"/>
                <a:hlinkClick r:id="rId5"/>
              </a:endParaRPr>
            </a:p>
          </p:txBody>
        </p:sp>
      </p:grpSp>
      <p:grpSp>
        <p:nvGrpSpPr>
          <p:cNvPr id="31" name="Group 30">
            <a:extLst>
              <a:ext uri="{FF2B5EF4-FFF2-40B4-BE49-F238E27FC236}">
                <a16:creationId xmlns:a16="http://schemas.microsoft.com/office/drawing/2014/main" id="{95B255DD-5A1A-0998-E000-F274DE6496EB}"/>
              </a:ext>
            </a:extLst>
          </p:cNvPr>
          <p:cNvGrpSpPr/>
          <p:nvPr/>
        </p:nvGrpSpPr>
        <p:grpSpPr>
          <a:xfrm>
            <a:off x="132489" y="3830960"/>
            <a:ext cx="3757055" cy="2963654"/>
            <a:chOff x="483641" y="3429000"/>
            <a:chExt cx="3054747" cy="2409657"/>
          </a:xfrm>
        </p:grpSpPr>
        <p:pic>
          <p:nvPicPr>
            <p:cNvPr id="11" name="Picture 2" descr="Mandarin Orange Persian Set with Jet Lip Wraps, 2015 by Dale Chihuly">
              <a:extLst>
                <a:ext uri="{FF2B5EF4-FFF2-40B4-BE49-F238E27FC236}">
                  <a16:creationId xmlns:a16="http://schemas.microsoft.com/office/drawing/2014/main" id="{B9016A2A-8194-ED35-9BE3-1E8D5CB9EF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7369" y="3429000"/>
              <a:ext cx="2827292" cy="188369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45AE5DF-A2BE-6FC6-C35C-AB4D285BA86B}"/>
                </a:ext>
              </a:extLst>
            </p:cNvPr>
            <p:cNvSpPr txBox="1"/>
            <p:nvPr/>
          </p:nvSpPr>
          <p:spPr>
            <a:xfrm>
              <a:off x="483641" y="5376992"/>
              <a:ext cx="305474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rgbClr val="FFFFFF">
                      <a:lumMod val="50000"/>
                    </a:srgbClr>
                  </a:solidFill>
                  <a:effectLst/>
                  <a:uLnTx/>
                  <a:uFillTx/>
                  <a:latin typeface="Raleway" pitchFamily="2" charset="77"/>
                  <a:ea typeface="+mn-ea"/>
                  <a:cs typeface="+mn-cs"/>
                </a:rPr>
                <a:t>Dale Chihuly, Mandarin Orange Persian Set with Jet Lip Wraps</a:t>
              </a:r>
              <a:r>
                <a:rPr kumimoji="0" lang="en-GB" sz="1200" b="0" i="0" u="none" strike="noStrike" kern="1200" cap="none" spc="0" normalizeH="0" baseline="0" noProof="0" dirty="0">
                  <a:ln>
                    <a:noFill/>
                  </a:ln>
                  <a:solidFill>
                    <a:srgbClr val="FFFFFF">
                      <a:lumMod val="50000"/>
                    </a:srgbClr>
                  </a:solidFill>
                  <a:effectLst/>
                  <a:uLnTx/>
                  <a:uFillTx/>
                  <a:latin typeface="Raleway" pitchFamily="2" charset="77"/>
                  <a:ea typeface="+mn-ea"/>
                  <a:cs typeface="+mn-cs"/>
                </a:rPr>
                <a:t>, 2015, 9 x 22 x 23"</a:t>
              </a:r>
              <a:endParaRPr kumimoji="0" lang="da-DK" sz="1200" b="0" i="0" u="none" strike="noStrike" kern="1200" cap="none" spc="0" normalizeH="0" baseline="0" noProof="0" dirty="0">
                <a:ln>
                  <a:noFill/>
                </a:ln>
                <a:solidFill>
                  <a:srgbClr val="FFFFFF">
                    <a:lumMod val="50000"/>
                  </a:srgbClr>
                </a:solidFill>
                <a:effectLst/>
                <a:uLnTx/>
                <a:uFillTx/>
                <a:latin typeface="Raleway" pitchFamily="2" charset="77"/>
                <a:ea typeface="+mn-ea"/>
                <a:cs typeface="+mn-cs"/>
              </a:endParaRPr>
            </a:p>
          </p:txBody>
        </p:sp>
      </p:grpSp>
      <p:sp>
        <p:nvSpPr>
          <p:cNvPr id="13" name="Right Arrow 12">
            <a:extLst>
              <a:ext uri="{FF2B5EF4-FFF2-40B4-BE49-F238E27FC236}">
                <a16:creationId xmlns:a16="http://schemas.microsoft.com/office/drawing/2014/main" id="{97E66F97-7774-342A-7258-B61900F7CB85}"/>
              </a:ext>
            </a:extLst>
          </p:cNvPr>
          <p:cNvSpPr/>
          <p:nvPr/>
        </p:nvSpPr>
        <p:spPr>
          <a:xfrm>
            <a:off x="685800" y="2893710"/>
            <a:ext cx="11012557" cy="49101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F8F41EFF-8E23-1D10-A804-1668184268B2}"/>
              </a:ext>
            </a:extLst>
          </p:cNvPr>
          <p:cNvCxnSpPr>
            <a:cxnSpLocks/>
            <a:stCxn id="2" idx="2"/>
            <a:endCxn id="11" idx="0"/>
          </p:cNvCxnSpPr>
          <p:nvPr/>
        </p:nvCxnSpPr>
        <p:spPr>
          <a:xfrm flipH="1">
            <a:off x="2011017" y="2115509"/>
            <a:ext cx="16992" cy="1715451"/>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2C5F55F-F269-3D63-F74F-1D859761A7D3}"/>
              </a:ext>
            </a:extLst>
          </p:cNvPr>
          <p:cNvCxnSpPr>
            <a:stCxn id="3" idx="2"/>
            <a:endCxn id="7" idx="0"/>
          </p:cNvCxnSpPr>
          <p:nvPr/>
        </p:nvCxnSpPr>
        <p:spPr>
          <a:xfrm>
            <a:off x="6276987" y="2447472"/>
            <a:ext cx="0" cy="1057608"/>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8E2D5BE-9B5C-B4D3-47F6-92A8C162D83F}"/>
              </a:ext>
            </a:extLst>
          </p:cNvPr>
          <p:cNvCxnSpPr>
            <a:cxnSpLocks/>
            <a:stCxn id="5" idx="2"/>
            <a:endCxn id="8" idx="0"/>
          </p:cNvCxnSpPr>
          <p:nvPr/>
        </p:nvCxnSpPr>
        <p:spPr>
          <a:xfrm>
            <a:off x="10344979" y="2031974"/>
            <a:ext cx="0" cy="155787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17942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0880287-F9AD-8846-0813-DCB78E130A95}"/>
              </a:ext>
            </a:extLst>
          </p:cNvPr>
          <p:cNvSpPr txBox="1"/>
          <p:nvPr/>
        </p:nvSpPr>
        <p:spPr>
          <a:xfrm>
            <a:off x="8517173" y="6075877"/>
            <a:ext cx="717808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FFFFFF">
                    <a:lumMod val="50000"/>
                  </a:srgbClr>
                </a:solidFill>
                <a:effectLst/>
                <a:uLnTx/>
                <a:uFillTx/>
                <a:latin typeface="Century Gothic" panose="020F0302020204030204"/>
                <a:ea typeface="+mn-ea"/>
                <a:cs typeface="+mn-cs"/>
              </a:rPr>
              <a:t>Created by Thomas Heldrup with Bing Image Creator</a:t>
            </a:r>
          </a:p>
        </p:txBody>
      </p:sp>
      <p:sp>
        <p:nvSpPr>
          <p:cNvPr id="9" name="TextBox 8">
            <a:extLst>
              <a:ext uri="{FF2B5EF4-FFF2-40B4-BE49-F238E27FC236}">
                <a16:creationId xmlns:a16="http://schemas.microsoft.com/office/drawing/2014/main" id="{51CE2B80-B092-425B-7DFF-177FC5D10449}"/>
              </a:ext>
            </a:extLst>
          </p:cNvPr>
          <p:cNvSpPr txBox="1"/>
          <p:nvPr/>
        </p:nvSpPr>
        <p:spPr>
          <a:xfrm>
            <a:off x="518473" y="1313865"/>
            <a:ext cx="5294497" cy="51398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800" b="1" i="0" u="none" strike="noStrike" kern="1200" cap="none" spc="0" normalizeH="0" baseline="0" noProof="0">
                <a:ln>
                  <a:noFill/>
                </a:ln>
                <a:solidFill>
                  <a:srgbClr val="5A5A5A"/>
                </a:solidFill>
                <a:effectLst/>
                <a:uLnTx/>
                <a:uFillTx/>
                <a:latin typeface="Raleway" pitchFamily="2" charset="77"/>
                <a:ea typeface="+mn-ea"/>
                <a:cs typeface="+mn-cs"/>
              </a:rPr>
              <a:t>Books3 sag</a:t>
            </a:r>
            <a:r>
              <a:rPr kumimoji="0" lang="da-DK" sz="2000" b="1" i="0" u="none" strike="noStrike" kern="1200" cap="none" spc="0" normalizeH="0" baseline="0" noProof="0">
                <a:ln>
                  <a:noFill/>
                </a:ln>
                <a:solidFill>
                  <a:srgbClr val="5A5A5A"/>
                </a:solidFill>
                <a:effectLst/>
                <a:uLnTx/>
                <a:uFillTx/>
                <a:latin typeface="Raleway" pitchFamily="2" charset="77"/>
                <a:ea typeface="+mn-ea"/>
                <a:cs typeface="+mn-cs"/>
              </a:rPr>
              <a:t> – piratkopierede bøger brugt til at træne kunstig intelligens</a:t>
            </a:r>
            <a:br>
              <a:rPr kumimoji="0" lang="da-DK" sz="2000" b="1" i="0" u="none" strike="noStrike" kern="1200" cap="none" spc="0" normalizeH="0" baseline="0" noProof="0">
                <a:ln>
                  <a:noFill/>
                </a:ln>
                <a:solidFill>
                  <a:srgbClr val="5A5A5A"/>
                </a:solidFill>
                <a:effectLst/>
                <a:uLnTx/>
                <a:uFillTx/>
                <a:latin typeface="Raleway" pitchFamily="2" charset="77"/>
                <a:ea typeface="+mn-ea"/>
                <a:cs typeface="+mn-cs"/>
              </a:rPr>
            </a:br>
            <a:endParaRPr kumimoji="0" lang="da-DK" sz="2000" b="0" i="0" u="none" strike="noStrike" kern="1200" cap="none" spc="0" normalizeH="0" baseline="0" noProof="0">
              <a:ln>
                <a:noFill/>
              </a:ln>
              <a:solidFill>
                <a:srgbClr val="5A5A5A"/>
              </a:solidFill>
              <a:effectLst/>
              <a:uLnTx/>
              <a:uFillTx/>
              <a:latin typeface="Raleway"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000" b="0" i="0" u="none" strike="noStrike" kern="1200" cap="none" spc="0" normalizeH="0" baseline="0" noProof="0">
                <a:ln>
                  <a:noFill/>
                </a:ln>
                <a:solidFill>
                  <a:srgbClr val="5A5A5A"/>
                </a:solidFill>
                <a:effectLst/>
                <a:uLnTx/>
                <a:uFillTx/>
                <a:latin typeface="Raleway" pitchFamily="2" charset="77"/>
                <a:ea typeface="+mn-ea"/>
                <a:cs typeface="+mn-cs"/>
              </a:rPr>
              <a:t>Et datasæt med ca. 200.000 piratkopierede e-bøger.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000" b="0" i="0" u="none" strike="noStrike" kern="1200" cap="none" spc="0" normalizeH="0" baseline="0" noProof="0">
              <a:ln>
                <a:noFill/>
              </a:ln>
              <a:solidFill>
                <a:srgbClr val="5A5A5A"/>
              </a:solidFill>
              <a:effectLst/>
              <a:uLnTx/>
              <a:uFillTx/>
              <a:latin typeface="Raleway"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000" b="0" i="0" u="none" strike="noStrike" kern="1200" cap="none" spc="0" normalizeH="0" baseline="0" noProof="0">
                <a:ln>
                  <a:noFill/>
                </a:ln>
                <a:solidFill>
                  <a:srgbClr val="5A5A5A"/>
                </a:solidFill>
                <a:effectLst/>
                <a:uLnTx/>
                <a:uFillTx/>
                <a:latin typeface="Raleway" pitchFamily="2" charset="77"/>
                <a:ea typeface="+mn-ea"/>
                <a:cs typeface="+mn-cs"/>
              </a:rPr>
              <a:t>Piratkopierne stammer fra en ulovlig fildelingsside.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000" b="0" i="0" u="none" strike="noStrike" kern="1200" cap="none" spc="0" normalizeH="0" baseline="0" noProof="0">
              <a:ln>
                <a:noFill/>
              </a:ln>
              <a:solidFill>
                <a:srgbClr val="5A5A5A"/>
              </a:solidFill>
              <a:effectLst/>
              <a:uLnTx/>
              <a:uFillTx/>
              <a:latin typeface="Raleway"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000" b="0" i="0" u="none" strike="noStrike" kern="1200" cap="none" spc="0" normalizeH="0" baseline="0" noProof="0">
                <a:ln>
                  <a:noFill/>
                </a:ln>
                <a:solidFill>
                  <a:srgbClr val="5A5A5A"/>
                </a:solidFill>
                <a:effectLst/>
                <a:uLnTx/>
                <a:uFillTx/>
                <a:latin typeface="Raleway" pitchFamily="2" charset="77"/>
                <a:ea typeface="+mn-ea"/>
                <a:cs typeface="+mn-cs"/>
              </a:rPr>
              <a:t>Indsamlet og formateret med det specifikke formål at kunne blive brugt til træning af generativ kunstig intelligens modeller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000" b="0" i="0" u="none" strike="noStrike" kern="1200" cap="none" spc="0" normalizeH="0" baseline="0" noProof="0">
              <a:ln>
                <a:noFill/>
              </a:ln>
              <a:solidFill>
                <a:srgbClr val="5A5A5A"/>
              </a:solidFill>
              <a:effectLst/>
              <a:uLnTx/>
              <a:uFillTx/>
              <a:latin typeface="Raleway"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000" b="0" i="0" u="none" strike="noStrike" kern="1200" cap="none" spc="0" normalizeH="0" baseline="0" noProof="0">
                <a:ln>
                  <a:noFill/>
                </a:ln>
                <a:solidFill>
                  <a:srgbClr val="5A5A5A"/>
                </a:solidFill>
                <a:effectLst/>
                <a:uLnTx/>
                <a:uFillTx/>
                <a:latin typeface="Raleway" pitchFamily="2" charset="77"/>
                <a:ea typeface="+mn-ea"/>
                <a:cs typeface="+mn-cs"/>
              </a:rPr>
              <a:t>Offentligt tilgængeligt på internettet så alle kunne downloade datasættet.</a:t>
            </a:r>
          </a:p>
        </p:txBody>
      </p:sp>
      <p:pic>
        <p:nvPicPr>
          <p:cNvPr id="5" name="Picture 4" descr="A large pile of books in the air&#10;&#10;Description automatically generated">
            <a:extLst>
              <a:ext uri="{FF2B5EF4-FFF2-40B4-BE49-F238E27FC236}">
                <a16:creationId xmlns:a16="http://schemas.microsoft.com/office/drawing/2014/main" id="{A96FD71D-D771-37CA-6703-A4C7D3616765}"/>
              </a:ext>
            </a:extLst>
          </p:cNvPr>
          <p:cNvPicPr>
            <a:picLocks noChangeAspect="1"/>
          </p:cNvPicPr>
          <p:nvPr/>
        </p:nvPicPr>
        <p:blipFill>
          <a:blip r:embed="rId3"/>
          <a:stretch>
            <a:fillRect/>
          </a:stretch>
        </p:blipFill>
        <p:spPr>
          <a:xfrm>
            <a:off x="7225086" y="1383946"/>
            <a:ext cx="4691931" cy="4691931"/>
          </a:xfrm>
          <a:prstGeom prst="rect">
            <a:avLst/>
          </a:prstGeom>
        </p:spPr>
      </p:pic>
      <p:sp>
        <p:nvSpPr>
          <p:cNvPr id="2" name="TextBox 8">
            <a:extLst>
              <a:ext uri="{FF2B5EF4-FFF2-40B4-BE49-F238E27FC236}">
                <a16:creationId xmlns:a16="http://schemas.microsoft.com/office/drawing/2014/main" id="{8A99E7DD-EF16-FFEC-ED2D-20F4E93D1192}"/>
              </a:ext>
            </a:extLst>
          </p:cNvPr>
          <p:cNvSpPr txBox="1"/>
          <p:nvPr/>
        </p:nvSpPr>
        <p:spPr>
          <a:xfrm>
            <a:off x="518473" y="443565"/>
            <a:ext cx="776491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800" b="1" i="0" u="none" strike="noStrike" kern="1200" cap="none" spc="0" normalizeH="0" baseline="0" noProof="0">
                <a:ln>
                  <a:noFill/>
                </a:ln>
                <a:solidFill>
                  <a:srgbClr val="5A5A5A"/>
                </a:solidFill>
                <a:effectLst/>
                <a:uLnTx/>
                <a:uFillTx/>
                <a:latin typeface="Raleway" pitchFamily="2" charset="77"/>
                <a:ea typeface="+mn-ea"/>
                <a:cs typeface="+mn-cs"/>
              </a:rPr>
              <a:t>RettighedsAlliancens arbejde med datasæt</a:t>
            </a:r>
            <a:endParaRPr kumimoji="0" lang="da-DK" sz="2000" b="1" i="0" u="none" strike="noStrike" kern="1200" cap="none" spc="0" normalizeH="0" baseline="0" noProof="0">
              <a:ln>
                <a:noFill/>
              </a:ln>
              <a:solidFill>
                <a:srgbClr val="5A5A5A"/>
              </a:solidFill>
              <a:effectLst/>
              <a:uLnTx/>
              <a:uFillTx/>
              <a:latin typeface="Raleway" pitchFamily="2" charset="77"/>
              <a:ea typeface="+mn-ea"/>
              <a:cs typeface="+mn-cs"/>
            </a:endParaRPr>
          </a:p>
        </p:txBody>
      </p:sp>
    </p:spTree>
    <p:extLst>
      <p:ext uri="{BB962C8B-B14F-4D97-AF65-F5344CB8AC3E}">
        <p14:creationId xmlns:p14="http://schemas.microsoft.com/office/powerpoint/2010/main" val="39479406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14" name="Billede 13">
            <a:extLst>
              <a:ext uri="{FF2B5EF4-FFF2-40B4-BE49-F238E27FC236}">
                <a16:creationId xmlns:a16="http://schemas.microsoft.com/office/drawing/2014/main" id="{AA228675-1A89-D647-98E4-37DEFA8F5DF0}"/>
              </a:ext>
            </a:extLst>
          </p:cNvPr>
          <p:cNvPicPr>
            <a:picLocks noChangeAspect="1"/>
          </p:cNvPicPr>
          <p:nvPr/>
        </p:nvPicPr>
        <p:blipFill>
          <a:blip r:embed="rId3"/>
          <a:stretch>
            <a:fillRect/>
          </a:stretch>
        </p:blipFill>
        <p:spPr>
          <a:xfrm>
            <a:off x="8433533" y="1180679"/>
            <a:ext cx="3691471" cy="3175365"/>
          </a:xfrm>
          <a:prstGeom prst="rect">
            <a:avLst/>
          </a:prstGeom>
        </p:spPr>
      </p:pic>
      <p:pic>
        <p:nvPicPr>
          <p:cNvPr id="15" name="Billede 14">
            <a:extLst>
              <a:ext uri="{FF2B5EF4-FFF2-40B4-BE49-F238E27FC236}">
                <a16:creationId xmlns:a16="http://schemas.microsoft.com/office/drawing/2014/main" id="{10DB3DB8-28BA-A63F-6257-33BB6C536634}"/>
              </a:ext>
            </a:extLst>
          </p:cNvPr>
          <p:cNvPicPr>
            <a:picLocks noChangeAspect="1"/>
          </p:cNvPicPr>
          <p:nvPr/>
        </p:nvPicPr>
        <p:blipFill>
          <a:blip r:embed="rId4"/>
          <a:stretch>
            <a:fillRect/>
          </a:stretch>
        </p:blipFill>
        <p:spPr>
          <a:xfrm>
            <a:off x="8433533" y="572002"/>
            <a:ext cx="3691471" cy="608677"/>
          </a:xfrm>
          <a:prstGeom prst="rect">
            <a:avLst/>
          </a:prstGeom>
        </p:spPr>
      </p:pic>
      <p:pic>
        <p:nvPicPr>
          <p:cNvPr id="16" name="Billede 15">
            <a:extLst>
              <a:ext uri="{FF2B5EF4-FFF2-40B4-BE49-F238E27FC236}">
                <a16:creationId xmlns:a16="http://schemas.microsoft.com/office/drawing/2014/main" id="{E7A0F033-EA28-87DD-B0D5-C6CF5BEF050E}"/>
              </a:ext>
            </a:extLst>
          </p:cNvPr>
          <p:cNvPicPr>
            <a:picLocks noChangeAspect="1"/>
          </p:cNvPicPr>
          <p:nvPr/>
        </p:nvPicPr>
        <p:blipFill>
          <a:blip r:embed="rId5"/>
          <a:stretch>
            <a:fillRect/>
          </a:stretch>
        </p:blipFill>
        <p:spPr>
          <a:xfrm>
            <a:off x="5750175" y="3237611"/>
            <a:ext cx="3939101" cy="3504022"/>
          </a:xfrm>
          <a:prstGeom prst="rect">
            <a:avLst/>
          </a:prstGeom>
        </p:spPr>
      </p:pic>
      <p:pic>
        <p:nvPicPr>
          <p:cNvPr id="17" name="Billede 16">
            <a:extLst>
              <a:ext uri="{FF2B5EF4-FFF2-40B4-BE49-F238E27FC236}">
                <a16:creationId xmlns:a16="http://schemas.microsoft.com/office/drawing/2014/main" id="{29917663-8FF0-2511-817C-E1F04A222358}"/>
              </a:ext>
            </a:extLst>
          </p:cNvPr>
          <p:cNvPicPr>
            <a:picLocks noChangeAspect="1"/>
          </p:cNvPicPr>
          <p:nvPr/>
        </p:nvPicPr>
        <p:blipFill>
          <a:blip r:embed="rId6"/>
          <a:stretch>
            <a:fillRect/>
          </a:stretch>
        </p:blipFill>
        <p:spPr>
          <a:xfrm>
            <a:off x="2016811" y="237391"/>
            <a:ext cx="5943844" cy="2740070"/>
          </a:xfrm>
          <a:prstGeom prst="rect">
            <a:avLst/>
          </a:prstGeom>
        </p:spPr>
      </p:pic>
      <p:sp>
        <p:nvSpPr>
          <p:cNvPr id="18" name="Tekstfelt 17">
            <a:extLst>
              <a:ext uri="{FF2B5EF4-FFF2-40B4-BE49-F238E27FC236}">
                <a16:creationId xmlns:a16="http://schemas.microsoft.com/office/drawing/2014/main" id="{4874F981-0A09-3452-AF60-B1251DF9B968}"/>
              </a:ext>
            </a:extLst>
          </p:cNvPr>
          <p:cNvSpPr txBox="1"/>
          <p:nvPr/>
        </p:nvSpPr>
        <p:spPr>
          <a:xfrm>
            <a:off x="395218" y="3425870"/>
            <a:ext cx="4808793" cy="2862322"/>
          </a:xfrm>
          <a:prstGeom prst="rect">
            <a:avLst/>
          </a:prstGeom>
          <a:solidFill>
            <a:schemeClr val="accent4"/>
          </a:solidFill>
        </p:spPr>
        <p:txBody>
          <a:bodyPr wrap="square" rtlCol="0">
            <a:spAutoFit/>
          </a:bodyPr>
          <a:lstStyle/>
          <a:p>
            <a:r>
              <a:rPr lang="da-DK" sz="2000" b="1">
                <a:solidFill>
                  <a:schemeClr val="accent3"/>
                </a:solidFill>
              </a:rPr>
              <a:t>Store amerikanske techmedier var de første til at samle vores historie om nedtagningen af Books3 op.</a:t>
            </a:r>
          </a:p>
          <a:p>
            <a:endParaRPr lang="da-DK" sz="2000" b="1">
              <a:solidFill>
                <a:schemeClr val="accent3"/>
              </a:solidFill>
            </a:endParaRPr>
          </a:p>
          <a:p>
            <a:r>
              <a:rPr lang="da-DK" sz="2000" b="1">
                <a:solidFill>
                  <a:schemeClr val="accent3"/>
                </a:solidFill>
              </a:rPr>
              <a:t>På baggrund af vores arbejde,  publicerede The Atlantic en søgemaskine, der kunne afsløre, hvilke forfatteres værker, der indgik i Books3</a:t>
            </a:r>
          </a:p>
        </p:txBody>
      </p:sp>
    </p:spTree>
    <p:extLst>
      <p:ext uri="{BB962C8B-B14F-4D97-AF65-F5344CB8AC3E}">
        <p14:creationId xmlns:p14="http://schemas.microsoft.com/office/powerpoint/2010/main" val="1864258126"/>
      </p:ext>
    </p:extLst>
  </p:cSld>
  <p:clrMapOvr>
    <a:masterClrMapping/>
  </p:clrMapOvr>
  <p:transition spd="med">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13" name="Tekstfelt 12">
            <a:extLst>
              <a:ext uri="{FF2B5EF4-FFF2-40B4-BE49-F238E27FC236}">
                <a16:creationId xmlns:a16="http://schemas.microsoft.com/office/drawing/2014/main" id="{8F6EED77-1742-C5D0-60D8-5D0A0429CBAB}"/>
              </a:ext>
            </a:extLst>
          </p:cNvPr>
          <p:cNvSpPr txBox="1"/>
          <p:nvPr/>
        </p:nvSpPr>
        <p:spPr>
          <a:xfrm>
            <a:off x="4885747" y="1406168"/>
            <a:ext cx="5885347" cy="3785652"/>
          </a:xfrm>
          <a:prstGeom prst="rect">
            <a:avLst/>
          </a:prstGeom>
          <a:solidFill>
            <a:schemeClr val="accent4"/>
          </a:solidFill>
        </p:spPr>
        <p:txBody>
          <a:bodyPr wrap="square">
            <a:spAutoFit/>
          </a:bodyPr>
          <a:lstStyle/>
          <a:p>
            <a:r>
              <a:rPr lang="da-DK" sz="2000" i="1">
                <a:solidFill>
                  <a:schemeClr val="accent3"/>
                </a:solidFill>
              </a:rPr>
              <a:t>RettighedsAlliancens nedtagninger af det ulovlige træningsdatasæt Books3 har fået stor opmærksomhed i offentligheden. Det har også avlet modstand iblandt udviklere af kunstig intelligens, der viderefører de samme forestillinger, som drev udviklingen af det ulovlige fildelingsmiljø i starten af 00’erne. </a:t>
            </a:r>
            <a:r>
              <a:rPr lang="da-DK" sz="2000" b="1" i="1">
                <a:solidFill>
                  <a:schemeClr val="accent3"/>
                </a:solidFill>
              </a:rPr>
              <a:t>Men forestillingen om, at ophavsrettigheder begrænser ytringsfriheden og udviklingen af et digitaliseret demokratisk samfund, tjener kun dem, som profiterer på brugen af ulovligt indhold.</a:t>
            </a:r>
          </a:p>
        </p:txBody>
      </p:sp>
      <p:sp>
        <p:nvSpPr>
          <p:cNvPr id="14" name="Tekstfelt 13">
            <a:extLst>
              <a:ext uri="{FF2B5EF4-FFF2-40B4-BE49-F238E27FC236}">
                <a16:creationId xmlns:a16="http://schemas.microsoft.com/office/drawing/2014/main" id="{0DD6EEAE-4339-86D1-878A-A543B548DD5F}"/>
              </a:ext>
            </a:extLst>
          </p:cNvPr>
          <p:cNvSpPr txBox="1"/>
          <p:nvPr/>
        </p:nvSpPr>
        <p:spPr>
          <a:xfrm>
            <a:off x="4314209" y="274290"/>
            <a:ext cx="739588" cy="3154710"/>
          </a:xfrm>
          <a:prstGeom prst="rect">
            <a:avLst/>
          </a:prstGeom>
          <a:noFill/>
        </p:spPr>
        <p:txBody>
          <a:bodyPr wrap="square" rtlCol="0">
            <a:spAutoFit/>
          </a:bodyPr>
          <a:lstStyle/>
          <a:p>
            <a:r>
              <a:rPr lang="da-DK" sz="19900" b="1">
                <a:solidFill>
                  <a:schemeClr val="accent3"/>
                </a:solidFill>
              </a:rPr>
              <a:t>‘</a:t>
            </a:r>
          </a:p>
        </p:txBody>
      </p:sp>
      <p:sp>
        <p:nvSpPr>
          <p:cNvPr id="15" name="Tekstfelt 14">
            <a:extLst>
              <a:ext uri="{FF2B5EF4-FFF2-40B4-BE49-F238E27FC236}">
                <a16:creationId xmlns:a16="http://schemas.microsoft.com/office/drawing/2014/main" id="{5088FAD3-7327-0217-ABFE-F6D9EF3FD99C}"/>
              </a:ext>
            </a:extLst>
          </p:cNvPr>
          <p:cNvSpPr txBox="1"/>
          <p:nvPr/>
        </p:nvSpPr>
        <p:spPr>
          <a:xfrm>
            <a:off x="10401300" y="4136345"/>
            <a:ext cx="739588" cy="3154710"/>
          </a:xfrm>
          <a:prstGeom prst="rect">
            <a:avLst/>
          </a:prstGeom>
          <a:noFill/>
        </p:spPr>
        <p:txBody>
          <a:bodyPr wrap="square" rtlCol="0">
            <a:spAutoFit/>
          </a:bodyPr>
          <a:lstStyle/>
          <a:p>
            <a:r>
              <a:rPr lang="da-DK" sz="19900" b="1">
                <a:solidFill>
                  <a:schemeClr val="accent3"/>
                </a:solidFill>
              </a:rPr>
              <a:t>’</a:t>
            </a:r>
          </a:p>
        </p:txBody>
      </p:sp>
      <p:pic>
        <p:nvPicPr>
          <p:cNvPr id="16" name="Billede 15">
            <a:extLst>
              <a:ext uri="{FF2B5EF4-FFF2-40B4-BE49-F238E27FC236}">
                <a16:creationId xmlns:a16="http://schemas.microsoft.com/office/drawing/2014/main" id="{C023FDA8-58A0-EEEC-B815-ED927674C915}"/>
              </a:ext>
            </a:extLst>
          </p:cNvPr>
          <p:cNvPicPr>
            <a:picLocks noChangeAspect="1"/>
          </p:cNvPicPr>
          <p:nvPr/>
        </p:nvPicPr>
        <p:blipFill>
          <a:blip r:embed="rId3"/>
          <a:stretch>
            <a:fillRect/>
          </a:stretch>
        </p:blipFill>
        <p:spPr>
          <a:xfrm>
            <a:off x="509777" y="1069990"/>
            <a:ext cx="4006176" cy="4306025"/>
          </a:xfrm>
          <a:prstGeom prst="rect">
            <a:avLst/>
          </a:prstGeom>
        </p:spPr>
      </p:pic>
    </p:spTree>
    <p:extLst>
      <p:ext uri="{BB962C8B-B14F-4D97-AF65-F5344CB8AC3E}">
        <p14:creationId xmlns:p14="http://schemas.microsoft.com/office/powerpoint/2010/main" val="4163810414"/>
      </p:ext>
    </p:extLst>
  </p:cSld>
  <p:clrMapOvr>
    <a:masterClrMapping/>
  </p:clrMapOvr>
  <p:transition spd="med">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1028" name="Picture 4" descr="A stylized image showing creative professionals specifically musicians, filmmakers, journalists, and authors waiting on a sleek, contemporary train platform. The musicians have their instruments, such as guitars and violins, filmmakers carry cameras, journalists hold notepads and voice recorders, and authors have their books or manuscripts. They are watching as a train marked 'Big Tech' rushes past. The train is futuristic and the scene is set at dusk with a vibrant urban skyline. Ensure the sky is clear without any airplanes, emphasizing the professionals and the moving train.">
            <a:extLst>
              <a:ext uri="{FF2B5EF4-FFF2-40B4-BE49-F238E27FC236}">
                <a16:creationId xmlns:a16="http://schemas.microsoft.com/office/drawing/2014/main" id="{2E1DED46-1BF0-39D0-C20E-DC7F7929F6E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47" t="32701" r="-1847" b="11049"/>
          <a:stretch/>
        </p:blipFill>
        <p:spPr bwMode="auto">
          <a:xfrm>
            <a:off x="0" y="0"/>
            <a:ext cx="12450871" cy="6857999"/>
          </a:xfrm>
          <a:prstGeom prst="rect">
            <a:avLst/>
          </a:prstGeom>
          <a:noFill/>
          <a:extLst>
            <a:ext uri="{909E8E84-426E-40DD-AFC4-6F175D3DCCD1}">
              <a14:hiddenFill xmlns:a14="http://schemas.microsoft.com/office/drawing/2010/main">
                <a:solidFill>
                  <a:srgbClr val="FFFFFF"/>
                </a:solidFill>
              </a14:hiddenFill>
            </a:ext>
          </a:extLst>
        </p:spPr>
      </p:pic>
      <p:sp>
        <p:nvSpPr>
          <p:cNvPr id="12" name="Tekstfelt 11">
            <a:extLst>
              <a:ext uri="{FF2B5EF4-FFF2-40B4-BE49-F238E27FC236}">
                <a16:creationId xmlns:a16="http://schemas.microsoft.com/office/drawing/2014/main" id="{F4FE20B6-4458-7517-D9E5-7C9FE5DB1214}"/>
              </a:ext>
            </a:extLst>
          </p:cNvPr>
          <p:cNvSpPr txBox="1"/>
          <p:nvPr/>
        </p:nvSpPr>
        <p:spPr>
          <a:xfrm rot="20488637">
            <a:off x="9213060" y="1950103"/>
            <a:ext cx="1926068" cy="400110"/>
          </a:xfrm>
          <a:prstGeom prst="rect">
            <a:avLst/>
          </a:prstGeom>
          <a:solidFill>
            <a:schemeClr val="bg1"/>
          </a:solidFill>
        </p:spPr>
        <p:txBody>
          <a:bodyPr wrap="square" rtlCol="0">
            <a:spAutoFit/>
          </a:bodyPr>
          <a:lstStyle/>
          <a:p>
            <a:r>
              <a:rPr lang="da-DK" sz="2000" b="1">
                <a:solidFill>
                  <a:schemeClr val="accent3">
                    <a:lumMod val="60000"/>
                    <a:lumOff val="40000"/>
                  </a:schemeClr>
                </a:solidFill>
                <a:latin typeface="Engravers MT" panose="02090707080505020304" pitchFamily="18" charset="77"/>
              </a:rPr>
              <a:t>Fair use</a:t>
            </a:r>
          </a:p>
        </p:txBody>
      </p:sp>
    </p:spTree>
    <p:extLst>
      <p:ext uri="{BB962C8B-B14F-4D97-AF65-F5344CB8AC3E}">
        <p14:creationId xmlns:p14="http://schemas.microsoft.com/office/powerpoint/2010/main" val="996359672"/>
      </p:ext>
    </p:extLst>
  </p:cSld>
  <p:clrMapOvr>
    <a:masterClrMapping/>
  </p:clrMapOvr>
  <p:transition spd="med">
    <p:push dir="u"/>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13" name="Tekstfelt 12">
            <a:extLst>
              <a:ext uri="{FF2B5EF4-FFF2-40B4-BE49-F238E27FC236}">
                <a16:creationId xmlns:a16="http://schemas.microsoft.com/office/drawing/2014/main" id="{8F6EED77-1742-C5D0-60D8-5D0A0429CBAB}"/>
              </a:ext>
            </a:extLst>
          </p:cNvPr>
          <p:cNvSpPr txBox="1"/>
          <p:nvPr/>
        </p:nvSpPr>
        <p:spPr>
          <a:xfrm>
            <a:off x="730607" y="785566"/>
            <a:ext cx="9114852" cy="954107"/>
          </a:xfrm>
          <a:prstGeom prst="rect">
            <a:avLst/>
          </a:prstGeom>
          <a:noFill/>
        </p:spPr>
        <p:txBody>
          <a:bodyPr wrap="square">
            <a:spAutoFit/>
          </a:bodyPr>
          <a:lstStyle/>
          <a:p>
            <a:r>
              <a:rPr lang="da-DK" sz="2800" b="1">
                <a:solidFill>
                  <a:schemeClr val="accent3"/>
                </a:solidFill>
              </a:rPr>
              <a:t>Blandt danske aktører er der også behov for at slå hegnspæle om juraen </a:t>
            </a:r>
          </a:p>
        </p:txBody>
      </p:sp>
      <p:sp>
        <p:nvSpPr>
          <p:cNvPr id="2" name="Tekstfelt 1">
            <a:extLst>
              <a:ext uri="{FF2B5EF4-FFF2-40B4-BE49-F238E27FC236}">
                <a16:creationId xmlns:a16="http://schemas.microsoft.com/office/drawing/2014/main" id="{BBC004AB-9956-737A-659D-7982F531CF30}"/>
              </a:ext>
            </a:extLst>
          </p:cNvPr>
          <p:cNvSpPr txBox="1"/>
          <p:nvPr/>
        </p:nvSpPr>
        <p:spPr>
          <a:xfrm>
            <a:off x="1113575" y="2018288"/>
            <a:ext cx="9964849" cy="3693319"/>
          </a:xfrm>
          <a:prstGeom prst="rect">
            <a:avLst/>
          </a:prstGeom>
          <a:noFill/>
        </p:spPr>
        <p:txBody>
          <a:bodyPr wrap="square" lIns="91440" tIns="45720" rIns="91440" bIns="45720" rtlCol="0" anchor="t">
            <a:spAutoFit/>
          </a:bodyPr>
          <a:lstStyle/>
          <a:p>
            <a:r>
              <a:rPr lang="da-DK">
                <a:solidFill>
                  <a:schemeClr val="accent3"/>
                </a:solidFill>
              </a:rPr>
              <a:t>Der finder krænkelser sted i arbejdet med at bygge danske sprogmodeller. </a:t>
            </a:r>
          </a:p>
          <a:p>
            <a:endParaRPr lang="da-DK">
              <a:solidFill>
                <a:schemeClr val="accent3"/>
              </a:solidFill>
            </a:endParaRPr>
          </a:p>
          <a:p>
            <a:endParaRPr lang="da-DK">
              <a:solidFill>
                <a:schemeClr val="accent3"/>
              </a:solidFill>
            </a:endParaRPr>
          </a:p>
          <a:p>
            <a:pPr marL="285750" indent="-285750">
              <a:buFont typeface="Arial" panose="020B0604020202020204" pitchFamily="34" charset="0"/>
              <a:buChar char="•"/>
            </a:pPr>
            <a:r>
              <a:rPr lang="da-DK">
                <a:solidFill>
                  <a:schemeClr val="accent3"/>
                </a:solidFill>
              </a:rPr>
              <a:t>Dansk datasæt med piratkopierede undertekster</a:t>
            </a:r>
          </a:p>
          <a:p>
            <a:pPr marL="285750" indent="-285750">
              <a:buFont typeface="Arial" panose="020B0604020202020204" pitchFamily="34" charset="0"/>
              <a:buChar char="•"/>
            </a:pPr>
            <a:endParaRPr lang="da-DK">
              <a:solidFill>
                <a:schemeClr val="accent3"/>
              </a:solidFill>
            </a:endParaRPr>
          </a:p>
          <a:p>
            <a:pPr marL="285750" indent="-285750">
              <a:buFont typeface="Arial" panose="020B0604020202020204" pitchFamily="34" charset="0"/>
              <a:buChar char="•"/>
            </a:pPr>
            <a:r>
              <a:rPr lang="da-DK">
                <a:solidFill>
                  <a:schemeClr val="accent3"/>
                </a:solidFill>
              </a:rPr>
              <a:t>Dansk generativ sprogmodel trænet med piratkopierede undertekster </a:t>
            </a:r>
          </a:p>
          <a:p>
            <a:pPr marL="285750" indent="-285750">
              <a:buFont typeface="Arial" panose="020B0604020202020204" pitchFamily="34" charset="0"/>
              <a:buChar char="•"/>
            </a:pPr>
            <a:endParaRPr lang="da-DK" b="1">
              <a:solidFill>
                <a:schemeClr val="accent3"/>
              </a:solidFill>
            </a:endParaRPr>
          </a:p>
          <a:p>
            <a:pPr marL="285750" indent="-285750">
              <a:buFont typeface="Arial" panose="020B0604020202020204" pitchFamily="34" charset="0"/>
              <a:buChar char="•"/>
            </a:pPr>
            <a:r>
              <a:rPr lang="da-DK">
                <a:solidFill>
                  <a:schemeClr val="accent3"/>
                </a:solidFill>
              </a:rPr>
              <a:t>Danske </a:t>
            </a:r>
            <a:r>
              <a:rPr lang="da-DK" dirty="0">
                <a:solidFill>
                  <a:schemeClr val="accent3"/>
                </a:solidFill>
              </a:rPr>
              <a:t>ikke-generative sprogmodeller </a:t>
            </a:r>
            <a:r>
              <a:rPr lang="da-DK">
                <a:solidFill>
                  <a:schemeClr val="accent3"/>
                </a:solidFill>
              </a:rPr>
              <a:t>trænet med artikler fra danske mediehuse samt </a:t>
            </a:r>
            <a:r>
              <a:rPr lang="da-DK" err="1">
                <a:solidFill>
                  <a:schemeClr val="accent3"/>
                </a:solidFill>
              </a:rPr>
              <a:t>Netarkivet</a:t>
            </a:r>
            <a:endParaRPr lang="da-DK">
              <a:solidFill>
                <a:schemeClr val="accent3"/>
              </a:solidFill>
            </a:endParaRPr>
          </a:p>
          <a:p>
            <a:endParaRPr lang="da-DK">
              <a:solidFill>
                <a:schemeClr val="accent3"/>
              </a:solidFill>
            </a:endParaRPr>
          </a:p>
          <a:p>
            <a:endParaRPr lang="da-DK">
              <a:solidFill>
                <a:schemeClr val="accent3"/>
              </a:solidFill>
            </a:endParaRPr>
          </a:p>
          <a:p>
            <a:endParaRPr lang="da-DK">
              <a:solidFill>
                <a:schemeClr val="accent3"/>
              </a:solidFill>
            </a:endParaRPr>
          </a:p>
          <a:p>
            <a:pPr marL="285750" indent="-285750">
              <a:buFont typeface="Arial" panose="020B0604020202020204" pitchFamily="34" charset="0"/>
              <a:buChar char="•"/>
            </a:pPr>
            <a:endParaRPr lang="da-DK">
              <a:solidFill>
                <a:schemeClr val="accent3"/>
              </a:solidFill>
            </a:endParaRPr>
          </a:p>
        </p:txBody>
      </p:sp>
      <p:sp>
        <p:nvSpPr>
          <p:cNvPr id="5" name="Tekstfelt 4">
            <a:extLst>
              <a:ext uri="{FF2B5EF4-FFF2-40B4-BE49-F238E27FC236}">
                <a16:creationId xmlns:a16="http://schemas.microsoft.com/office/drawing/2014/main" id="{F44C72FE-7615-A95A-19A0-DF3C21AB847B}"/>
              </a:ext>
            </a:extLst>
          </p:cNvPr>
          <p:cNvSpPr txBox="1"/>
          <p:nvPr/>
        </p:nvSpPr>
        <p:spPr>
          <a:xfrm>
            <a:off x="1113575" y="5436225"/>
            <a:ext cx="9547412" cy="400110"/>
          </a:xfrm>
          <a:prstGeom prst="rect">
            <a:avLst/>
          </a:prstGeom>
          <a:solidFill>
            <a:schemeClr val="accent4"/>
          </a:solidFill>
        </p:spPr>
        <p:txBody>
          <a:bodyPr wrap="square" rtlCol="0">
            <a:spAutoFit/>
          </a:bodyPr>
          <a:lstStyle/>
          <a:p>
            <a:r>
              <a:rPr lang="da-DK" sz="2000" b="1">
                <a:solidFill>
                  <a:schemeClr val="accent3"/>
                </a:solidFill>
              </a:rPr>
              <a:t>Det er altså ikke kun store </a:t>
            </a:r>
            <a:r>
              <a:rPr lang="da-DK" sz="2000" b="1" err="1">
                <a:solidFill>
                  <a:schemeClr val="accent3"/>
                </a:solidFill>
              </a:rPr>
              <a:t>techgiganter</a:t>
            </a:r>
            <a:r>
              <a:rPr lang="da-DK" sz="2000" b="1">
                <a:solidFill>
                  <a:schemeClr val="accent3"/>
                </a:solidFill>
              </a:rPr>
              <a:t>, der ser stort på rettigheder</a:t>
            </a:r>
          </a:p>
        </p:txBody>
      </p:sp>
    </p:spTree>
    <p:extLst>
      <p:ext uri="{BB962C8B-B14F-4D97-AF65-F5344CB8AC3E}">
        <p14:creationId xmlns:p14="http://schemas.microsoft.com/office/powerpoint/2010/main" val="3826978691"/>
      </p:ext>
    </p:extLst>
  </p:cSld>
  <p:clrMapOvr>
    <a:masterClrMapping/>
  </p:clrMapOvr>
  <p:transition spd="med">
    <p:push dir="u"/>
  </p:transition>
</p:sld>
</file>

<file path=ppt/theme/theme1.xml><?xml version="1.0" encoding="utf-8"?>
<a:theme xmlns:a="http://schemas.openxmlformats.org/drawingml/2006/main" name="Primær overskrift">
  <a:themeElements>
    <a:clrScheme name="Brugerdefineret 1">
      <a:dk1>
        <a:srgbClr val="5A5A5A"/>
      </a:dk1>
      <a:lt1>
        <a:srgbClr val="FFFFFF"/>
      </a:lt1>
      <a:dk2>
        <a:srgbClr val="5A5A5A"/>
      </a:dk2>
      <a:lt2>
        <a:srgbClr val="FFFFFF"/>
      </a:lt2>
      <a:accent1>
        <a:srgbClr val="E0A233"/>
      </a:accent1>
      <a:accent2>
        <a:srgbClr val="6A7F36"/>
      </a:accent2>
      <a:accent3>
        <a:srgbClr val="264D5B"/>
      </a:accent3>
      <a:accent4>
        <a:srgbClr val="EFEBD2"/>
      </a:accent4>
      <a:accent5>
        <a:srgbClr val="DF5631"/>
      </a:accent5>
      <a:accent6>
        <a:srgbClr val="FEFFFF"/>
      </a:accent6>
      <a:hlink>
        <a:srgbClr val="595959"/>
      </a:hlink>
      <a:folHlink>
        <a:srgbClr val="E0A233"/>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A-SKABELON til PowerPoint" id="{E4F60436-0D40-2C40-B0BE-3133ADC9C13C}" vid="{E7EB54D8-0425-1249-84CD-5E9579E5007A}"/>
    </a:ext>
  </a:extLst>
</a:theme>
</file>

<file path=ppt/theme/theme10.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s Der Elsker Film">
  <a:themeElements>
    <a:clrScheme name="Brugerdefineret 4">
      <a:dk1>
        <a:srgbClr val="000000"/>
      </a:dk1>
      <a:lt1>
        <a:srgbClr val="FFFFFF"/>
      </a:lt1>
      <a:dk2>
        <a:srgbClr val="5A5A5A"/>
      </a:dk2>
      <a:lt2>
        <a:srgbClr val="FFFFFF"/>
      </a:lt2>
      <a:accent1>
        <a:srgbClr val="E12723"/>
      </a:accent1>
      <a:accent2>
        <a:srgbClr val="FEFFFE"/>
      </a:accent2>
      <a:accent3>
        <a:srgbClr val="000000"/>
      </a:accent3>
      <a:accent4>
        <a:srgbClr val="264D5B"/>
      </a:accent4>
      <a:accent5>
        <a:srgbClr val="DF5631"/>
      </a:accent5>
      <a:accent6>
        <a:srgbClr val="FEFFFF"/>
      </a:accent6>
      <a:hlink>
        <a:srgbClr val="AFAFAF"/>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A-SKABELON til PowerPoint" id="{E4F60436-0D40-2C40-B0BE-3133ADC9C13C}" vid="{6071C533-5E70-F44B-ABA9-A3ED9E016FDA}"/>
    </a:ext>
  </a:extLst>
</a:theme>
</file>

<file path=ppt/theme/theme3.xml><?xml version="1.0" encoding="utf-8"?>
<a:theme xmlns:a="http://schemas.openxmlformats.org/drawingml/2006/main" name="Os Der Elsker Viden">
  <a:themeElements>
    <a:clrScheme name="Brugerdefineret 3">
      <a:dk1>
        <a:srgbClr val="5A5A5A"/>
      </a:dk1>
      <a:lt1>
        <a:srgbClr val="FFFFFF"/>
      </a:lt1>
      <a:dk2>
        <a:srgbClr val="5A5A5A"/>
      </a:dk2>
      <a:lt2>
        <a:srgbClr val="FFFFFF"/>
      </a:lt2>
      <a:accent1>
        <a:srgbClr val="F9D5A1"/>
      </a:accent1>
      <a:accent2>
        <a:srgbClr val="000306"/>
      </a:accent2>
      <a:accent3>
        <a:srgbClr val="F4EEE0"/>
      </a:accent3>
      <a:accent4>
        <a:srgbClr val="96CFC0"/>
      </a:accent4>
      <a:accent5>
        <a:srgbClr val="1A06DE"/>
      </a:accent5>
      <a:accent6>
        <a:srgbClr val="F66566"/>
      </a:accent6>
      <a:hlink>
        <a:srgbClr val="595959"/>
      </a:hlink>
      <a:folHlink>
        <a:srgbClr val="1A06DE"/>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A-SKABELON til PowerPoint" id="{E4F60436-0D40-2C40-B0BE-3133ADC9C13C}" vid="{25D36258-44C9-B843-875A-3C1153D76702}"/>
    </a:ext>
  </a:extLst>
</a:theme>
</file>

<file path=ppt/theme/theme4.xml><?xml version="1.0" encoding="utf-8"?>
<a:theme xmlns:a="http://schemas.openxmlformats.org/drawingml/2006/main" name="Share With Care">
  <a:themeElements>
    <a:clrScheme name="Share With Care-farver">
      <a:dk1>
        <a:srgbClr val="14408B"/>
      </a:dk1>
      <a:lt1>
        <a:srgbClr val="FFFFFF"/>
      </a:lt1>
      <a:dk2>
        <a:srgbClr val="14408B"/>
      </a:dk2>
      <a:lt2>
        <a:srgbClr val="FFFFFF"/>
      </a:lt2>
      <a:accent1>
        <a:srgbClr val="14408B"/>
      </a:accent1>
      <a:accent2>
        <a:srgbClr val="1B6A48"/>
      </a:accent2>
      <a:accent3>
        <a:srgbClr val="545454"/>
      </a:accent3>
      <a:accent4>
        <a:srgbClr val="F2F2F2"/>
      </a:accent4>
      <a:accent5>
        <a:srgbClr val="FEFFFE"/>
      </a:accent5>
      <a:accent6>
        <a:srgbClr val="0B2C62"/>
      </a:accent6>
      <a:hlink>
        <a:srgbClr val="14408B"/>
      </a:hlink>
      <a:folHlink>
        <a:srgbClr val="545454"/>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A-SKABELON til PowerPoint" id="{E4F60436-0D40-2C40-B0BE-3133ADC9C13C}" vid="{E3394031-6377-C243-8ACA-EEE28509E256}"/>
    </a:ext>
  </a:extLst>
</a:theme>
</file>

<file path=ppt/theme/theme5.xml><?xml version="1.0" encoding="utf-8"?>
<a:theme xmlns:a="http://schemas.openxmlformats.org/drawingml/2006/main" name="7_Brugerdefineret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A-SKABELON til PowerPoint" id="{E4F60436-0D40-2C40-B0BE-3133ADC9C13C}" vid="{BF875461-191C-A24B-B2D3-07701DC19996}"/>
    </a:ext>
  </a:extLst>
</a:theme>
</file>

<file path=ppt/theme/theme6.xml><?xml version="1.0" encoding="utf-8"?>
<a:theme xmlns:a="http://schemas.openxmlformats.org/drawingml/2006/main" name="Ra tema ">
  <a:themeElements>
    <a:clrScheme name="Brugerdefineret 1">
      <a:dk1>
        <a:srgbClr val="5A5A5A"/>
      </a:dk1>
      <a:lt1>
        <a:srgbClr val="FFFFFF"/>
      </a:lt1>
      <a:dk2>
        <a:srgbClr val="5A5A5A"/>
      </a:dk2>
      <a:lt2>
        <a:srgbClr val="FFFFFF"/>
      </a:lt2>
      <a:accent1>
        <a:srgbClr val="E0A233"/>
      </a:accent1>
      <a:accent2>
        <a:srgbClr val="6A7F36"/>
      </a:accent2>
      <a:accent3>
        <a:srgbClr val="264D5B"/>
      </a:accent3>
      <a:accent4>
        <a:srgbClr val="EFEBD2"/>
      </a:accent4>
      <a:accent5>
        <a:srgbClr val="DF5631"/>
      </a:accent5>
      <a:accent6>
        <a:srgbClr val="FEFFFF"/>
      </a:accent6>
      <a:hlink>
        <a:srgbClr val="595959"/>
      </a:hlink>
      <a:folHlink>
        <a:srgbClr val="E0A233"/>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a tema " id="{99775E42-30A1-EF4D-8F0D-C7AA410BDCBB}" vid="{9DDFBF4B-BB71-F943-884E-26C86F0C1CFF}"/>
    </a:ext>
  </a:extLst>
</a:theme>
</file>

<file path=ppt/theme/theme7.xml><?xml version="1.0" encoding="utf-8"?>
<a:theme xmlns:a="http://schemas.openxmlformats.org/drawingml/2006/main" name="1_Primær overskrift">
  <a:themeElements>
    <a:clrScheme name="Brugerdefineret 1">
      <a:dk1>
        <a:srgbClr val="5A5A5A"/>
      </a:dk1>
      <a:lt1>
        <a:srgbClr val="FFFFFF"/>
      </a:lt1>
      <a:dk2>
        <a:srgbClr val="5A5A5A"/>
      </a:dk2>
      <a:lt2>
        <a:srgbClr val="FFFFFF"/>
      </a:lt2>
      <a:accent1>
        <a:srgbClr val="E0A233"/>
      </a:accent1>
      <a:accent2>
        <a:srgbClr val="6A7F36"/>
      </a:accent2>
      <a:accent3>
        <a:srgbClr val="264D5B"/>
      </a:accent3>
      <a:accent4>
        <a:srgbClr val="EFEBD2"/>
      </a:accent4>
      <a:accent5>
        <a:srgbClr val="DF5631"/>
      </a:accent5>
      <a:accent6>
        <a:srgbClr val="FEFFFF"/>
      </a:accent6>
      <a:hlink>
        <a:srgbClr val="595959"/>
      </a:hlink>
      <a:folHlink>
        <a:srgbClr val="E0A233"/>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A-SKABELON til PowerPoint" id="{338B105E-3B8D-5B46-B881-94A62F5975D8}" vid="{E20868BD-F460-C444-AE9E-5E2EC6FE851B}"/>
    </a:ext>
  </a:extLst>
</a:theme>
</file>

<file path=ppt/theme/theme8.xml><?xml version="1.0" encoding="utf-8"?>
<a:theme xmlns:a="http://schemas.openxmlformats.org/drawingml/2006/main" name="1_Office-tema">
  <a:themeElements>
    <a:clrScheme name="RettighedsAlliancen 1">
      <a:dk1>
        <a:srgbClr val="000000"/>
      </a:dk1>
      <a:lt1>
        <a:srgbClr val="FFFFFF"/>
      </a:lt1>
      <a:dk2>
        <a:srgbClr val="000000"/>
      </a:dk2>
      <a:lt2>
        <a:srgbClr val="E7E6E6"/>
      </a:lt2>
      <a:accent1>
        <a:srgbClr val="264D5B"/>
      </a:accent1>
      <a:accent2>
        <a:srgbClr val="748731"/>
      </a:accent2>
      <a:accent3>
        <a:srgbClr val="ECA924"/>
      </a:accent3>
      <a:accent4>
        <a:srgbClr val="F2EFDE"/>
      </a:accent4>
      <a:accent5>
        <a:srgbClr val="E95128"/>
      </a:accent5>
      <a:accent6>
        <a:srgbClr val="000000"/>
      </a:accent6>
      <a:hlink>
        <a:srgbClr val="000000"/>
      </a:hlink>
      <a:folHlink>
        <a:srgbClr val="00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_Keen_FINAL" id="{AE4508B5-8AFA-C94F-95BF-A09CCF239F92}" vid="{4AEB2D0B-CF0A-6F40-A02E-39958C539682}"/>
    </a:ext>
  </a:extLst>
</a:theme>
</file>

<file path=ppt/theme/theme9.xml><?xml version="1.0" encoding="utf-8"?>
<a:theme xmlns:a="http://schemas.openxmlformats.org/drawingml/2006/main" name="2_Primær overskrift">
  <a:themeElements>
    <a:clrScheme name="Brugerdefineret 1">
      <a:dk1>
        <a:srgbClr val="5A5A5A"/>
      </a:dk1>
      <a:lt1>
        <a:srgbClr val="FFFFFF"/>
      </a:lt1>
      <a:dk2>
        <a:srgbClr val="5A5A5A"/>
      </a:dk2>
      <a:lt2>
        <a:srgbClr val="FFFFFF"/>
      </a:lt2>
      <a:accent1>
        <a:srgbClr val="E0A233"/>
      </a:accent1>
      <a:accent2>
        <a:srgbClr val="6A7F36"/>
      </a:accent2>
      <a:accent3>
        <a:srgbClr val="264D5B"/>
      </a:accent3>
      <a:accent4>
        <a:srgbClr val="EFEBD2"/>
      </a:accent4>
      <a:accent5>
        <a:srgbClr val="DF5631"/>
      </a:accent5>
      <a:accent6>
        <a:srgbClr val="FEFFFF"/>
      </a:accent6>
      <a:hlink>
        <a:srgbClr val="595959"/>
      </a:hlink>
      <a:folHlink>
        <a:srgbClr val="E0A233"/>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A-SKABELON til PowerPoint" id="{E4F60436-0D40-2C40-B0BE-3133ADC9C13C}" vid="{E7EB54D8-0425-1249-84CD-5E9579E5007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2026e734-1956-4b63-ac71-40798006d36f">
      <UserInfo>
        <DisplayName>Emilie Mølhave Lorenzen</DisplayName>
        <AccountId>15</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AA8098237466614786DC9F1FFFD934BD" ma:contentTypeVersion="6" ma:contentTypeDescription="Opret et nyt dokument." ma:contentTypeScope="" ma:versionID="6d255c93b81889a880479b46bb2fa4bc">
  <xsd:schema xmlns:xsd="http://www.w3.org/2001/XMLSchema" xmlns:xs="http://www.w3.org/2001/XMLSchema" xmlns:p="http://schemas.microsoft.com/office/2006/metadata/properties" xmlns:ns2="c458c25e-f2c0-401e-a641-6e7a53b83fd2" xmlns:ns3="2026e734-1956-4b63-ac71-40798006d36f" targetNamespace="http://schemas.microsoft.com/office/2006/metadata/properties" ma:root="true" ma:fieldsID="dd89e899332eda02b23e5080fe6ef674" ns2:_="" ns3:_="">
    <xsd:import namespace="c458c25e-f2c0-401e-a641-6e7a53b83fd2"/>
    <xsd:import namespace="2026e734-1956-4b63-ac71-40798006d36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58c25e-f2c0-401e-a641-6e7a53b83f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026e734-1956-4b63-ac71-40798006d36f" elementFormDefault="qualified">
    <xsd:import namespace="http://schemas.microsoft.com/office/2006/documentManagement/types"/>
    <xsd:import namespace="http://schemas.microsoft.com/office/infopath/2007/PartnerControls"/>
    <xsd:element name="SharedWithUsers" ma:index="1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t med 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5FE8E97-1573-45F2-84FE-F8D68AD01D74}">
  <ds:schemaRefs>
    <ds:schemaRef ds:uri="http://schemas.microsoft.com/sharepoint/v3/contenttype/forms"/>
  </ds:schemaRefs>
</ds:datastoreItem>
</file>

<file path=customXml/itemProps2.xml><?xml version="1.0" encoding="utf-8"?>
<ds:datastoreItem xmlns:ds="http://schemas.openxmlformats.org/officeDocument/2006/customXml" ds:itemID="{FDB42D18-422A-402F-8865-56EF430E04D9}">
  <ds:schemaRefs>
    <ds:schemaRef ds:uri="http://www.w3.org/XML/1998/namespace"/>
    <ds:schemaRef ds:uri="http://schemas.microsoft.com/office/2006/metadata/properties"/>
    <ds:schemaRef ds:uri="http://purl.org/dc/dcmitype/"/>
    <ds:schemaRef ds:uri="http://purl.org/dc/elements/1.1/"/>
    <ds:schemaRef ds:uri="http://purl.org/dc/terms/"/>
    <ds:schemaRef ds:uri="c458c25e-f2c0-401e-a641-6e7a53b83fd2"/>
    <ds:schemaRef ds:uri="http://schemas.microsoft.com/office/2006/documentManagement/types"/>
    <ds:schemaRef ds:uri="http://schemas.microsoft.com/office/infopath/2007/PartnerControls"/>
    <ds:schemaRef ds:uri="http://schemas.openxmlformats.org/package/2006/metadata/core-properties"/>
    <ds:schemaRef ds:uri="2026e734-1956-4b63-ac71-40798006d36f"/>
  </ds:schemaRefs>
</ds:datastoreItem>
</file>

<file path=customXml/itemProps3.xml><?xml version="1.0" encoding="utf-8"?>
<ds:datastoreItem xmlns:ds="http://schemas.openxmlformats.org/officeDocument/2006/customXml" ds:itemID="{30C411FC-AE3A-45C4-ACC8-281E5D8240BD}">
  <ds:schemaRefs>
    <ds:schemaRef ds:uri="2026e734-1956-4b63-ac71-40798006d36f"/>
    <ds:schemaRef ds:uri="c458c25e-f2c0-401e-a641-6e7a53b83fd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21</TotalTime>
  <Words>2180</Words>
  <Application>Microsoft Macintosh PowerPoint</Application>
  <PresentationFormat>Widescreen</PresentationFormat>
  <Paragraphs>224</Paragraphs>
  <Slides>16</Slides>
  <Notes>15</Notes>
  <HiddenSlides>0</HiddenSlides>
  <MMClips>1</MMClips>
  <ScaleCrop>false</ScaleCrop>
  <HeadingPairs>
    <vt:vector size="6" baseType="variant">
      <vt:variant>
        <vt:lpstr>Benyttede skrifttyper</vt:lpstr>
      </vt:variant>
      <vt:variant>
        <vt:i4>14</vt:i4>
      </vt:variant>
      <vt:variant>
        <vt:lpstr>Tema</vt:lpstr>
      </vt:variant>
      <vt:variant>
        <vt:i4>9</vt:i4>
      </vt:variant>
      <vt:variant>
        <vt:lpstr>Slidetitler</vt:lpstr>
      </vt:variant>
      <vt:variant>
        <vt:i4>16</vt:i4>
      </vt:variant>
    </vt:vector>
  </HeadingPairs>
  <TitlesOfParts>
    <vt:vector size="39" baseType="lpstr">
      <vt:lpstr>Aptos</vt:lpstr>
      <vt:lpstr>Arial</vt:lpstr>
      <vt:lpstr>Calibri</vt:lpstr>
      <vt:lpstr>Calibri Light</vt:lpstr>
      <vt:lpstr>Century Gothic</vt:lpstr>
      <vt:lpstr>Engravers MT</vt:lpstr>
      <vt:lpstr>Helvetica</vt:lpstr>
      <vt:lpstr>Normal systemskrift</vt:lpstr>
      <vt:lpstr>Raleway</vt:lpstr>
      <vt:lpstr>Raleway Black</vt:lpstr>
      <vt:lpstr>Raleway ExtraBold</vt:lpstr>
      <vt:lpstr>Raleway Light</vt:lpstr>
      <vt:lpstr>Raleway Medium</vt:lpstr>
      <vt:lpstr>Source Sans Pro</vt:lpstr>
      <vt:lpstr>Primær overskrift</vt:lpstr>
      <vt:lpstr>Os Der Elsker Film</vt:lpstr>
      <vt:lpstr>Os Der Elsker Viden</vt:lpstr>
      <vt:lpstr>Share With Care</vt:lpstr>
      <vt:lpstr>7_Brugerdefineret design</vt:lpstr>
      <vt:lpstr>Ra tema </vt:lpstr>
      <vt:lpstr>1_Primær overskrift</vt:lpstr>
      <vt:lpstr>1_Office-tema</vt:lpstr>
      <vt:lpstr>2_Primær overskrift</vt:lpstr>
      <vt:lpstr>RettighedsAlliancen og Dansk Kunstnerråd</vt:lpstr>
      <vt:lpstr>Hvem er RettighedsAlliancen?</vt:lpstr>
      <vt:lpstr>Kunstig intelligens</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Rettighedshavernes anbefalinger</vt:lpstr>
      <vt:lpstr>PowerPoint-præsentation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subject/>
  <dc:creator>Tina Bonnichsen</dc:creator>
  <cp:keywords/>
  <dc:description/>
  <cp:lastModifiedBy>Anne-Mette Wehmüller</cp:lastModifiedBy>
  <cp:revision>5</cp:revision>
  <cp:lastPrinted>2024-04-25T07:01:45Z</cp:lastPrinted>
  <dcterms:created xsi:type="dcterms:W3CDTF">2021-10-14T11:03:54Z</dcterms:created>
  <dcterms:modified xsi:type="dcterms:W3CDTF">2024-04-29T14:30:46Z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0x010100AA8098237466614786DC9F1FFFD934BD</vt:lpwstr>
  </property>
</Properties>
</file>